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3.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4"/>
    <p:sldMasterId id="2147483710" r:id="rId5"/>
    <p:sldMasterId id="2147483798" r:id="rId6"/>
    <p:sldMasterId id="2147483843" r:id="rId7"/>
  </p:sldMasterIdLst>
  <p:notesMasterIdLst>
    <p:notesMasterId r:id="rId30"/>
  </p:notesMasterIdLst>
  <p:sldIdLst>
    <p:sldId id="471" r:id="rId8"/>
    <p:sldId id="264" r:id="rId9"/>
    <p:sldId id="463" r:id="rId10"/>
    <p:sldId id="465" r:id="rId11"/>
    <p:sldId id="464" r:id="rId12"/>
    <p:sldId id="466" r:id="rId13"/>
    <p:sldId id="295" r:id="rId14"/>
    <p:sldId id="481" r:id="rId15"/>
    <p:sldId id="482" r:id="rId16"/>
    <p:sldId id="356" r:id="rId17"/>
    <p:sldId id="473" r:id="rId18"/>
    <p:sldId id="474" r:id="rId19"/>
    <p:sldId id="468" r:id="rId20"/>
    <p:sldId id="475" r:id="rId21"/>
    <p:sldId id="476" r:id="rId22"/>
    <p:sldId id="469" r:id="rId23"/>
    <p:sldId id="477" r:id="rId24"/>
    <p:sldId id="478" r:id="rId25"/>
    <p:sldId id="470" r:id="rId26"/>
    <p:sldId id="479" r:id="rId27"/>
    <p:sldId id="480" r:id="rId28"/>
    <p:sldId id="483"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D4D4D"/>
    <a:srgbClr val="F1C2D5"/>
    <a:srgbClr val="009999"/>
    <a:srgbClr val="33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315" autoAdjust="0"/>
    <p:restoredTop sz="94660"/>
  </p:normalViewPr>
  <p:slideViewPr>
    <p:cSldViewPr snapToGrid="0">
      <p:cViewPr varScale="1">
        <p:scale>
          <a:sx n="114" d="100"/>
          <a:sy n="114" d="100"/>
        </p:scale>
        <p:origin x="1140"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9E0D86F-1BE3-4D50-A4AE-49A64F8518B7}" type="datetimeFigureOut">
              <a:rPr lang="en-US" smtClean="0"/>
              <a:t>2/4/2019</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D35576-A1FE-427B-9066-9A432976229B}" type="slidenum">
              <a:rPr lang="en-US" smtClean="0"/>
              <a:t>‹#›</a:t>
            </a:fld>
            <a:endParaRPr lang="en-US" dirty="0"/>
          </a:p>
        </p:txBody>
      </p:sp>
    </p:spTree>
    <p:extLst>
      <p:ext uri="{BB962C8B-B14F-4D97-AF65-F5344CB8AC3E}">
        <p14:creationId xmlns:p14="http://schemas.microsoft.com/office/powerpoint/2010/main" val="18517039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937AFB2-63FE-4D27-8529-EF9C55DBAEBB}" type="slidenum">
              <a:rPr lang="en-US" smtClean="0"/>
              <a:t>1</a:t>
            </a:fld>
            <a:endParaRPr lang="en-US" dirty="0"/>
          </a:p>
        </p:txBody>
      </p:sp>
    </p:spTree>
    <p:extLst>
      <p:ext uri="{BB962C8B-B14F-4D97-AF65-F5344CB8AC3E}">
        <p14:creationId xmlns:p14="http://schemas.microsoft.com/office/powerpoint/2010/main" val="14482371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937AFB2-63FE-4D27-8529-EF9C55DBAEBB}" type="slidenum">
              <a:rPr lang="en-US" smtClean="0"/>
              <a:t>12</a:t>
            </a:fld>
            <a:endParaRPr lang="en-US" dirty="0"/>
          </a:p>
        </p:txBody>
      </p:sp>
    </p:spTree>
    <p:extLst>
      <p:ext uri="{BB962C8B-B14F-4D97-AF65-F5344CB8AC3E}">
        <p14:creationId xmlns:p14="http://schemas.microsoft.com/office/powerpoint/2010/main" val="4968370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937AFB2-63FE-4D27-8529-EF9C55DBAEBB}" type="slidenum">
              <a:rPr lang="en-US" smtClean="0"/>
              <a:t>14</a:t>
            </a:fld>
            <a:endParaRPr lang="en-US" dirty="0"/>
          </a:p>
        </p:txBody>
      </p:sp>
    </p:spTree>
    <p:extLst>
      <p:ext uri="{BB962C8B-B14F-4D97-AF65-F5344CB8AC3E}">
        <p14:creationId xmlns:p14="http://schemas.microsoft.com/office/powerpoint/2010/main" val="26901602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937AFB2-63FE-4D27-8529-EF9C55DBAEBB}" type="slidenum">
              <a:rPr lang="en-US" smtClean="0"/>
              <a:t>15</a:t>
            </a:fld>
            <a:endParaRPr lang="en-US" dirty="0"/>
          </a:p>
        </p:txBody>
      </p:sp>
    </p:spTree>
    <p:extLst>
      <p:ext uri="{BB962C8B-B14F-4D97-AF65-F5344CB8AC3E}">
        <p14:creationId xmlns:p14="http://schemas.microsoft.com/office/powerpoint/2010/main" val="5789778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937AFB2-63FE-4D27-8529-EF9C55DBAEBB}" type="slidenum">
              <a:rPr lang="en-US" smtClean="0"/>
              <a:t>17</a:t>
            </a:fld>
            <a:endParaRPr lang="en-US" dirty="0"/>
          </a:p>
        </p:txBody>
      </p:sp>
    </p:spTree>
    <p:extLst>
      <p:ext uri="{BB962C8B-B14F-4D97-AF65-F5344CB8AC3E}">
        <p14:creationId xmlns:p14="http://schemas.microsoft.com/office/powerpoint/2010/main" val="2664588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937AFB2-63FE-4D27-8529-EF9C55DBAEBB}" type="slidenum">
              <a:rPr lang="en-US" smtClean="0"/>
              <a:t>18</a:t>
            </a:fld>
            <a:endParaRPr lang="en-US" dirty="0"/>
          </a:p>
        </p:txBody>
      </p:sp>
    </p:spTree>
    <p:extLst>
      <p:ext uri="{BB962C8B-B14F-4D97-AF65-F5344CB8AC3E}">
        <p14:creationId xmlns:p14="http://schemas.microsoft.com/office/powerpoint/2010/main" val="12367715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937AFB2-63FE-4D27-8529-EF9C55DBAEBB}" type="slidenum">
              <a:rPr lang="en-US" smtClean="0"/>
              <a:t>20</a:t>
            </a:fld>
            <a:endParaRPr lang="en-US" dirty="0"/>
          </a:p>
        </p:txBody>
      </p:sp>
    </p:spTree>
    <p:extLst>
      <p:ext uri="{BB962C8B-B14F-4D97-AF65-F5344CB8AC3E}">
        <p14:creationId xmlns:p14="http://schemas.microsoft.com/office/powerpoint/2010/main" val="33845892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937AFB2-63FE-4D27-8529-EF9C55DBAEBB}" type="slidenum">
              <a:rPr lang="en-US" smtClean="0"/>
              <a:t>21</a:t>
            </a:fld>
            <a:endParaRPr lang="en-US" dirty="0"/>
          </a:p>
        </p:txBody>
      </p:sp>
    </p:spTree>
    <p:extLst>
      <p:ext uri="{BB962C8B-B14F-4D97-AF65-F5344CB8AC3E}">
        <p14:creationId xmlns:p14="http://schemas.microsoft.com/office/powerpoint/2010/main" val="26149359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937AFB2-63FE-4D27-8529-EF9C55DBAEBB}" type="slidenum">
              <a:rPr lang="en-US" smtClean="0"/>
              <a:t>22</a:t>
            </a:fld>
            <a:endParaRPr lang="en-US" dirty="0"/>
          </a:p>
        </p:txBody>
      </p:sp>
    </p:spTree>
    <p:extLst>
      <p:ext uri="{BB962C8B-B14F-4D97-AF65-F5344CB8AC3E}">
        <p14:creationId xmlns:p14="http://schemas.microsoft.com/office/powerpoint/2010/main" val="1561314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937AFB2-63FE-4D27-8529-EF9C55DBAEBB}" type="slidenum">
              <a:rPr lang="en-US" smtClean="0"/>
              <a:t>3</a:t>
            </a:fld>
            <a:endParaRPr lang="en-US" dirty="0"/>
          </a:p>
        </p:txBody>
      </p:sp>
    </p:spTree>
    <p:extLst>
      <p:ext uri="{BB962C8B-B14F-4D97-AF65-F5344CB8AC3E}">
        <p14:creationId xmlns:p14="http://schemas.microsoft.com/office/powerpoint/2010/main" val="20020967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937AFB2-63FE-4D27-8529-EF9C55DBAEBB}" type="slidenum">
              <a:rPr lang="en-US" smtClean="0"/>
              <a:t>4</a:t>
            </a:fld>
            <a:endParaRPr lang="en-US" dirty="0"/>
          </a:p>
        </p:txBody>
      </p:sp>
    </p:spTree>
    <p:extLst>
      <p:ext uri="{BB962C8B-B14F-4D97-AF65-F5344CB8AC3E}">
        <p14:creationId xmlns:p14="http://schemas.microsoft.com/office/powerpoint/2010/main" val="30127197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937AFB2-63FE-4D27-8529-EF9C55DBAEBB}" type="slidenum">
              <a:rPr lang="en-US" smtClean="0"/>
              <a:t>5</a:t>
            </a:fld>
            <a:endParaRPr lang="en-US" dirty="0"/>
          </a:p>
        </p:txBody>
      </p:sp>
    </p:spTree>
    <p:extLst>
      <p:ext uri="{BB962C8B-B14F-4D97-AF65-F5344CB8AC3E}">
        <p14:creationId xmlns:p14="http://schemas.microsoft.com/office/powerpoint/2010/main" val="37823306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937AFB2-63FE-4D27-8529-EF9C55DBAEBB}" type="slidenum">
              <a:rPr lang="en-US" smtClean="0"/>
              <a:t>6</a:t>
            </a:fld>
            <a:endParaRPr lang="en-US" dirty="0"/>
          </a:p>
        </p:txBody>
      </p:sp>
    </p:spTree>
    <p:extLst>
      <p:ext uri="{BB962C8B-B14F-4D97-AF65-F5344CB8AC3E}">
        <p14:creationId xmlns:p14="http://schemas.microsoft.com/office/powerpoint/2010/main" val="31678464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937AFB2-63FE-4D27-8529-EF9C55DBAEBB}" type="slidenum">
              <a:rPr lang="en-US" smtClean="0"/>
              <a:t>8</a:t>
            </a:fld>
            <a:endParaRPr lang="en-US" dirty="0"/>
          </a:p>
        </p:txBody>
      </p:sp>
    </p:spTree>
    <p:extLst>
      <p:ext uri="{BB962C8B-B14F-4D97-AF65-F5344CB8AC3E}">
        <p14:creationId xmlns:p14="http://schemas.microsoft.com/office/powerpoint/2010/main" val="13550355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937AFB2-63FE-4D27-8529-EF9C55DBAEBB}" type="slidenum">
              <a:rPr lang="en-US" smtClean="0"/>
              <a:t>9</a:t>
            </a:fld>
            <a:endParaRPr lang="en-US" dirty="0"/>
          </a:p>
        </p:txBody>
      </p:sp>
    </p:spTree>
    <p:extLst>
      <p:ext uri="{BB962C8B-B14F-4D97-AF65-F5344CB8AC3E}">
        <p14:creationId xmlns:p14="http://schemas.microsoft.com/office/powerpoint/2010/main" val="33296587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37AFB2-63FE-4D27-8529-EF9C55DBAEBB}" type="slidenum">
              <a:rPr lang="en-US" smtClean="0"/>
              <a:t>10</a:t>
            </a:fld>
            <a:endParaRPr lang="en-US" dirty="0"/>
          </a:p>
        </p:txBody>
      </p:sp>
    </p:spTree>
    <p:extLst>
      <p:ext uri="{BB962C8B-B14F-4D97-AF65-F5344CB8AC3E}">
        <p14:creationId xmlns:p14="http://schemas.microsoft.com/office/powerpoint/2010/main" val="36122319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937AFB2-63FE-4D27-8529-EF9C55DBAEBB}" type="slidenum">
              <a:rPr lang="en-US" smtClean="0"/>
              <a:t>11</a:t>
            </a:fld>
            <a:endParaRPr lang="en-US" dirty="0"/>
          </a:p>
        </p:txBody>
      </p:sp>
    </p:spTree>
    <p:extLst>
      <p:ext uri="{BB962C8B-B14F-4D97-AF65-F5344CB8AC3E}">
        <p14:creationId xmlns:p14="http://schemas.microsoft.com/office/powerpoint/2010/main" val="3047560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Click to edit Master title style</a:t>
            </a:r>
          </a:p>
        </p:txBody>
      </p:sp>
      <p:sp>
        <p:nvSpPr>
          <p:cNvPr id="3" name="Content Placeholder 2"/>
          <p:cNvSpPr>
            <a:spLocks noGrp="1"/>
          </p:cNvSpPr>
          <p:nvPr>
            <p:ph idx="1"/>
          </p:nvPr>
        </p:nvSpPr>
        <p:spPr/>
        <p:txBody>
          <a:bodyPr>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2" name="Text Placeholder 2"/>
          <p:cNvSpPr>
            <a:spLocks noGrp="1"/>
          </p:cNvSpPr>
          <p:nvPr>
            <p:ph type="body" idx="10"/>
          </p:nvPr>
        </p:nvSpPr>
        <p:spPr>
          <a:xfrm>
            <a:off x="459580" y="1134598"/>
            <a:ext cx="8227220" cy="536519"/>
          </a:xfrm>
        </p:spPr>
        <p:txBody>
          <a:bodyPr anchor="t">
            <a:noAutofit/>
          </a:bodyPr>
          <a:lstStyle>
            <a:lvl1pPr marL="0" indent="0">
              <a:buNone/>
              <a:defRPr sz="15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grpSp>
        <p:nvGrpSpPr>
          <p:cNvPr id="158" name="Group 157"/>
          <p:cNvGrpSpPr/>
          <p:nvPr/>
        </p:nvGrpSpPr>
        <p:grpSpPr>
          <a:xfrm>
            <a:off x="-151325" y="-141165"/>
            <a:ext cx="9439923" cy="7136527"/>
            <a:chOff x="-151325" y="-141165"/>
            <a:chExt cx="9439923" cy="7136527"/>
          </a:xfrm>
        </p:grpSpPr>
        <p:grpSp>
          <p:nvGrpSpPr>
            <p:cNvPr id="159" name="Group 158"/>
            <p:cNvGrpSpPr/>
            <p:nvPr/>
          </p:nvGrpSpPr>
          <p:grpSpPr>
            <a:xfrm>
              <a:off x="457731" y="6873247"/>
              <a:ext cx="8226688" cy="122115"/>
              <a:chOff x="457731" y="6582508"/>
              <a:chExt cx="8226688" cy="486507"/>
            </a:xfrm>
          </p:grpSpPr>
          <p:cxnSp>
            <p:nvCxnSpPr>
              <p:cNvPr id="268" name="Straight Connector 267"/>
              <p:cNvCxnSpPr/>
              <p:nvPr/>
            </p:nvCxnSpPr>
            <p:spPr>
              <a:xfrm>
                <a:off x="457731"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9" name="Straight Connector 268"/>
              <p:cNvCxnSpPr/>
              <p:nvPr/>
            </p:nvCxnSpPr>
            <p:spPr>
              <a:xfrm>
                <a:off x="8684419"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70" name="Group 269"/>
              <p:cNvGrpSpPr/>
              <p:nvPr/>
            </p:nvGrpSpPr>
            <p:grpSpPr>
              <a:xfrm>
                <a:off x="7986158" y="6582508"/>
                <a:ext cx="152400" cy="486507"/>
                <a:chOff x="7983415" y="6582508"/>
                <a:chExt cx="152400" cy="486507"/>
              </a:xfrm>
            </p:grpSpPr>
            <p:cxnSp>
              <p:nvCxnSpPr>
                <p:cNvPr id="301" name="Straight Connector 300"/>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1" name="Group 270"/>
              <p:cNvGrpSpPr/>
              <p:nvPr/>
            </p:nvGrpSpPr>
            <p:grpSpPr>
              <a:xfrm>
                <a:off x="7287901" y="6582508"/>
                <a:ext cx="152400" cy="486507"/>
                <a:chOff x="7983415" y="6582508"/>
                <a:chExt cx="152400" cy="486507"/>
              </a:xfrm>
            </p:grpSpPr>
            <p:cxnSp>
              <p:nvCxnSpPr>
                <p:cNvPr id="299" name="Straight Connector 298"/>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0" name="Straight Connector 299"/>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2" name="Group 271"/>
              <p:cNvGrpSpPr/>
              <p:nvPr/>
            </p:nvGrpSpPr>
            <p:grpSpPr>
              <a:xfrm>
                <a:off x="6589644" y="6582508"/>
                <a:ext cx="152400" cy="486507"/>
                <a:chOff x="7983415" y="6582508"/>
                <a:chExt cx="152400" cy="486507"/>
              </a:xfrm>
            </p:grpSpPr>
            <p:cxnSp>
              <p:nvCxnSpPr>
                <p:cNvPr id="297" name="Straight Connector 296"/>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3" name="Group 272"/>
              <p:cNvGrpSpPr/>
              <p:nvPr/>
            </p:nvGrpSpPr>
            <p:grpSpPr>
              <a:xfrm>
                <a:off x="5891387" y="6582508"/>
                <a:ext cx="152400" cy="486507"/>
                <a:chOff x="7983415" y="6582508"/>
                <a:chExt cx="152400" cy="486507"/>
              </a:xfrm>
            </p:grpSpPr>
            <p:cxnSp>
              <p:nvCxnSpPr>
                <p:cNvPr id="295" name="Straight Connector 294"/>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6" name="Straight Connector 295"/>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4" name="Group 273"/>
              <p:cNvGrpSpPr/>
              <p:nvPr/>
            </p:nvGrpSpPr>
            <p:grpSpPr>
              <a:xfrm>
                <a:off x="5193130" y="6582508"/>
                <a:ext cx="152400" cy="486507"/>
                <a:chOff x="7983415" y="6582508"/>
                <a:chExt cx="152400" cy="486507"/>
              </a:xfrm>
            </p:grpSpPr>
            <p:cxnSp>
              <p:nvCxnSpPr>
                <p:cNvPr id="293" name="Straight Connector 292"/>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5" name="Group 274"/>
              <p:cNvGrpSpPr/>
              <p:nvPr/>
            </p:nvGrpSpPr>
            <p:grpSpPr>
              <a:xfrm>
                <a:off x="4494873" y="6582508"/>
                <a:ext cx="152400" cy="486507"/>
                <a:chOff x="7983415" y="6582508"/>
                <a:chExt cx="152400" cy="486507"/>
              </a:xfrm>
            </p:grpSpPr>
            <p:cxnSp>
              <p:nvCxnSpPr>
                <p:cNvPr id="291" name="Straight Connector 290"/>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6" name="Group 275"/>
              <p:cNvGrpSpPr/>
              <p:nvPr/>
            </p:nvGrpSpPr>
            <p:grpSpPr>
              <a:xfrm>
                <a:off x="3796616" y="6582508"/>
                <a:ext cx="152400" cy="486507"/>
                <a:chOff x="7983415" y="6582508"/>
                <a:chExt cx="152400" cy="486507"/>
              </a:xfrm>
            </p:grpSpPr>
            <p:cxnSp>
              <p:nvCxnSpPr>
                <p:cNvPr id="289" name="Straight Connector 288"/>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0" name="Straight Connector 289"/>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7" name="Group 276"/>
              <p:cNvGrpSpPr/>
              <p:nvPr/>
            </p:nvGrpSpPr>
            <p:grpSpPr>
              <a:xfrm>
                <a:off x="3098359" y="6582508"/>
                <a:ext cx="152400" cy="486507"/>
                <a:chOff x="7983415" y="6582508"/>
                <a:chExt cx="152400" cy="486507"/>
              </a:xfrm>
            </p:grpSpPr>
            <p:cxnSp>
              <p:nvCxnSpPr>
                <p:cNvPr id="287" name="Straight Connector 286"/>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88" name="Straight Connector 287"/>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8" name="Group 277"/>
              <p:cNvGrpSpPr/>
              <p:nvPr/>
            </p:nvGrpSpPr>
            <p:grpSpPr>
              <a:xfrm>
                <a:off x="2400102" y="6582508"/>
                <a:ext cx="152400" cy="486507"/>
                <a:chOff x="7983415" y="6582508"/>
                <a:chExt cx="152400" cy="486507"/>
              </a:xfrm>
            </p:grpSpPr>
            <p:cxnSp>
              <p:nvCxnSpPr>
                <p:cNvPr id="285" name="Straight Connector 284"/>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86" name="Straight Connector 285"/>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9" name="Group 278"/>
              <p:cNvGrpSpPr/>
              <p:nvPr/>
            </p:nvGrpSpPr>
            <p:grpSpPr>
              <a:xfrm>
                <a:off x="1701845" y="6582508"/>
                <a:ext cx="152400" cy="486507"/>
                <a:chOff x="7983415" y="6582508"/>
                <a:chExt cx="152400" cy="486507"/>
              </a:xfrm>
            </p:grpSpPr>
            <p:cxnSp>
              <p:nvCxnSpPr>
                <p:cNvPr id="283" name="Straight Connector 282"/>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84" name="Straight Connector 283"/>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0" name="Group 279"/>
              <p:cNvGrpSpPr/>
              <p:nvPr/>
            </p:nvGrpSpPr>
            <p:grpSpPr>
              <a:xfrm>
                <a:off x="1003588" y="6582508"/>
                <a:ext cx="152400" cy="486507"/>
                <a:chOff x="7983415" y="6582508"/>
                <a:chExt cx="152400" cy="486507"/>
              </a:xfrm>
            </p:grpSpPr>
            <p:cxnSp>
              <p:nvCxnSpPr>
                <p:cNvPr id="281" name="Straight Connector 280"/>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82" name="Straight Connector 281"/>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grpSp>
          <p:nvGrpSpPr>
            <p:cNvPr id="160" name="Group 159"/>
            <p:cNvGrpSpPr/>
            <p:nvPr/>
          </p:nvGrpSpPr>
          <p:grpSpPr>
            <a:xfrm>
              <a:off x="-151325" y="454007"/>
              <a:ext cx="122115" cy="5945205"/>
              <a:chOff x="-238875" y="454007"/>
              <a:chExt cx="122115" cy="5945205"/>
            </a:xfrm>
          </p:grpSpPr>
          <p:cxnSp>
            <p:nvCxnSpPr>
              <p:cNvPr id="233" name="Straight Connector 232"/>
              <p:cNvCxnSpPr/>
              <p:nvPr/>
            </p:nvCxnSpPr>
            <p:spPr>
              <a:xfrm rot="5400000">
                <a:off x="-177817" y="392949"/>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34" name="Group 233"/>
              <p:cNvGrpSpPr/>
              <p:nvPr/>
            </p:nvGrpSpPr>
            <p:grpSpPr>
              <a:xfrm rot="5400000">
                <a:off x="-254017" y="5940709"/>
                <a:ext cx="152400" cy="122115"/>
                <a:chOff x="7983415" y="6582508"/>
                <a:chExt cx="152400" cy="486507"/>
              </a:xfrm>
            </p:grpSpPr>
            <p:cxnSp>
              <p:nvCxnSpPr>
                <p:cNvPr id="266" name="Straight Connector 265"/>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5" name="Group 234"/>
              <p:cNvGrpSpPr/>
              <p:nvPr/>
            </p:nvGrpSpPr>
            <p:grpSpPr>
              <a:xfrm rot="5400000">
                <a:off x="-254017" y="5467067"/>
                <a:ext cx="152400" cy="122115"/>
                <a:chOff x="7983415" y="6582508"/>
                <a:chExt cx="152400" cy="486507"/>
              </a:xfrm>
            </p:grpSpPr>
            <p:cxnSp>
              <p:nvCxnSpPr>
                <p:cNvPr id="264" name="Straight Connector 263"/>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6" name="Group 235"/>
              <p:cNvGrpSpPr/>
              <p:nvPr/>
            </p:nvGrpSpPr>
            <p:grpSpPr>
              <a:xfrm rot="5400000">
                <a:off x="-254017" y="4993425"/>
                <a:ext cx="152400" cy="122115"/>
                <a:chOff x="7983415" y="6582508"/>
                <a:chExt cx="152400" cy="486507"/>
              </a:xfrm>
            </p:grpSpPr>
            <p:cxnSp>
              <p:nvCxnSpPr>
                <p:cNvPr id="262" name="Straight Connector 261"/>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3" name="Straight Connector 262"/>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7" name="Group 236"/>
              <p:cNvGrpSpPr/>
              <p:nvPr/>
            </p:nvGrpSpPr>
            <p:grpSpPr>
              <a:xfrm rot="5400000">
                <a:off x="-254017" y="4519783"/>
                <a:ext cx="152400" cy="122115"/>
                <a:chOff x="7983415" y="6582508"/>
                <a:chExt cx="152400" cy="486507"/>
              </a:xfrm>
            </p:grpSpPr>
            <p:cxnSp>
              <p:nvCxnSpPr>
                <p:cNvPr id="260" name="Straight Connector 259"/>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8" name="Group 237"/>
              <p:cNvGrpSpPr/>
              <p:nvPr/>
            </p:nvGrpSpPr>
            <p:grpSpPr>
              <a:xfrm rot="5400000">
                <a:off x="-254017" y="4046141"/>
                <a:ext cx="152400" cy="122115"/>
                <a:chOff x="7983415" y="6582508"/>
                <a:chExt cx="152400" cy="486507"/>
              </a:xfrm>
            </p:grpSpPr>
            <p:cxnSp>
              <p:nvCxnSpPr>
                <p:cNvPr id="258" name="Straight Connector 257"/>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9" name="Group 238"/>
              <p:cNvGrpSpPr/>
              <p:nvPr/>
            </p:nvGrpSpPr>
            <p:grpSpPr>
              <a:xfrm rot="5400000">
                <a:off x="-254017" y="3572499"/>
                <a:ext cx="152400" cy="122115"/>
                <a:chOff x="7983415" y="6582508"/>
                <a:chExt cx="152400" cy="486507"/>
              </a:xfrm>
            </p:grpSpPr>
            <p:cxnSp>
              <p:nvCxnSpPr>
                <p:cNvPr id="256" name="Straight Connector 255"/>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0" name="Group 239"/>
              <p:cNvGrpSpPr/>
              <p:nvPr/>
            </p:nvGrpSpPr>
            <p:grpSpPr>
              <a:xfrm rot="5400000">
                <a:off x="-254017" y="3098857"/>
                <a:ext cx="152400" cy="122115"/>
                <a:chOff x="7983415" y="6582508"/>
                <a:chExt cx="152400" cy="486507"/>
              </a:xfrm>
            </p:grpSpPr>
            <p:cxnSp>
              <p:nvCxnSpPr>
                <p:cNvPr id="254" name="Straight Connector 253"/>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1" name="Group 240"/>
              <p:cNvGrpSpPr/>
              <p:nvPr/>
            </p:nvGrpSpPr>
            <p:grpSpPr>
              <a:xfrm rot="5400000">
                <a:off x="-254017" y="2625215"/>
                <a:ext cx="152400" cy="122115"/>
                <a:chOff x="7983415" y="6582508"/>
                <a:chExt cx="152400" cy="486507"/>
              </a:xfrm>
            </p:grpSpPr>
            <p:cxnSp>
              <p:nvCxnSpPr>
                <p:cNvPr id="252" name="Straight Connector 251"/>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2" name="Group 241"/>
              <p:cNvGrpSpPr/>
              <p:nvPr/>
            </p:nvGrpSpPr>
            <p:grpSpPr>
              <a:xfrm rot="5400000">
                <a:off x="-254017" y="2151573"/>
                <a:ext cx="152400" cy="122115"/>
                <a:chOff x="7983415" y="6582508"/>
                <a:chExt cx="152400" cy="486507"/>
              </a:xfrm>
            </p:grpSpPr>
            <p:cxnSp>
              <p:nvCxnSpPr>
                <p:cNvPr id="250" name="Straight Connector 249"/>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3" name="Group 242"/>
              <p:cNvGrpSpPr/>
              <p:nvPr/>
            </p:nvGrpSpPr>
            <p:grpSpPr>
              <a:xfrm rot="5400000">
                <a:off x="-254017" y="1677931"/>
                <a:ext cx="152400" cy="122115"/>
                <a:chOff x="7983415" y="6582508"/>
                <a:chExt cx="152400" cy="486507"/>
              </a:xfrm>
            </p:grpSpPr>
            <p:cxnSp>
              <p:nvCxnSpPr>
                <p:cNvPr id="248" name="Straight Connector 247"/>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4" name="Group 243"/>
              <p:cNvGrpSpPr/>
              <p:nvPr/>
            </p:nvGrpSpPr>
            <p:grpSpPr>
              <a:xfrm rot="5400000">
                <a:off x="-254017" y="997340"/>
                <a:ext cx="152400" cy="122115"/>
                <a:chOff x="7983415" y="6582508"/>
                <a:chExt cx="152400" cy="486507"/>
              </a:xfrm>
            </p:grpSpPr>
            <p:cxnSp>
              <p:nvCxnSpPr>
                <p:cNvPr id="246" name="Straight Connector 245"/>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45" name="Straight Connector 244"/>
              <p:cNvCxnSpPr/>
              <p:nvPr/>
            </p:nvCxnSpPr>
            <p:spPr>
              <a:xfrm rot="5400000">
                <a:off x="-177817" y="6338154"/>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1" name="Group 160"/>
            <p:cNvGrpSpPr/>
            <p:nvPr/>
          </p:nvGrpSpPr>
          <p:grpSpPr>
            <a:xfrm>
              <a:off x="9166483" y="454007"/>
              <a:ext cx="122115" cy="5945205"/>
              <a:chOff x="-238875" y="454007"/>
              <a:chExt cx="122115" cy="5945205"/>
            </a:xfrm>
          </p:grpSpPr>
          <p:cxnSp>
            <p:nvCxnSpPr>
              <p:cNvPr id="198" name="Straight Connector 197"/>
              <p:cNvCxnSpPr/>
              <p:nvPr/>
            </p:nvCxnSpPr>
            <p:spPr>
              <a:xfrm rot="5400000">
                <a:off x="-177817" y="392949"/>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199" name="Group 198"/>
              <p:cNvGrpSpPr/>
              <p:nvPr/>
            </p:nvGrpSpPr>
            <p:grpSpPr>
              <a:xfrm rot="5400000">
                <a:off x="-254017" y="5940709"/>
                <a:ext cx="152400" cy="122115"/>
                <a:chOff x="7983415" y="6582508"/>
                <a:chExt cx="152400" cy="486507"/>
              </a:xfrm>
            </p:grpSpPr>
            <p:cxnSp>
              <p:nvCxnSpPr>
                <p:cNvPr id="231" name="Straight Connector 230"/>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2" name="Straight Connector 231"/>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0" name="Group 199"/>
              <p:cNvGrpSpPr/>
              <p:nvPr/>
            </p:nvGrpSpPr>
            <p:grpSpPr>
              <a:xfrm rot="5400000">
                <a:off x="-254017" y="5467067"/>
                <a:ext cx="152400" cy="122115"/>
                <a:chOff x="7983415" y="6582508"/>
                <a:chExt cx="152400" cy="486507"/>
              </a:xfrm>
            </p:grpSpPr>
            <p:cxnSp>
              <p:nvCxnSpPr>
                <p:cNvPr id="229" name="Straight Connector 228"/>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1" name="Group 200"/>
              <p:cNvGrpSpPr/>
              <p:nvPr/>
            </p:nvGrpSpPr>
            <p:grpSpPr>
              <a:xfrm rot="5400000">
                <a:off x="-254017" y="4993425"/>
                <a:ext cx="152400" cy="122115"/>
                <a:chOff x="7983415" y="6582508"/>
                <a:chExt cx="152400" cy="486507"/>
              </a:xfrm>
            </p:grpSpPr>
            <p:cxnSp>
              <p:nvCxnSpPr>
                <p:cNvPr id="227" name="Straight Connector 226"/>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2" name="Group 201"/>
              <p:cNvGrpSpPr/>
              <p:nvPr/>
            </p:nvGrpSpPr>
            <p:grpSpPr>
              <a:xfrm rot="5400000">
                <a:off x="-254017" y="4519783"/>
                <a:ext cx="152400" cy="122115"/>
                <a:chOff x="7983415" y="6582508"/>
                <a:chExt cx="152400" cy="486507"/>
              </a:xfrm>
            </p:grpSpPr>
            <p:cxnSp>
              <p:nvCxnSpPr>
                <p:cNvPr id="225" name="Straight Connector 224"/>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3" name="Group 202"/>
              <p:cNvGrpSpPr/>
              <p:nvPr/>
            </p:nvGrpSpPr>
            <p:grpSpPr>
              <a:xfrm rot="5400000">
                <a:off x="-254017" y="4046141"/>
                <a:ext cx="152400" cy="122115"/>
                <a:chOff x="7983415" y="6582508"/>
                <a:chExt cx="152400" cy="486507"/>
              </a:xfrm>
            </p:grpSpPr>
            <p:cxnSp>
              <p:nvCxnSpPr>
                <p:cNvPr id="223" name="Straight Connector 222"/>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4" name="Group 203"/>
              <p:cNvGrpSpPr/>
              <p:nvPr/>
            </p:nvGrpSpPr>
            <p:grpSpPr>
              <a:xfrm rot="5400000">
                <a:off x="-254017" y="3572499"/>
                <a:ext cx="152400" cy="122115"/>
                <a:chOff x="7983415" y="6582508"/>
                <a:chExt cx="152400" cy="486507"/>
              </a:xfrm>
            </p:grpSpPr>
            <p:cxnSp>
              <p:nvCxnSpPr>
                <p:cNvPr id="221" name="Straight Connector 220"/>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5" name="Group 204"/>
              <p:cNvGrpSpPr/>
              <p:nvPr/>
            </p:nvGrpSpPr>
            <p:grpSpPr>
              <a:xfrm rot="5400000">
                <a:off x="-254017" y="3098857"/>
                <a:ext cx="152400" cy="122115"/>
                <a:chOff x="7983415" y="6582508"/>
                <a:chExt cx="152400" cy="486507"/>
              </a:xfrm>
            </p:grpSpPr>
            <p:cxnSp>
              <p:nvCxnSpPr>
                <p:cNvPr id="219" name="Straight Connector 218"/>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6" name="Group 205"/>
              <p:cNvGrpSpPr/>
              <p:nvPr/>
            </p:nvGrpSpPr>
            <p:grpSpPr>
              <a:xfrm rot="5400000">
                <a:off x="-254017" y="2625215"/>
                <a:ext cx="152400" cy="122115"/>
                <a:chOff x="7983415" y="6582508"/>
                <a:chExt cx="152400" cy="486507"/>
              </a:xfrm>
            </p:grpSpPr>
            <p:cxnSp>
              <p:nvCxnSpPr>
                <p:cNvPr id="217" name="Straight Connector 216"/>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7" name="Group 206"/>
              <p:cNvGrpSpPr/>
              <p:nvPr/>
            </p:nvGrpSpPr>
            <p:grpSpPr>
              <a:xfrm rot="5400000">
                <a:off x="-254017" y="2151573"/>
                <a:ext cx="152400" cy="122115"/>
                <a:chOff x="7983415" y="6582508"/>
                <a:chExt cx="152400" cy="486507"/>
              </a:xfrm>
            </p:grpSpPr>
            <p:cxnSp>
              <p:nvCxnSpPr>
                <p:cNvPr id="215" name="Straight Connector 214"/>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8" name="Group 207"/>
              <p:cNvGrpSpPr/>
              <p:nvPr/>
            </p:nvGrpSpPr>
            <p:grpSpPr>
              <a:xfrm rot="5400000">
                <a:off x="-254017" y="1677931"/>
                <a:ext cx="152400" cy="122115"/>
                <a:chOff x="7983415" y="6582508"/>
                <a:chExt cx="152400" cy="486507"/>
              </a:xfrm>
            </p:grpSpPr>
            <p:cxnSp>
              <p:nvCxnSpPr>
                <p:cNvPr id="213" name="Straight Connector 212"/>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9" name="Group 208"/>
              <p:cNvGrpSpPr/>
              <p:nvPr/>
            </p:nvGrpSpPr>
            <p:grpSpPr>
              <a:xfrm rot="5400000">
                <a:off x="-254017" y="997340"/>
                <a:ext cx="152400" cy="122115"/>
                <a:chOff x="7983415" y="6582508"/>
                <a:chExt cx="152400" cy="486507"/>
              </a:xfrm>
            </p:grpSpPr>
            <p:cxnSp>
              <p:nvCxnSpPr>
                <p:cNvPr id="211" name="Straight Connector 210"/>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10" name="Straight Connector 209"/>
              <p:cNvCxnSpPr/>
              <p:nvPr/>
            </p:nvCxnSpPr>
            <p:spPr>
              <a:xfrm rot="5400000">
                <a:off x="-177817" y="6338154"/>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2" name="Group 161"/>
            <p:cNvGrpSpPr/>
            <p:nvPr/>
          </p:nvGrpSpPr>
          <p:grpSpPr>
            <a:xfrm>
              <a:off x="457731" y="-141165"/>
              <a:ext cx="8226688" cy="122115"/>
              <a:chOff x="457731" y="6582508"/>
              <a:chExt cx="8226688" cy="486507"/>
            </a:xfrm>
          </p:grpSpPr>
          <p:cxnSp>
            <p:nvCxnSpPr>
              <p:cNvPr id="163" name="Straight Connector 162"/>
              <p:cNvCxnSpPr/>
              <p:nvPr/>
            </p:nvCxnSpPr>
            <p:spPr>
              <a:xfrm>
                <a:off x="457731"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a:off x="8684419"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165" name="Group 164"/>
              <p:cNvGrpSpPr/>
              <p:nvPr/>
            </p:nvGrpSpPr>
            <p:grpSpPr>
              <a:xfrm>
                <a:off x="7986158" y="6582508"/>
                <a:ext cx="152400" cy="486507"/>
                <a:chOff x="7983415" y="6582508"/>
                <a:chExt cx="152400" cy="486507"/>
              </a:xfrm>
            </p:grpSpPr>
            <p:cxnSp>
              <p:nvCxnSpPr>
                <p:cNvPr id="196" name="Straight Connector 195"/>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7" name="Straight Connector 196"/>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6" name="Group 165"/>
              <p:cNvGrpSpPr/>
              <p:nvPr/>
            </p:nvGrpSpPr>
            <p:grpSpPr>
              <a:xfrm>
                <a:off x="7287901" y="6582508"/>
                <a:ext cx="152400" cy="486507"/>
                <a:chOff x="7983415" y="6582508"/>
                <a:chExt cx="152400" cy="486507"/>
              </a:xfrm>
            </p:grpSpPr>
            <p:cxnSp>
              <p:nvCxnSpPr>
                <p:cNvPr id="194" name="Straight Connector 193"/>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5" name="Straight Connector 194"/>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7" name="Group 166"/>
              <p:cNvGrpSpPr/>
              <p:nvPr/>
            </p:nvGrpSpPr>
            <p:grpSpPr>
              <a:xfrm>
                <a:off x="6589644" y="6582508"/>
                <a:ext cx="152400" cy="486507"/>
                <a:chOff x="7983415" y="6582508"/>
                <a:chExt cx="152400" cy="486507"/>
              </a:xfrm>
            </p:grpSpPr>
            <p:cxnSp>
              <p:nvCxnSpPr>
                <p:cNvPr id="192" name="Straight Connector 191"/>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3" name="Straight Connector 192"/>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8" name="Group 167"/>
              <p:cNvGrpSpPr/>
              <p:nvPr/>
            </p:nvGrpSpPr>
            <p:grpSpPr>
              <a:xfrm>
                <a:off x="5891387" y="6582508"/>
                <a:ext cx="152400" cy="486507"/>
                <a:chOff x="7983415" y="6582508"/>
                <a:chExt cx="152400" cy="486507"/>
              </a:xfrm>
            </p:grpSpPr>
            <p:cxnSp>
              <p:nvCxnSpPr>
                <p:cNvPr id="190" name="Straight Connector 189"/>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1" name="Straight Connector 190"/>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9" name="Group 168"/>
              <p:cNvGrpSpPr/>
              <p:nvPr/>
            </p:nvGrpSpPr>
            <p:grpSpPr>
              <a:xfrm>
                <a:off x="5193130" y="6582508"/>
                <a:ext cx="152400" cy="486507"/>
                <a:chOff x="7983415" y="6582508"/>
                <a:chExt cx="152400" cy="486507"/>
              </a:xfrm>
            </p:grpSpPr>
            <p:cxnSp>
              <p:nvCxnSpPr>
                <p:cNvPr id="188" name="Straight Connector 187"/>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0" name="Group 169"/>
              <p:cNvGrpSpPr/>
              <p:nvPr/>
            </p:nvGrpSpPr>
            <p:grpSpPr>
              <a:xfrm>
                <a:off x="4494873" y="6582508"/>
                <a:ext cx="152400" cy="486507"/>
                <a:chOff x="7983415" y="6582508"/>
                <a:chExt cx="152400" cy="486507"/>
              </a:xfrm>
            </p:grpSpPr>
            <p:cxnSp>
              <p:nvCxnSpPr>
                <p:cNvPr id="186" name="Straight Connector 185"/>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1" name="Group 170"/>
              <p:cNvGrpSpPr/>
              <p:nvPr/>
            </p:nvGrpSpPr>
            <p:grpSpPr>
              <a:xfrm>
                <a:off x="3796616" y="6582508"/>
                <a:ext cx="152400" cy="486507"/>
                <a:chOff x="7983415" y="6582508"/>
                <a:chExt cx="152400" cy="486507"/>
              </a:xfrm>
            </p:grpSpPr>
            <p:cxnSp>
              <p:nvCxnSpPr>
                <p:cNvPr id="184" name="Straight Connector 183"/>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2" name="Group 171"/>
              <p:cNvGrpSpPr/>
              <p:nvPr/>
            </p:nvGrpSpPr>
            <p:grpSpPr>
              <a:xfrm>
                <a:off x="3098359" y="6582508"/>
                <a:ext cx="152400" cy="486507"/>
                <a:chOff x="7983415" y="6582508"/>
                <a:chExt cx="152400" cy="486507"/>
              </a:xfrm>
            </p:grpSpPr>
            <p:cxnSp>
              <p:nvCxnSpPr>
                <p:cNvPr id="182" name="Straight Connector 181"/>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3" name="Group 172"/>
              <p:cNvGrpSpPr/>
              <p:nvPr/>
            </p:nvGrpSpPr>
            <p:grpSpPr>
              <a:xfrm>
                <a:off x="2400102" y="6582508"/>
                <a:ext cx="152400" cy="486507"/>
                <a:chOff x="7983415" y="6582508"/>
                <a:chExt cx="152400" cy="486507"/>
              </a:xfrm>
            </p:grpSpPr>
            <p:cxnSp>
              <p:nvCxnSpPr>
                <p:cNvPr id="180" name="Straight Connector 179"/>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4" name="Group 173"/>
              <p:cNvGrpSpPr/>
              <p:nvPr/>
            </p:nvGrpSpPr>
            <p:grpSpPr>
              <a:xfrm>
                <a:off x="1701845" y="6582508"/>
                <a:ext cx="152400" cy="486507"/>
                <a:chOff x="7983415" y="6582508"/>
                <a:chExt cx="152400" cy="486507"/>
              </a:xfrm>
            </p:grpSpPr>
            <p:cxnSp>
              <p:nvCxnSpPr>
                <p:cNvPr id="178" name="Straight Connector 177"/>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9" name="Straight Connector 178"/>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5" name="Group 174"/>
              <p:cNvGrpSpPr/>
              <p:nvPr/>
            </p:nvGrpSpPr>
            <p:grpSpPr>
              <a:xfrm>
                <a:off x="1003588" y="6582508"/>
                <a:ext cx="152400" cy="486507"/>
                <a:chOff x="7983415" y="6582508"/>
                <a:chExt cx="152400" cy="486507"/>
              </a:xfrm>
            </p:grpSpPr>
            <p:cxnSp>
              <p:nvCxnSpPr>
                <p:cNvPr id="176" name="Straight Connector 175"/>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grpSp>
      <p:sp>
        <p:nvSpPr>
          <p:cNvPr id="151" name="Text Placeholder 6"/>
          <p:cNvSpPr>
            <a:spLocks noGrp="1"/>
          </p:cNvSpPr>
          <p:nvPr>
            <p:ph type="body" sz="quarter" idx="14" hasCustomPrompt="1"/>
          </p:nvPr>
        </p:nvSpPr>
        <p:spPr>
          <a:xfrm>
            <a:off x="458788" y="6399212"/>
            <a:ext cx="5438508" cy="458788"/>
          </a:xfrm>
        </p:spPr>
        <p:txBody>
          <a:bodyPr vert="horz" lIns="0" tIns="0" rIns="0" bIns="0" rtlCol="0" anchor="ctr">
            <a:noAutofit/>
          </a:bodyPr>
          <a:lstStyle>
            <a:lvl1pPr>
              <a:defRPr lang="en-US" sz="800" i="0" dirty="0" smtClean="0">
                <a:solidFill>
                  <a:schemeClr val="tx2"/>
                </a:solidFill>
                <a:latin typeface="+mj-lt"/>
              </a:defRPr>
            </a:lvl1pPr>
          </a:lstStyle>
          <a:p>
            <a:pPr lvl="0">
              <a:lnSpc>
                <a:spcPct val="85000"/>
              </a:lnSpc>
              <a:spcBef>
                <a:spcPts val="0"/>
              </a:spcBef>
              <a:spcAft>
                <a:spcPts val="0"/>
              </a:spcAft>
              <a:buFontTx/>
              <a:buNone/>
            </a:pPr>
            <a:r>
              <a:rPr lang="en-US" dirty="0"/>
              <a:t>Improving data for decision-making: a toolkit for cervical cancer prevention and control programmes</a:t>
            </a:r>
          </a:p>
        </p:txBody>
      </p:sp>
    </p:spTree>
    <p:extLst>
      <p:ext uri="{BB962C8B-B14F-4D97-AF65-F5344CB8AC3E}">
        <p14:creationId xmlns:p14="http://schemas.microsoft.com/office/powerpoint/2010/main" val="685543141"/>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 No Sub">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732" y="1134598"/>
            <a:ext cx="2640628" cy="52646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1" name="Content Placeholder 2"/>
          <p:cNvSpPr>
            <a:spLocks noGrp="1"/>
          </p:cNvSpPr>
          <p:nvPr>
            <p:ph idx="11"/>
          </p:nvPr>
        </p:nvSpPr>
        <p:spPr>
          <a:xfrm>
            <a:off x="3256668" y="1134598"/>
            <a:ext cx="2640628" cy="52646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3" name="Content Placeholder 2"/>
          <p:cNvSpPr>
            <a:spLocks noGrp="1"/>
          </p:cNvSpPr>
          <p:nvPr>
            <p:ph idx="12"/>
          </p:nvPr>
        </p:nvSpPr>
        <p:spPr>
          <a:xfrm>
            <a:off x="6043787" y="1134598"/>
            <a:ext cx="2640628" cy="52646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154" name="Group 153"/>
          <p:cNvGrpSpPr/>
          <p:nvPr/>
        </p:nvGrpSpPr>
        <p:grpSpPr>
          <a:xfrm>
            <a:off x="-151325" y="-141165"/>
            <a:ext cx="9439923" cy="7136527"/>
            <a:chOff x="-151325" y="-141165"/>
            <a:chExt cx="9439923" cy="7136527"/>
          </a:xfrm>
        </p:grpSpPr>
        <p:grpSp>
          <p:nvGrpSpPr>
            <p:cNvPr id="155" name="Group 154"/>
            <p:cNvGrpSpPr/>
            <p:nvPr/>
          </p:nvGrpSpPr>
          <p:grpSpPr>
            <a:xfrm>
              <a:off x="457731" y="6873247"/>
              <a:ext cx="8226688" cy="122115"/>
              <a:chOff x="457731" y="6582508"/>
              <a:chExt cx="8226688" cy="486507"/>
            </a:xfrm>
          </p:grpSpPr>
          <p:cxnSp>
            <p:nvCxnSpPr>
              <p:cNvPr id="264" name="Straight Connector 263"/>
              <p:cNvCxnSpPr/>
              <p:nvPr/>
            </p:nvCxnSpPr>
            <p:spPr>
              <a:xfrm>
                <a:off x="457731"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a:off x="8684419"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66" name="Group 265"/>
              <p:cNvGrpSpPr/>
              <p:nvPr/>
            </p:nvGrpSpPr>
            <p:grpSpPr>
              <a:xfrm>
                <a:off x="7986158" y="6582508"/>
                <a:ext cx="152400" cy="486507"/>
                <a:chOff x="7983415" y="6582508"/>
                <a:chExt cx="152400" cy="486507"/>
              </a:xfrm>
            </p:grpSpPr>
            <p:cxnSp>
              <p:nvCxnSpPr>
                <p:cNvPr id="297" name="Straight Connector 296"/>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67" name="Group 266"/>
              <p:cNvGrpSpPr/>
              <p:nvPr/>
            </p:nvGrpSpPr>
            <p:grpSpPr>
              <a:xfrm>
                <a:off x="7287901" y="6582508"/>
                <a:ext cx="152400" cy="486507"/>
                <a:chOff x="7983415" y="6582508"/>
                <a:chExt cx="152400" cy="486507"/>
              </a:xfrm>
            </p:grpSpPr>
            <p:cxnSp>
              <p:nvCxnSpPr>
                <p:cNvPr id="295" name="Straight Connector 294"/>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6" name="Straight Connector 295"/>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68" name="Group 267"/>
              <p:cNvGrpSpPr/>
              <p:nvPr/>
            </p:nvGrpSpPr>
            <p:grpSpPr>
              <a:xfrm>
                <a:off x="6589644" y="6582508"/>
                <a:ext cx="152400" cy="486507"/>
                <a:chOff x="7983415" y="6582508"/>
                <a:chExt cx="152400" cy="486507"/>
              </a:xfrm>
            </p:grpSpPr>
            <p:cxnSp>
              <p:nvCxnSpPr>
                <p:cNvPr id="293" name="Straight Connector 292"/>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69" name="Group 268"/>
              <p:cNvGrpSpPr/>
              <p:nvPr/>
            </p:nvGrpSpPr>
            <p:grpSpPr>
              <a:xfrm>
                <a:off x="5891387" y="6582508"/>
                <a:ext cx="152400" cy="486507"/>
                <a:chOff x="7983415" y="6582508"/>
                <a:chExt cx="152400" cy="486507"/>
              </a:xfrm>
            </p:grpSpPr>
            <p:cxnSp>
              <p:nvCxnSpPr>
                <p:cNvPr id="291" name="Straight Connector 290"/>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0" name="Group 269"/>
              <p:cNvGrpSpPr/>
              <p:nvPr/>
            </p:nvGrpSpPr>
            <p:grpSpPr>
              <a:xfrm>
                <a:off x="5193130" y="6582508"/>
                <a:ext cx="152400" cy="486507"/>
                <a:chOff x="7983415" y="6582508"/>
                <a:chExt cx="152400" cy="486507"/>
              </a:xfrm>
            </p:grpSpPr>
            <p:cxnSp>
              <p:nvCxnSpPr>
                <p:cNvPr id="289" name="Straight Connector 288"/>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0" name="Straight Connector 289"/>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1" name="Group 270"/>
              <p:cNvGrpSpPr/>
              <p:nvPr/>
            </p:nvGrpSpPr>
            <p:grpSpPr>
              <a:xfrm>
                <a:off x="4494873" y="6582508"/>
                <a:ext cx="152400" cy="486507"/>
                <a:chOff x="7983415" y="6582508"/>
                <a:chExt cx="152400" cy="486507"/>
              </a:xfrm>
            </p:grpSpPr>
            <p:cxnSp>
              <p:nvCxnSpPr>
                <p:cNvPr id="287" name="Straight Connector 286"/>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88" name="Straight Connector 287"/>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2" name="Group 271"/>
              <p:cNvGrpSpPr/>
              <p:nvPr/>
            </p:nvGrpSpPr>
            <p:grpSpPr>
              <a:xfrm>
                <a:off x="3796616" y="6582508"/>
                <a:ext cx="152400" cy="486507"/>
                <a:chOff x="7983415" y="6582508"/>
                <a:chExt cx="152400" cy="486507"/>
              </a:xfrm>
            </p:grpSpPr>
            <p:cxnSp>
              <p:nvCxnSpPr>
                <p:cNvPr id="285" name="Straight Connector 284"/>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86" name="Straight Connector 285"/>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3" name="Group 272"/>
              <p:cNvGrpSpPr/>
              <p:nvPr/>
            </p:nvGrpSpPr>
            <p:grpSpPr>
              <a:xfrm>
                <a:off x="3098359" y="6582508"/>
                <a:ext cx="152400" cy="486507"/>
                <a:chOff x="7983415" y="6582508"/>
                <a:chExt cx="152400" cy="486507"/>
              </a:xfrm>
            </p:grpSpPr>
            <p:cxnSp>
              <p:nvCxnSpPr>
                <p:cNvPr id="283" name="Straight Connector 282"/>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84" name="Straight Connector 283"/>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4" name="Group 273"/>
              <p:cNvGrpSpPr/>
              <p:nvPr/>
            </p:nvGrpSpPr>
            <p:grpSpPr>
              <a:xfrm>
                <a:off x="2400102" y="6582508"/>
                <a:ext cx="152400" cy="486507"/>
                <a:chOff x="7983415" y="6582508"/>
                <a:chExt cx="152400" cy="486507"/>
              </a:xfrm>
            </p:grpSpPr>
            <p:cxnSp>
              <p:nvCxnSpPr>
                <p:cNvPr id="281" name="Straight Connector 280"/>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82" name="Straight Connector 281"/>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5" name="Group 274"/>
              <p:cNvGrpSpPr/>
              <p:nvPr/>
            </p:nvGrpSpPr>
            <p:grpSpPr>
              <a:xfrm>
                <a:off x="1701845" y="6582508"/>
                <a:ext cx="152400" cy="486507"/>
                <a:chOff x="7983415" y="6582508"/>
                <a:chExt cx="152400" cy="486507"/>
              </a:xfrm>
            </p:grpSpPr>
            <p:cxnSp>
              <p:nvCxnSpPr>
                <p:cNvPr id="279" name="Straight Connector 278"/>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80" name="Straight Connector 279"/>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6" name="Group 275"/>
              <p:cNvGrpSpPr/>
              <p:nvPr/>
            </p:nvGrpSpPr>
            <p:grpSpPr>
              <a:xfrm>
                <a:off x="1003588" y="6582508"/>
                <a:ext cx="152400" cy="486507"/>
                <a:chOff x="7983415" y="6582508"/>
                <a:chExt cx="152400" cy="486507"/>
              </a:xfrm>
            </p:grpSpPr>
            <p:cxnSp>
              <p:nvCxnSpPr>
                <p:cNvPr id="277" name="Straight Connector 276"/>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grpSp>
          <p:nvGrpSpPr>
            <p:cNvPr id="156" name="Group 155"/>
            <p:cNvGrpSpPr/>
            <p:nvPr/>
          </p:nvGrpSpPr>
          <p:grpSpPr>
            <a:xfrm>
              <a:off x="-151325" y="454007"/>
              <a:ext cx="122115" cy="5945205"/>
              <a:chOff x="-238875" y="454007"/>
              <a:chExt cx="122115" cy="5945205"/>
            </a:xfrm>
          </p:grpSpPr>
          <p:cxnSp>
            <p:nvCxnSpPr>
              <p:cNvPr id="229" name="Straight Connector 228"/>
              <p:cNvCxnSpPr/>
              <p:nvPr/>
            </p:nvCxnSpPr>
            <p:spPr>
              <a:xfrm rot="5400000">
                <a:off x="-177817" y="392949"/>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30" name="Group 229"/>
              <p:cNvGrpSpPr/>
              <p:nvPr/>
            </p:nvGrpSpPr>
            <p:grpSpPr>
              <a:xfrm rot="5400000">
                <a:off x="-254017" y="5940709"/>
                <a:ext cx="152400" cy="122115"/>
                <a:chOff x="7983415" y="6582508"/>
                <a:chExt cx="152400" cy="486507"/>
              </a:xfrm>
            </p:grpSpPr>
            <p:cxnSp>
              <p:nvCxnSpPr>
                <p:cNvPr id="262" name="Straight Connector 261"/>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3" name="Straight Connector 262"/>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1" name="Group 230"/>
              <p:cNvGrpSpPr/>
              <p:nvPr/>
            </p:nvGrpSpPr>
            <p:grpSpPr>
              <a:xfrm rot="5400000">
                <a:off x="-254017" y="5467067"/>
                <a:ext cx="152400" cy="122115"/>
                <a:chOff x="7983415" y="6582508"/>
                <a:chExt cx="152400" cy="486507"/>
              </a:xfrm>
            </p:grpSpPr>
            <p:cxnSp>
              <p:nvCxnSpPr>
                <p:cNvPr id="260" name="Straight Connector 259"/>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2" name="Group 231"/>
              <p:cNvGrpSpPr/>
              <p:nvPr/>
            </p:nvGrpSpPr>
            <p:grpSpPr>
              <a:xfrm rot="5400000">
                <a:off x="-254017" y="4993425"/>
                <a:ext cx="152400" cy="122115"/>
                <a:chOff x="7983415" y="6582508"/>
                <a:chExt cx="152400" cy="486507"/>
              </a:xfrm>
            </p:grpSpPr>
            <p:cxnSp>
              <p:nvCxnSpPr>
                <p:cNvPr id="258" name="Straight Connector 257"/>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3" name="Group 232"/>
              <p:cNvGrpSpPr/>
              <p:nvPr/>
            </p:nvGrpSpPr>
            <p:grpSpPr>
              <a:xfrm rot="5400000">
                <a:off x="-254017" y="4519783"/>
                <a:ext cx="152400" cy="122115"/>
                <a:chOff x="7983415" y="6582508"/>
                <a:chExt cx="152400" cy="486507"/>
              </a:xfrm>
            </p:grpSpPr>
            <p:cxnSp>
              <p:nvCxnSpPr>
                <p:cNvPr id="256" name="Straight Connector 255"/>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4" name="Group 233"/>
              <p:cNvGrpSpPr/>
              <p:nvPr/>
            </p:nvGrpSpPr>
            <p:grpSpPr>
              <a:xfrm rot="5400000">
                <a:off x="-254017" y="4046141"/>
                <a:ext cx="152400" cy="122115"/>
                <a:chOff x="7983415" y="6582508"/>
                <a:chExt cx="152400" cy="486507"/>
              </a:xfrm>
            </p:grpSpPr>
            <p:cxnSp>
              <p:nvCxnSpPr>
                <p:cNvPr id="254" name="Straight Connector 253"/>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5" name="Group 234"/>
              <p:cNvGrpSpPr/>
              <p:nvPr/>
            </p:nvGrpSpPr>
            <p:grpSpPr>
              <a:xfrm rot="5400000">
                <a:off x="-254017" y="3572499"/>
                <a:ext cx="152400" cy="122115"/>
                <a:chOff x="7983415" y="6582508"/>
                <a:chExt cx="152400" cy="486507"/>
              </a:xfrm>
            </p:grpSpPr>
            <p:cxnSp>
              <p:nvCxnSpPr>
                <p:cNvPr id="252" name="Straight Connector 251"/>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6" name="Group 235"/>
              <p:cNvGrpSpPr/>
              <p:nvPr/>
            </p:nvGrpSpPr>
            <p:grpSpPr>
              <a:xfrm rot="5400000">
                <a:off x="-254017" y="3098857"/>
                <a:ext cx="152400" cy="122115"/>
                <a:chOff x="7983415" y="6582508"/>
                <a:chExt cx="152400" cy="486507"/>
              </a:xfrm>
            </p:grpSpPr>
            <p:cxnSp>
              <p:nvCxnSpPr>
                <p:cNvPr id="250" name="Straight Connector 249"/>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7" name="Group 236"/>
              <p:cNvGrpSpPr/>
              <p:nvPr/>
            </p:nvGrpSpPr>
            <p:grpSpPr>
              <a:xfrm rot="5400000">
                <a:off x="-254017" y="2625215"/>
                <a:ext cx="152400" cy="122115"/>
                <a:chOff x="7983415" y="6582508"/>
                <a:chExt cx="152400" cy="486507"/>
              </a:xfrm>
            </p:grpSpPr>
            <p:cxnSp>
              <p:nvCxnSpPr>
                <p:cNvPr id="248" name="Straight Connector 247"/>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8" name="Group 237"/>
              <p:cNvGrpSpPr/>
              <p:nvPr/>
            </p:nvGrpSpPr>
            <p:grpSpPr>
              <a:xfrm rot="5400000">
                <a:off x="-254017" y="2151573"/>
                <a:ext cx="152400" cy="122115"/>
                <a:chOff x="7983415" y="6582508"/>
                <a:chExt cx="152400" cy="486507"/>
              </a:xfrm>
            </p:grpSpPr>
            <p:cxnSp>
              <p:nvCxnSpPr>
                <p:cNvPr id="246" name="Straight Connector 245"/>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9" name="Group 238"/>
              <p:cNvGrpSpPr/>
              <p:nvPr/>
            </p:nvGrpSpPr>
            <p:grpSpPr>
              <a:xfrm rot="5400000">
                <a:off x="-254017" y="1677931"/>
                <a:ext cx="152400" cy="122115"/>
                <a:chOff x="7983415" y="6582508"/>
                <a:chExt cx="152400" cy="486507"/>
              </a:xfrm>
            </p:grpSpPr>
            <p:cxnSp>
              <p:nvCxnSpPr>
                <p:cNvPr id="244" name="Straight Connector 243"/>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0" name="Group 239"/>
              <p:cNvGrpSpPr/>
              <p:nvPr/>
            </p:nvGrpSpPr>
            <p:grpSpPr>
              <a:xfrm rot="5400000">
                <a:off x="-254017" y="997340"/>
                <a:ext cx="152400" cy="122115"/>
                <a:chOff x="7983415" y="6582508"/>
                <a:chExt cx="152400" cy="486507"/>
              </a:xfrm>
            </p:grpSpPr>
            <p:cxnSp>
              <p:nvCxnSpPr>
                <p:cNvPr id="242" name="Straight Connector 241"/>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41" name="Straight Connector 240"/>
              <p:cNvCxnSpPr/>
              <p:nvPr/>
            </p:nvCxnSpPr>
            <p:spPr>
              <a:xfrm rot="5400000">
                <a:off x="-177817" y="6338154"/>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57" name="Group 156"/>
            <p:cNvGrpSpPr/>
            <p:nvPr/>
          </p:nvGrpSpPr>
          <p:grpSpPr>
            <a:xfrm>
              <a:off x="9166483" y="454007"/>
              <a:ext cx="122115" cy="5945205"/>
              <a:chOff x="-238875" y="454007"/>
              <a:chExt cx="122115" cy="5945205"/>
            </a:xfrm>
          </p:grpSpPr>
          <p:cxnSp>
            <p:nvCxnSpPr>
              <p:cNvPr id="194" name="Straight Connector 193"/>
              <p:cNvCxnSpPr/>
              <p:nvPr/>
            </p:nvCxnSpPr>
            <p:spPr>
              <a:xfrm rot="5400000">
                <a:off x="-177817" y="392949"/>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195" name="Group 194"/>
              <p:cNvGrpSpPr/>
              <p:nvPr/>
            </p:nvGrpSpPr>
            <p:grpSpPr>
              <a:xfrm rot="5400000">
                <a:off x="-254017" y="5940709"/>
                <a:ext cx="152400" cy="122115"/>
                <a:chOff x="7983415" y="6582508"/>
                <a:chExt cx="152400" cy="486507"/>
              </a:xfrm>
            </p:grpSpPr>
            <p:cxnSp>
              <p:nvCxnSpPr>
                <p:cNvPr id="227" name="Straight Connector 226"/>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96" name="Group 195"/>
              <p:cNvGrpSpPr/>
              <p:nvPr/>
            </p:nvGrpSpPr>
            <p:grpSpPr>
              <a:xfrm rot="5400000">
                <a:off x="-254017" y="5467067"/>
                <a:ext cx="152400" cy="122115"/>
                <a:chOff x="7983415" y="6582508"/>
                <a:chExt cx="152400" cy="486507"/>
              </a:xfrm>
            </p:grpSpPr>
            <p:cxnSp>
              <p:nvCxnSpPr>
                <p:cNvPr id="225" name="Straight Connector 224"/>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97" name="Group 196"/>
              <p:cNvGrpSpPr/>
              <p:nvPr/>
            </p:nvGrpSpPr>
            <p:grpSpPr>
              <a:xfrm rot="5400000">
                <a:off x="-254017" y="4993425"/>
                <a:ext cx="152400" cy="122115"/>
                <a:chOff x="7983415" y="6582508"/>
                <a:chExt cx="152400" cy="486507"/>
              </a:xfrm>
            </p:grpSpPr>
            <p:cxnSp>
              <p:nvCxnSpPr>
                <p:cNvPr id="223" name="Straight Connector 222"/>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98" name="Group 197"/>
              <p:cNvGrpSpPr/>
              <p:nvPr/>
            </p:nvGrpSpPr>
            <p:grpSpPr>
              <a:xfrm rot="5400000">
                <a:off x="-254017" y="4519783"/>
                <a:ext cx="152400" cy="122115"/>
                <a:chOff x="7983415" y="6582508"/>
                <a:chExt cx="152400" cy="486507"/>
              </a:xfrm>
            </p:grpSpPr>
            <p:cxnSp>
              <p:nvCxnSpPr>
                <p:cNvPr id="221" name="Straight Connector 220"/>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99" name="Group 198"/>
              <p:cNvGrpSpPr/>
              <p:nvPr/>
            </p:nvGrpSpPr>
            <p:grpSpPr>
              <a:xfrm rot="5400000">
                <a:off x="-254017" y="4046141"/>
                <a:ext cx="152400" cy="122115"/>
                <a:chOff x="7983415" y="6582508"/>
                <a:chExt cx="152400" cy="486507"/>
              </a:xfrm>
            </p:grpSpPr>
            <p:cxnSp>
              <p:nvCxnSpPr>
                <p:cNvPr id="219" name="Straight Connector 218"/>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0" name="Group 199"/>
              <p:cNvGrpSpPr/>
              <p:nvPr/>
            </p:nvGrpSpPr>
            <p:grpSpPr>
              <a:xfrm rot="5400000">
                <a:off x="-254017" y="3572499"/>
                <a:ext cx="152400" cy="122115"/>
                <a:chOff x="7983415" y="6582508"/>
                <a:chExt cx="152400" cy="486507"/>
              </a:xfrm>
            </p:grpSpPr>
            <p:cxnSp>
              <p:nvCxnSpPr>
                <p:cNvPr id="217" name="Straight Connector 216"/>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1" name="Group 200"/>
              <p:cNvGrpSpPr/>
              <p:nvPr/>
            </p:nvGrpSpPr>
            <p:grpSpPr>
              <a:xfrm rot="5400000">
                <a:off x="-254017" y="3098857"/>
                <a:ext cx="152400" cy="122115"/>
                <a:chOff x="7983415" y="6582508"/>
                <a:chExt cx="152400" cy="486507"/>
              </a:xfrm>
            </p:grpSpPr>
            <p:cxnSp>
              <p:nvCxnSpPr>
                <p:cNvPr id="215" name="Straight Connector 214"/>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2" name="Group 201"/>
              <p:cNvGrpSpPr/>
              <p:nvPr/>
            </p:nvGrpSpPr>
            <p:grpSpPr>
              <a:xfrm rot="5400000">
                <a:off x="-254017" y="2625215"/>
                <a:ext cx="152400" cy="122115"/>
                <a:chOff x="7983415" y="6582508"/>
                <a:chExt cx="152400" cy="486507"/>
              </a:xfrm>
            </p:grpSpPr>
            <p:cxnSp>
              <p:nvCxnSpPr>
                <p:cNvPr id="213" name="Straight Connector 212"/>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3" name="Group 202"/>
              <p:cNvGrpSpPr/>
              <p:nvPr/>
            </p:nvGrpSpPr>
            <p:grpSpPr>
              <a:xfrm rot="5400000">
                <a:off x="-254017" y="2151573"/>
                <a:ext cx="152400" cy="122115"/>
                <a:chOff x="7983415" y="6582508"/>
                <a:chExt cx="152400" cy="486507"/>
              </a:xfrm>
            </p:grpSpPr>
            <p:cxnSp>
              <p:nvCxnSpPr>
                <p:cNvPr id="211" name="Straight Connector 210"/>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4" name="Group 203"/>
              <p:cNvGrpSpPr/>
              <p:nvPr/>
            </p:nvGrpSpPr>
            <p:grpSpPr>
              <a:xfrm rot="5400000">
                <a:off x="-254017" y="1677931"/>
                <a:ext cx="152400" cy="122115"/>
                <a:chOff x="7983415" y="6582508"/>
                <a:chExt cx="152400" cy="486507"/>
              </a:xfrm>
            </p:grpSpPr>
            <p:cxnSp>
              <p:nvCxnSpPr>
                <p:cNvPr id="209" name="Straight Connector 208"/>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5" name="Group 204"/>
              <p:cNvGrpSpPr/>
              <p:nvPr/>
            </p:nvGrpSpPr>
            <p:grpSpPr>
              <a:xfrm rot="5400000">
                <a:off x="-254017" y="997340"/>
                <a:ext cx="152400" cy="122115"/>
                <a:chOff x="7983415" y="6582508"/>
                <a:chExt cx="152400" cy="486507"/>
              </a:xfrm>
            </p:grpSpPr>
            <p:cxnSp>
              <p:nvCxnSpPr>
                <p:cNvPr id="207" name="Straight Connector 206"/>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8" name="Straight Connector 207"/>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06" name="Straight Connector 205"/>
              <p:cNvCxnSpPr/>
              <p:nvPr/>
            </p:nvCxnSpPr>
            <p:spPr>
              <a:xfrm rot="5400000">
                <a:off x="-177817" y="6338154"/>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58" name="Group 157"/>
            <p:cNvGrpSpPr/>
            <p:nvPr/>
          </p:nvGrpSpPr>
          <p:grpSpPr>
            <a:xfrm>
              <a:off x="457731" y="-141165"/>
              <a:ext cx="8226688" cy="122115"/>
              <a:chOff x="457731" y="6582508"/>
              <a:chExt cx="8226688" cy="486507"/>
            </a:xfrm>
          </p:grpSpPr>
          <p:cxnSp>
            <p:nvCxnSpPr>
              <p:cNvPr id="159" name="Straight Connector 158"/>
              <p:cNvCxnSpPr/>
              <p:nvPr/>
            </p:nvCxnSpPr>
            <p:spPr>
              <a:xfrm>
                <a:off x="457731"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60" name="Straight Connector 159"/>
              <p:cNvCxnSpPr/>
              <p:nvPr/>
            </p:nvCxnSpPr>
            <p:spPr>
              <a:xfrm>
                <a:off x="8684419"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161" name="Group 160"/>
              <p:cNvGrpSpPr/>
              <p:nvPr/>
            </p:nvGrpSpPr>
            <p:grpSpPr>
              <a:xfrm>
                <a:off x="7986158" y="6582508"/>
                <a:ext cx="152400" cy="486507"/>
                <a:chOff x="7983415" y="6582508"/>
                <a:chExt cx="152400" cy="486507"/>
              </a:xfrm>
            </p:grpSpPr>
            <p:cxnSp>
              <p:nvCxnSpPr>
                <p:cNvPr id="192" name="Straight Connector 191"/>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3" name="Straight Connector 192"/>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2" name="Group 161"/>
              <p:cNvGrpSpPr/>
              <p:nvPr/>
            </p:nvGrpSpPr>
            <p:grpSpPr>
              <a:xfrm>
                <a:off x="7287901" y="6582508"/>
                <a:ext cx="152400" cy="486507"/>
                <a:chOff x="7983415" y="6582508"/>
                <a:chExt cx="152400" cy="486507"/>
              </a:xfrm>
            </p:grpSpPr>
            <p:cxnSp>
              <p:nvCxnSpPr>
                <p:cNvPr id="190" name="Straight Connector 189"/>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1" name="Straight Connector 190"/>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3" name="Group 162"/>
              <p:cNvGrpSpPr/>
              <p:nvPr/>
            </p:nvGrpSpPr>
            <p:grpSpPr>
              <a:xfrm>
                <a:off x="6589644" y="6582508"/>
                <a:ext cx="152400" cy="486507"/>
                <a:chOff x="7983415" y="6582508"/>
                <a:chExt cx="152400" cy="486507"/>
              </a:xfrm>
            </p:grpSpPr>
            <p:cxnSp>
              <p:nvCxnSpPr>
                <p:cNvPr id="188" name="Straight Connector 187"/>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4" name="Group 163"/>
              <p:cNvGrpSpPr/>
              <p:nvPr/>
            </p:nvGrpSpPr>
            <p:grpSpPr>
              <a:xfrm>
                <a:off x="5891387" y="6582508"/>
                <a:ext cx="152400" cy="486507"/>
                <a:chOff x="7983415" y="6582508"/>
                <a:chExt cx="152400" cy="486507"/>
              </a:xfrm>
            </p:grpSpPr>
            <p:cxnSp>
              <p:nvCxnSpPr>
                <p:cNvPr id="186" name="Straight Connector 185"/>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5" name="Group 164"/>
              <p:cNvGrpSpPr/>
              <p:nvPr/>
            </p:nvGrpSpPr>
            <p:grpSpPr>
              <a:xfrm>
                <a:off x="5193130" y="6582508"/>
                <a:ext cx="152400" cy="486507"/>
                <a:chOff x="7983415" y="6582508"/>
                <a:chExt cx="152400" cy="486507"/>
              </a:xfrm>
            </p:grpSpPr>
            <p:cxnSp>
              <p:nvCxnSpPr>
                <p:cNvPr id="184" name="Straight Connector 183"/>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6" name="Group 165"/>
              <p:cNvGrpSpPr/>
              <p:nvPr/>
            </p:nvGrpSpPr>
            <p:grpSpPr>
              <a:xfrm>
                <a:off x="4494873" y="6582508"/>
                <a:ext cx="152400" cy="486507"/>
                <a:chOff x="7983415" y="6582508"/>
                <a:chExt cx="152400" cy="486507"/>
              </a:xfrm>
            </p:grpSpPr>
            <p:cxnSp>
              <p:nvCxnSpPr>
                <p:cNvPr id="182" name="Straight Connector 181"/>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7" name="Group 166"/>
              <p:cNvGrpSpPr/>
              <p:nvPr/>
            </p:nvGrpSpPr>
            <p:grpSpPr>
              <a:xfrm>
                <a:off x="3796616" y="6582508"/>
                <a:ext cx="152400" cy="486507"/>
                <a:chOff x="7983415" y="6582508"/>
                <a:chExt cx="152400" cy="486507"/>
              </a:xfrm>
            </p:grpSpPr>
            <p:cxnSp>
              <p:nvCxnSpPr>
                <p:cNvPr id="180" name="Straight Connector 179"/>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8" name="Group 167"/>
              <p:cNvGrpSpPr/>
              <p:nvPr/>
            </p:nvGrpSpPr>
            <p:grpSpPr>
              <a:xfrm>
                <a:off x="3098359" y="6582508"/>
                <a:ext cx="152400" cy="486507"/>
                <a:chOff x="7983415" y="6582508"/>
                <a:chExt cx="152400" cy="486507"/>
              </a:xfrm>
            </p:grpSpPr>
            <p:cxnSp>
              <p:nvCxnSpPr>
                <p:cNvPr id="178" name="Straight Connector 177"/>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9" name="Straight Connector 178"/>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9" name="Group 168"/>
              <p:cNvGrpSpPr/>
              <p:nvPr/>
            </p:nvGrpSpPr>
            <p:grpSpPr>
              <a:xfrm>
                <a:off x="2400102" y="6582508"/>
                <a:ext cx="152400" cy="486507"/>
                <a:chOff x="7983415" y="6582508"/>
                <a:chExt cx="152400" cy="486507"/>
              </a:xfrm>
            </p:grpSpPr>
            <p:cxnSp>
              <p:nvCxnSpPr>
                <p:cNvPr id="176" name="Straight Connector 175"/>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0" name="Group 169"/>
              <p:cNvGrpSpPr/>
              <p:nvPr/>
            </p:nvGrpSpPr>
            <p:grpSpPr>
              <a:xfrm>
                <a:off x="1701845" y="6582508"/>
                <a:ext cx="152400" cy="486507"/>
                <a:chOff x="7983415" y="6582508"/>
                <a:chExt cx="152400" cy="486507"/>
              </a:xfrm>
            </p:grpSpPr>
            <p:cxnSp>
              <p:nvCxnSpPr>
                <p:cNvPr id="174" name="Straight Connector 173"/>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1" name="Group 170"/>
              <p:cNvGrpSpPr/>
              <p:nvPr/>
            </p:nvGrpSpPr>
            <p:grpSpPr>
              <a:xfrm>
                <a:off x="1003588" y="6582508"/>
                <a:ext cx="152400" cy="486507"/>
                <a:chOff x="7983415" y="6582508"/>
                <a:chExt cx="152400" cy="486507"/>
              </a:xfrm>
            </p:grpSpPr>
            <p:cxnSp>
              <p:nvCxnSpPr>
                <p:cNvPr id="172" name="Straight Connector 171"/>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grpSp>
      <p:sp>
        <p:nvSpPr>
          <p:cNvPr id="152" name="Text Placeholder 6"/>
          <p:cNvSpPr>
            <a:spLocks noGrp="1"/>
          </p:cNvSpPr>
          <p:nvPr>
            <p:ph type="body" sz="quarter" idx="14"/>
          </p:nvPr>
        </p:nvSpPr>
        <p:spPr>
          <a:xfrm>
            <a:off x="458788" y="6399212"/>
            <a:ext cx="5438508" cy="458788"/>
          </a:xfrm>
        </p:spPr>
        <p:txBody>
          <a:bodyPr vert="horz" lIns="0" tIns="0" rIns="0" bIns="0" rtlCol="0" anchor="ctr">
            <a:noAutofit/>
          </a:bodyPr>
          <a:lstStyle>
            <a:lvl1pPr>
              <a:defRPr lang="en-US" sz="800" i="0" dirty="0" smtClean="0">
                <a:solidFill>
                  <a:schemeClr val="bg2"/>
                </a:solidFill>
                <a:latin typeface="+mj-lt"/>
              </a:defRPr>
            </a:lvl1pPr>
          </a:lstStyle>
          <a:p>
            <a:pPr lvl="0">
              <a:lnSpc>
                <a:spcPct val="85000"/>
              </a:lnSpc>
              <a:spcBef>
                <a:spcPts val="0"/>
              </a:spcBef>
              <a:spcAft>
                <a:spcPts val="0"/>
              </a:spcAft>
              <a:buFontTx/>
              <a:buNone/>
            </a:pPr>
            <a:r>
              <a:rPr lang="en-US"/>
              <a:t>Edit Master text styles</a:t>
            </a:r>
          </a:p>
        </p:txBody>
      </p:sp>
    </p:spTree>
    <p:extLst>
      <p:ext uri="{BB962C8B-B14F-4D97-AF65-F5344CB8AC3E}">
        <p14:creationId xmlns:p14="http://schemas.microsoft.com/office/powerpoint/2010/main" val="146848812"/>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2:1 No Sub">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732" y="1134598"/>
            <a:ext cx="5439564" cy="52646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3" name="Content Placeholder 2"/>
          <p:cNvSpPr>
            <a:spLocks noGrp="1"/>
          </p:cNvSpPr>
          <p:nvPr>
            <p:ph idx="12"/>
          </p:nvPr>
        </p:nvSpPr>
        <p:spPr>
          <a:xfrm>
            <a:off x="6043787" y="1134598"/>
            <a:ext cx="2640628" cy="52646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154" name="Group 153"/>
          <p:cNvGrpSpPr/>
          <p:nvPr/>
        </p:nvGrpSpPr>
        <p:grpSpPr>
          <a:xfrm>
            <a:off x="-151325" y="-141165"/>
            <a:ext cx="9439923" cy="7136527"/>
            <a:chOff x="-151325" y="-141165"/>
            <a:chExt cx="9439923" cy="7136527"/>
          </a:xfrm>
        </p:grpSpPr>
        <p:grpSp>
          <p:nvGrpSpPr>
            <p:cNvPr id="155" name="Group 154"/>
            <p:cNvGrpSpPr/>
            <p:nvPr/>
          </p:nvGrpSpPr>
          <p:grpSpPr>
            <a:xfrm>
              <a:off x="457731" y="6873247"/>
              <a:ext cx="8226688" cy="122115"/>
              <a:chOff x="457731" y="6582508"/>
              <a:chExt cx="8226688" cy="486507"/>
            </a:xfrm>
          </p:grpSpPr>
          <p:cxnSp>
            <p:nvCxnSpPr>
              <p:cNvPr id="264" name="Straight Connector 263"/>
              <p:cNvCxnSpPr/>
              <p:nvPr/>
            </p:nvCxnSpPr>
            <p:spPr>
              <a:xfrm>
                <a:off x="457731"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a:off x="8684419"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66" name="Group 265"/>
              <p:cNvGrpSpPr/>
              <p:nvPr/>
            </p:nvGrpSpPr>
            <p:grpSpPr>
              <a:xfrm>
                <a:off x="7986158" y="6582508"/>
                <a:ext cx="152400" cy="486507"/>
                <a:chOff x="7983415" y="6582508"/>
                <a:chExt cx="152400" cy="486507"/>
              </a:xfrm>
            </p:grpSpPr>
            <p:cxnSp>
              <p:nvCxnSpPr>
                <p:cNvPr id="297" name="Straight Connector 296"/>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67" name="Group 266"/>
              <p:cNvGrpSpPr/>
              <p:nvPr/>
            </p:nvGrpSpPr>
            <p:grpSpPr>
              <a:xfrm>
                <a:off x="7287901" y="6582508"/>
                <a:ext cx="152400" cy="486507"/>
                <a:chOff x="7983415" y="6582508"/>
                <a:chExt cx="152400" cy="486507"/>
              </a:xfrm>
            </p:grpSpPr>
            <p:cxnSp>
              <p:nvCxnSpPr>
                <p:cNvPr id="295" name="Straight Connector 294"/>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6" name="Straight Connector 295"/>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68" name="Group 267"/>
              <p:cNvGrpSpPr/>
              <p:nvPr/>
            </p:nvGrpSpPr>
            <p:grpSpPr>
              <a:xfrm>
                <a:off x="6589644" y="6582508"/>
                <a:ext cx="152400" cy="486507"/>
                <a:chOff x="7983415" y="6582508"/>
                <a:chExt cx="152400" cy="486507"/>
              </a:xfrm>
            </p:grpSpPr>
            <p:cxnSp>
              <p:nvCxnSpPr>
                <p:cNvPr id="293" name="Straight Connector 292"/>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69" name="Group 268"/>
              <p:cNvGrpSpPr/>
              <p:nvPr/>
            </p:nvGrpSpPr>
            <p:grpSpPr>
              <a:xfrm>
                <a:off x="5891387" y="6582508"/>
                <a:ext cx="152400" cy="486507"/>
                <a:chOff x="7983415" y="6582508"/>
                <a:chExt cx="152400" cy="486507"/>
              </a:xfrm>
            </p:grpSpPr>
            <p:cxnSp>
              <p:nvCxnSpPr>
                <p:cNvPr id="291" name="Straight Connector 290"/>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0" name="Group 269"/>
              <p:cNvGrpSpPr/>
              <p:nvPr/>
            </p:nvGrpSpPr>
            <p:grpSpPr>
              <a:xfrm>
                <a:off x="5193130" y="6582508"/>
                <a:ext cx="152400" cy="486507"/>
                <a:chOff x="7983415" y="6582508"/>
                <a:chExt cx="152400" cy="486507"/>
              </a:xfrm>
            </p:grpSpPr>
            <p:cxnSp>
              <p:nvCxnSpPr>
                <p:cNvPr id="289" name="Straight Connector 288"/>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0" name="Straight Connector 289"/>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1" name="Group 270"/>
              <p:cNvGrpSpPr/>
              <p:nvPr/>
            </p:nvGrpSpPr>
            <p:grpSpPr>
              <a:xfrm>
                <a:off x="4494873" y="6582508"/>
                <a:ext cx="152400" cy="486507"/>
                <a:chOff x="7983415" y="6582508"/>
                <a:chExt cx="152400" cy="486507"/>
              </a:xfrm>
            </p:grpSpPr>
            <p:cxnSp>
              <p:nvCxnSpPr>
                <p:cNvPr id="287" name="Straight Connector 286"/>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88" name="Straight Connector 287"/>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2" name="Group 271"/>
              <p:cNvGrpSpPr/>
              <p:nvPr/>
            </p:nvGrpSpPr>
            <p:grpSpPr>
              <a:xfrm>
                <a:off x="3796616" y="6582508"/>
                <a:ext cx="152400" cy="486507"/>
                <a:chOff x="7983415" y="6582508"/>
                <a:chExt cx="152400" cy="486507"/>
              </a:xfrm>
            </p:grpSpPr>
            <p:cxnSp>
              <p:nvCxnSpPr>
                <p:cNvPr id="285" name="Straight Connector 284"/>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86" name="Straight Connector 285"/>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3" name="Group 272"/>
              <p:cNvGrpSpPr/>
              <p:nvPr/>
            </p:nvGrpSpPr>
            <p:grpSpPr>
              <a:xfrm>
                <a:off x="3098359" y="6582508"/>
                <a:ext cx="152400" cy="486507"/>
                <a:chOff x="7983415" y="6582508"/>
                <a:chExt cx="152400" cy="486507"/>
              </a:xfrm>
            </p:grpSpPr>
            <p:cxnSp>
              <p:nvCxnSpPr>
                <p:cNvPr id="283" name="Straight Connector 282"/>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84" name="Straight Connector 283"/>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4" name="Group 273"/>
              <p:cNvGrpSpPr/>
              <p:nvPr/>
            </p:nvGrpSpPr>
            <p:grpSpPr>
              <a:xfrm>
                <a:off x="2400102" y="6582508"/>
                <a:ext cx="152400" cy="486507"/>
                <a:chOff x="7983415" y="6582508"/>
                <a:chExt cx="152400" cy="486507"/>
              </a:xfrm>
            </p:grpSpPr>
            <p:cxnSp>
              <p:nvCxnSpPr>
                <p:cNvPr id="281" name="Straight Connector 280"/>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82" name="Straight Connector 281"/>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5" name="Group 274"/>
              <p:cNvGrpSpPr/>
              <p:nvPr/>
            </p:nvGrpSpPr>
            <p:grpSpPr>
              <a:xfrm>
                <a:off x="1701845" y="6582508"/>
                <a:ext cx="152400" cy="486507"/>
                <a:chOff x="7983415" y="6582508"/>
                <a:chExt cx="152400" cy="486507"/>
              </a:xfrm>
            </p:grpSpPr>
            <p:cxnSp>
              <p:nvCxnSpPr>
                <p:cNvPr id="279" name="Straight Connector 278"/>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80" name="Straight Connector 279"/>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6" name="Group 275"/>
              <p:cNvGrpSpPr/>
              <p:nvPr/>
            </p:nvGrpSpPr>
            <p:grpSpPr>
              <a:xfrm>
                <a:off x="1003588" y="6582508"/>
                <a:ext cx="152400" cy="486507"/>
                <a:chOff x="7983415" y="6582508"/>
                <a:chExt cx="152400" cy="486507"/>
              </a:xfrm>
            </p:grpSpPr>
            <p:cxnSp>
              <p:nvCxnSpPr>
                <p:cNvPr id="277" name="Straight Connector 276"/>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grpSp>
          <p:nvGrpSpPr>
            <p:cNvPr id="156" name="Group 155"/>
            <p:cNvGrpSpPr/>
            <p:nvPr/>
          </p:nvGrpSpPr>
          <p:grpSpPr>
            <a:xfrm>
              <a:off x="-151325" y="454007"/>
              <a:ext cx="122115" cy="5945205"/>
              <a:chOff x="-238875" y="454007"/>
              <a:chExt cx="122115" cy="5945205"/>
            </a:xfrm>
          </p:grpSpPr>
          <p:cxnSp>
            <p:nvCxnSpPr>
              <p:cNvPr id="229" name="Straight Connector 228"/>
              <p:cNvCxnSpPr/>
              <p:nvPr/>
            </p:nvCxnSpPr>
            <p:spPr>
              <a:xfrm rot="5400000">
                <a:off x="-177817" y="392949"/>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30" name="Group 229"/>
              <p:cNvGrpSpPr/>
              <p:nvPr/>
            </p:nvGrpSpPr>
            <p:grpSpPr>
              <a:xfrm rot="5400000">
                <a:off x="-254017" y="5940709"/>
                <a:ext cx="152400" cy="122115"/>
                <a:chOff x="7983415" y="6582508"/>
                <a:chExt cx="152400" cy="486507"/>
              </a:xfrm>
            </p:grpSpPr>
            <p:cxnSp>
              <p:nvCxnSpPr>
                <p:cNvPr id="262" name="Straight Connector 261"/>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3" name="Straight Connector 262"/>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1" name="Group 230"/>
              <p:cNvGrpSpPr/>
              <p:nvPr/>
            </p:nvGrpSpPr>
            <p:grpSpPr>
              <a:xfrm rot="5400000">
                <a:off x="-254017" y="5467067"/>
                <a:ext cx="152400" cy="122115"/>
                <a:chOff x="7983415" y="6582508"/>
                <a:chExt cx="152400" cy="486507"/>
              </a:xfrm>
            </p:grpSpPr>
            <p:cxnSp>
              <p:nvCxnSpPr>
                <p:cNvPr id="260" name="Straight Connector 259"/>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2" name="Group 231"/>
              <p:cNvGrpSpPr/>
              <p:nvPr/>
            </p:nvGrpSpPr>
            <p:grpSpPr>
              <a:xfrm rot="5400000">
                <a:off x="-254017" y="4993425"/>
                <a:ext cx="152400" cy="122115"/>
                <a:chOff x="7983415" y="6582508"/>
                <a:chExt cx="152400" cy="486507"/>
              </a:xfrm>
            </p:grpSpPr>
            <p:cxnSp>
              <p:nvCxnSpPr>
                <p:cNvPr id="258" name="Straight Connector 257"/>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3" name="Group 232"/>
              <p:cNvGrpSpPr/>
              <p:nvPr/>
            </p:nvGrpSpPr>
            <p:grpSpPr>
              <a:xfrm rot="5400000">
                <a:off x="-254017" y="4519783"/>
                <a:ext cx="152400" cy="122115"/>
                <a:chOff x="7983415" y="6582508"/>
                <a:chExt cx="152400" cy="486507"/>
              </a:xfrm>
            </p:grpSpPr>
            <p:cxnSp>
              <p:nvCxnSpPr>
                <p:cNvPr id="256" name="Straight Connector 255"/>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4" name="Group 233"/>
              <p:cNvGrpSpPr/>
              <p:nvPr/>
            </p:nvGrpSpPr>
            <p:grpSpPr>
              <a:xfrm rot="5400000">
                <a:off x="-254017" y="4046141"/>
                <a:ext cx="152400" cy="122115"/>
                <a:chOff x="7983415" y="6582508"/>
                <a:chExt cx="152400" cy="486507"/>
              </a:xfrm>
            </p:grpSpPr>
            <p:cxnSp>
              <p:nvCxnSpPr>
                <p:cNvPr id="254" name="Straight Connector 253"/>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5" name="Group 234"/>
              <p:cNvGrpSpPr/>
              <p:nvPr/>
            </p:nvGrpSpPr>
            <p:grpSpPr>
              <a:xfrm rot="5400000">
                <a:off x="-254017" y="3572499"/>
                <a:ext cx="152400" cy="122115"/>
                <a:chOff x="7983415" y="6582508"/>
                <a:chExt cx="152400" cy="486507"/>
              </a:xfrm>
            </p:grpSpPr>
            <p:cxnSp>
              <p:nvCxnSpPr>
                <p:cNvPr id="252" name="Straight Connector 251"/>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6" name="Group 235"/>
              <p:cNvGrpSpPr/>
              <p:nvPr/>
            </p:nvGrpSpPr>
            <p:grpSpPr>
              <a:xfrm rot="5400000">
                <a:off x="-254017" y="3098857"/>
                <a:ext cx="152400" cy="122115"/>
                <a:chOff x="7983415" y="6582508"/>
                <a:chExt cx="152400" cy="486507"/>
              </a:xfrm>
            </p:grpSpPr>
            <p:cxnSp>
              <p:nvCxnSpPr>
                <p:cNvPr id="250" name="Straight Connector 249"/>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7" name="Group 236"/>
              <p:cNvGrpSpPr/>
              <p:nvPr/>
            </p:nvGrpSpPr>
            <p:grpSpPr>
              <a:xfrm rot="5400000">
                <a:off x="-254017" y="2625215"/>
                <a:ext cx="152400" cy="122115"/>
                <a:chOff x="7983415" y="6582508"/>
                <a:chExt cx="152400" cy="486507"/>
              </a:xfrm>
            </p:grpSpPr>
            <p:cxnSp>
              <p:nvCxnSpPr>
                <p:cNvPr id="248" name="Straight Connector 247"/>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8" name="Group 237"/>
              <p:cNvGrpSpPr/>
              <p:nvPr/>
            </p:nvGrpSpPr>
            <p:grpSpPr>
              <a:xfrm rot="5400000">
                <a:off x="-254017" y="2151573"/>
                <a:ext cx="152400" cy="122115"/>
                <a:chOff x="7983415" y="6582508"/>
                <a:chExt cx="152400" cy="486507"/>
              </a:xfrm>
            </p:grpSpPr>
            <p:cxnSp>
              <p:nvCxnSpPr>
                <p:cNvPr id="246" name="Straight Connector 245"/>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9" name="Group 238"/>
              <p:cNvGrpSpPr/>
              <p:nvPr/>
            </p:nvGrpSpPr>
            <p:grpSpPr>
              <a:xfrm rot="5400000">
                <a:off x="-254017" y="1677931"/>
                <a:ext cx="152400" cy="122115"/>
                <a:chOff x="7983415" y="6582508"/>
                <a:chExt cx="152400" cy="486507"/>
              </a:xfrm>
            </p:grpSpPr>
            <p:cxnSp>
              <p:nvCxnSpPr>
                <p:cNvPr id="244" name="Straight Connector 243"/>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0" name="Group 239"/>
              <p:cNvGrpSpPr/>
              <p:nvPr/>
            </p:nvGrpSpPr>
            <p:grpSpPr>
              <a:xfrm rot="5400000">
                <a:off x="-254017" y="997340"/>
                <a:ext cx="152400" cy="122115"/>
                <a:chOff x="7983415" y="6582508"/>
                <a:chExt cx="152400" cy="486507"/>
              </a:xfrm>
            </p:grpSpPr>
            <p:cxnSp>
              <p:nvCxnSpPr>
                <p:cNvPr id="242" name="Straight Connector 241"/>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41" name="Straight Connector 240"/>
              <p:cNvCxnSpPr/>
              <p:nvPr/>
            </p:nvCxnSpPr>
            <p:spPr>
              <a:xfrm rot="5400000">
                <a:off x="-177817" y="6338154"/>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57" name="Group 156"/>
            <p:cNvGrpSpPr/>
            <p:nvPr/>
          </p:nvGrpSpPr>
          <p:grpSpPr>
            <a:xfrm>
              <a:off x="9166483" y="454007"/>
              <a:ext cx="122115" cy="5945205"/>
              <a:chOff x="-238875" y="454007"/>
              <a:chExt cx="122115" cy="5945205"/>
            </a:xfrm>
          </p:grpSpPr>
          <p:cxnSp>
            <p:nvCxnSpPr>
              <p:cNvPr id="194" name="Straight Connector 193"/>
              <p:cNvCxnSpPr/>
              <p:nvPr/>
            </p:nvCxnSpPr>
            <p:spPr>
              <a:xfrm rot="5400000">
                <a:off x="-177817" y="392949"/>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195" name="Group 194"/>
              <p:cNvGrpSpPr/>
              <p:nvPr/>
            </p:nvGrpSpPr>
            <p:grpSpPr>
              <a:xfrm rot="5400000">
                <a:off x="-254017" y="5940709"/>
                <a:ext cx="152400" cy="122115"/>
                <a:chOff x="7983415" y="6582508"/>
                <a:chExt cx="152400" cy="486507"/>
              </a:xfrm>
            </p:grpSpPr>
            <p:cxnSp>
              <p:nvCxnSpPr>
                <p:cNvPr id="227" name="Straight Connector 226"/>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96" name="Group 195"/>
              <p:cNvGrpSpPr/>
              <p:nvPr/>
            </p:nvGrpSpPr>
            <p:grpSpPr>
              <a:xfrm rot="5400000">
                <a:off x="-254017" y="5467067"/>
                <a:ext cx="152400" cy="122115"/>
                <a:chOff x="7983415" y="6582508"/>
                <a:chExt cx="152400" cy="486507"/>
              </a:xfrm>
            </p:grpSpPr>
            <p:cxnSp>
              <p:nvCxnSpPr>
                <p:cNvPr id="225" name="Straight Connector 224"/>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97" name="Group 196"/>
              <p:cNvGrpSpPr/>
              <p:nvPr/>
            </p:nvGrpSpPr>
            <p:grpSpPr>
              <a:xfrm rot="5400000">
                <a:off x="-254017" y="4993425"/>
                <a:ext cx="152400" cy="122115"/>
                <a:chOff x="7983415" y="6582508"/>
                <a:chExt cx="152400" cy="486507"/>
              </a:xfrm>
            </p:grpSpPr>
            <p:cxnSp>
              <p:nvCxnSpPr>
                <p:cNvPr id="223" name="Straight Connector 222"/>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98" name="Group 197"/>
              <p:cNvGrpSpPr/>
              <p:nvPr/>
            </p:nvGrpSpPr>
            <p:grpSpPr>
              <a:xfrm rot="5400000">
                <a:off x="-254017" y="4519783"/>
                <a:ext cx="152400" cy="122115"/>
                <a:chOff x="7983415" y="6582508"/>
                <a:chExt cx="152400" cy="486507"/>
              </a:xfrm>
            </p:grpSpPr>
            <p:cxnSp>
              <p:nvCxnSpPr>
                <p:cNvPr id="221" name="Straight Connector 220"/>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99" name="Group 198"/>
              <p:cNvGrpSpPr/>
              <p:nvPr/>
            </p:nvGrpSpPr>
            <p:grpSpPr>
              <a:xfrm rot="5400000">
                <a:off x="-254017" y="4046141"/>
                <a:ext cx="152400" cy="122115"/>
                <a:chOff x="7983415" y="6582508"/>
                <a:chExt cx="152400" cy="486507"/>
              </a:xfrm>
            </p:grpSpPr>
            <p:cxnSp>
              <p:nvCxnSpPr>
                <p:cNvPr id="219" name="Straight Connector 218"/>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0" name="Group 199"/>
              <p:cNvGrpSpPr/>
              <p:nvPr/>
            </p:nvGrpSpPr>
            <p:grpSpPr>
              <a:xfrm rot="5400000">
                <a:off x="-254017" y="3572499"/>
                <a:ext cx="152400" cy="122115"/>
                <a:chOff x="7983415" y="6582508"/>
                <a:chExt cx="152400" cy="486507"/>
              </a:xfrm>
            </p:grpSpPr>
            <p:cxnSp>
              <p:nvCxnSpPr>
                <p:cNvPr id="217" name="Straight Connector 216"/>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1" name="Group 200"/>
              <p:cNvGrpSpPr/>
              <p:nvPr/>
            </p:nvGrpSpPr>
            <p:grpSpPr>
              <a:xfrm rot="5400000">
                <a:off x="-254017" y="3098857"/>
                <a:ext cx="152400" cy="122115"/>
                <a:chOff x="7983415" y="6582508"/>
                <a:chExt cx="152400" cy="486507"/>
              </a:xfrm>
            </p:grpSpPr>
            <p:cxnSp>
              <p:nvCxnSpPr>
                <p:cNvPr id="215" name="Straight Connector 214"/>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2" name="Group 201"/>
              <p:cNvGrpSpPr/>
              <p:nvPr/>
            </p:nvGrpSpPr>
            <p:grpSpPr>
              <a:xfrm rot="5400000">
                <a:off x="-254017" y="2625215"/>
                <a:ext cx="152400" cy="122115"/>
                <a:chOff x="7983415" y="6582508"/>
                <a:chExt cx="152400" cy="486507"/>
              </a:xfrm>
            </p:grpSpPr>
            <p:cxnSp>
              <p:nvCxnSpPr>
                <p:cNvPr id="213" name="Straight Connector 212"/>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3" name="Group 202"/>
              <p:cNvGrpSpPr/>
              <p:nvPr/>
            </p:nvGrpSpPr>
            <p:grpSpPr>
              <a:xfrm rot="5400000">
                <a:off x="-254017" y="2151573"/>
                <a:ext cx="152400" cy="122115"/>
                <a:chOff x="7983415" y="6582508"/>
                <a:chExt cx="152400" cy="486507"/>
              </a:xfrm>
            </p:grpSpPr>
            <p:cxnSp>
              <p:nvCxnSpPr>
                <p:cNvPr id="211" name="Straight Connector 210"/>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4" name="Group 203"/>
              <p:cNvGrpSpPr/>
              <p:nvPr/>
            </p:nvGrpSpPr>
            <p:grpSpPr>
              <a:xfrm rot="5400000">
                <a:off x="-254017" y="1677931"/>
                <a:ext cx="152400" cy="122115"/>
                <a:chOff x="7983415" y="6582508"/>
                <a:chExt cx="152400" cy="486507"/>
              </a:xfrm>
            </p:grpSpPr>
            <p:cxnSp>
              <p:nvCxnSpPr>
                <p:cNvPr id="209" name="Straight Connector 208"/>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5" name="Group 204"/>
              <p:cNvGrpSpPr/>
              <p:nvPr/>
            </p:nvGrpSpPr>
            <p:grpSpPr>
              <a:xfrm rot="5400000">
                <a:off x="-254017" y="997340"/>
                <a:ext cx="152400" cy="122115"/>
                <a:chOff x="7983415" y="6582508"/>
                <a:chExt cx="152400" cy="486507"/>
              </a:xfrm>
            </p:grpSpPr>
            <p:cxnSp>
              <p:nvCxnSpPr>
                <p:cNvPr id="207" name="Straight Connector 206"/>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8" name="Straight Connector 207"/>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06" name="Straight Connector 205"/>
              <p:cNvCxnSpPr/>
              <p:nvPr/>
            </p:nvCxnSpPr>
            <p:spPr>
              <a:xfrm rot="5400000">
                <a:off x="-177817" y="6338154"/>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58" name="Group 157"/>
            <p:cNvGrpSpPr/>
            <p:nvPr/>
          </p:nvGrpSpPr>
          <p:grpSpPr>
            <a:xfrm>
              <a:off x="457731" y="-141165"/>
              <a:ext cx="8226688" cy="122115"/>
              <a:chOff x="457731" y="6582508"/>
              <a:chExt cx="8226688" cy="486507"/>
            </a:xfrm>
          </p:grpSpPr>
          <p:cxnSp>
            <p:nvCxnSpPr>
              <p:cNvPr id="159" name="Straight Connector 158"/>
              <p:cNvCxnSpPr/>
              <p:nvPr/>
            </p:nvCxnSpPr>
            <p:spPr>
              <a:xfrm>
                <a:off x="457731"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60" name="Straight Connector 159"/>
              <p:cNvCxnSpPr/>
              <p:nvPr/>
            </p:nvCxnSpPr>
            <p:spPr>
              <a:xfrm>
                <a:off x="8684419"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161" name="Group 160"/>
              <p:cNvGrpSpPr/>
              <p:nvPr/>
            </p:nvGrpSpPr>
            <p:grpSpPr>
              <a:xfrm>
                <a:off x="7986158" y="6582508"/>
                <a:ext cx="152400" cy="486507"/>
                <a:chOff x="7983415" y="6582508"/>
                <a:chExt cx="152400" cy="486507"/>
              </a:xfrm>
            </p:grpSpPr>
            <p:cxnSp>
              <p:nvCxnSpPr>
                <p:cNvPr id="192" name="Straight Connector 191"/>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3" name="Straight Connector 192"/>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2" name="Group 161"/>
              <p:cNvGrpSpPr/>
              <p:nvPr/>
            </p:nvGrpSpPr>
            <p:grpSpPr>
              <a:xfrm>
                <a:off x="7287901" y="6582508"/>
                <a:ext cx="152400" cy="486507"/>
                <a:chOff x="7983415" y="6582508"/>
                <a:chExt cx="152400" cy="486507"/>
              </a:xfrm>
            </p:grpSpPr>
            <p:cxnSp>
              <p:nvCxnSpPr>
                <p:cNvPr id="190" name="Straight Connector 189"/>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1" name="Straight Connector 190"/>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3" name="Group 162"/>
              <p:cNvGrpSpPr/>
              <p:nvPr/>
            </p:nvGrpSpPr>
            <p:grpSpPr>
              <a:xfrm>
                <a:off x="6589644" y="6582508"/>
                <a:ext cx="152400" cy="486507"/>
                <a:chOff x="7983415" y="6582508"/>
                <a:chExt cx="152400" cy="486507"/>
              </a:xfrm>
            </p:grpSpPr>
            <p:cxnSp>
              <p:nvCxnSpPr>
                <p:cNvPr id="188" name="Straight Connector 187"/>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4" name="Group 163"/>
              <p:cNvGrpSpPr/>
              <p:nvPr/>
            </p:nvGrpSpPr>
            <p:grpSpPr>
              <a:xfrm>
                <a:off x="5891387" y="6582508"/>
                <a:ext cx="152400" cy="486507"/>
                <a:chOff x="7983415" y="6582508"/>
                <a:chExt cx="152400" cy="486507"/>
              </a:xfrm>
            </p:grpSpPr>
            <p:cxnSp>
              <p:nvCxnSpPr>
                <p:cNvPr id="186" name="Straight Connector 185"/>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5" name="Group 164"/>
              <p:cNvGrpSpPr/>
              <p:nvPr/>
            </p:nvGrpSpPr>
            <p:grpSpPr>
              <a:xfrm>
                <a:off x="5193130" y="6582508"/>
                <a:ext cx="152400" cy="486507"/>
                <a:chOff x="7983415" y="6582508"/>
                <a:chExt cx="152400" cy="486507"/>
              </a:xfrm>
            </p:grpSpPr>
            <p:cxnSp>
              <p:nvCxnSpPr>
                <p:cNvPr id="184" name="Straight Connector 183"/>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6" name="Group 165"/>
              <p:cNvGrpSpPr/>
              <p:nvPr/>
            </p:nvGrpSpPr>
            <p:grpSpPr>
              <a:xfrm>
                <a:off x="4494873" y="6582508"/>
                <a:ext cx="152400" cy="486507"/>
                <a:chOff x="7983415" y="6582508"/>
                <a:chExt cx="152400" cy="486507"/>
              </a:xfrm>
            </p:grpSpPr>
            <p:cxnSp>
              <p:nvCxnSpPr>
                <p:cNvPr id="182" name="Straight Connector 181"/>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7" name="Group 166"/>
              <p:cNvGrpSpPr/>
              <p:nvPr/>
            </p:nvGrpSpPr>
            <p:grpSpPr>
              <a:xfrm>
                <a:off x="3796616" y="6582508"/>
                <a:ext cx="152400" cy="486507"/>
                <a:chOff x="7983415" y="6582508"/>
                <a:chExt cx="152400" cy="486507"/>
              </a:xfrm>
            </p:grpSpPr>
            <p:cxnSp>
              <p:nvCxnSpPr>
                <p:cNvPr id="180" name="Straight Connector 179"/>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8" name="Group 167"/>
              <p:cNvGrpSpPr/>
              <p:nvPr/>
            </p:nvGrpSpPr>
            <p:grpSpPr>
              <a:xfrm>
                <a:off x="3098359" y="6582508"/>
                <a:ext cx="152400" cy="486507"/>
                <a:chOff x="7983415" y="6582508"/>
                <a:chExt cx="152400" cy="486507"/>
              </a:xfrm>
            </p:grpSpPr>
            <p:cxnSp>
              <p:nvCxnSpPr>
                <p:cNvPr id="178" name="Straight Connector 177"/>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9" name="Straight Connector 178"/>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9" name="Group 168"/>
              <p:cNvGrpSpPr/>
              <p:nvPr/>
            </p:nvGrpSpPr>
            <p:grpSpPr>
              <a:xfrm>
                <a:off x="2400102" y="6582508"/>
                <a:ext cx="152400" cy="486507"/>
                <a:chOff x="7983415" y="6582508"/>
                <a:chExt cx="152400" cy="486507"/>
              </a:xfrm>
            </p:grpSpPr>
            <p:cxnSp>
              <p:nvCxnSpPr>
                <p:cNvPr id="176" name="Straight Connector 175"/>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0" name="Group 169"/>
              <p:cNvGrpSpPr/>
              <p:nvPr/>
            </p:nvGrpSpPr>
            <p:grpSpPr>
              <a:xfrm>
                <a:off x="1701845" y="6582508"/>
                <a:ext cx="152400" cy="486507"/>
                <a:chOff x="7983415" y="6582508"/>
                <a:chExt cx="152400" cy="486507"/>
              </a:xfrm>
            </p:grpSpPr>
            <p:cxnSp>
              <p:nvCxnSpPr>
                <p:cNvPr id="174" name="Straight Connector 173"/>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1" name="Group 170"/>
              <p:cNvGrpSpPr/>
              <p:nvPr/>
            </p:nvGrpSpPr>
            <p:grpSpPr>
              <a:xfrm>
                <a:off x="1003588" y="6582508"/>
                <a:ext cx="152400" cy="486507"/>
                <a:chOff x="7983415" y="6582508"/>
                <a:chExt cx="152400" cy="486507"/>
              </a:xfrm>
            </p:grpSpPr>
            <p:cxnSp>
              <p:nvCxnSpPr>
                <p:cNvPr id="172" name="Straight Connector 171"/>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grpSp>
      <p:sp>
        <p:nvSpPr>
          <p:cNvPr id="152" name="Text Placeholder 6"/>
          <p:cNvSpPr>
            <a:spLocks noGrp="1"/>
          </p:cNvSpPr>
          <p:nvPr>
            <p:ph type="body" sz="quarter" idx="14"/>
          </p:nvPr>
        </p:nvSpPr>
        <p:spPr>
          <a:xfrm>
            <a:off x="458788" y="6399212"/>
            <a:ext cx="5438508" cy="458788"/>
          </a:xfrm>
        </p:spPr>
        <p:txBody>
          <a:bodyPr vert="horz" lIns="0" tIns="0" rIns="0" bIns="0" rtlCol="0" anchor="ctr">
            <a:noAutofit/>
          </a:bodyPr>
          <a:lstStyle>
            <a:lvl1pPr>
              <a:defRPr lang="en-US" sz="800" i="0" dirty="0" smtClean="0">
                <a:solidFill>
                  <a:schemeClr val="bg2"/>
                </a:solidFill>
                <a:latin typeface="+mj-lt"/>
              </a:defRPr>
            </a:lvl1pPr>
          </a:lstStyle>
          <a:p>
            <a:pPr lvl="0">
              <a:lnSpc>
                <a:spcPct val="85000"/>
              </a:lnSpc>
              <a:spcBef>
                <a:spcPts val="0"/>
              </a:spcBef>
              <a:spcAft>
                <a:spcPts val="0"/>
              </a:spcAft>
              <a:buFontTx/>
              <a:buNone/>
            </a:pPr>
            <a:r>
              <a:rPr lang="en-US"/>
              <a:t>Edit Master text styles</a:t>
            </a:r>
          </a:p>
        </p:txBody>
      </p:sp>
    </p:spTree>
    <p:extLst>
      <p:ext uri="{BB962C8B-B14F-4D97-AF65-F5344CB8AC3E}">
        <p14:creationId xmlns:p14="http://schemas.microsoft.com/office/powerpoint/2010/main" val="444152558"/>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ble of Conte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732" y="3714750"/>
            <a:ext cx="1523417" cy="2684461"/>
          </a:xfrm>
          <a:solidFill>
            <a:schemeClr val="tx2"/>
          </a:solidFill>
        </p:spPr>
        <p:txBody>
          <a:bodyPr lIns="91440" tIns="91440" rIns="91440" bIns="91440">
            <a:noAutofit/>
          </a:bodyPr>
          <a:lstStyle>
            <a:lvl1pPr marL="171450" indent="-171450">
              <a:lnSpc>
                <a:spcPct val="95000"/>
              </a:lnSpc>
              <a:spcBef>
                <a:spcPts val="600"/>
              </a:spcBef>
              <a:spcAft>
                <a:spcPts val="600"/>
              </a:spcAft>
              <a:buFont typeface="Arial" panose="020B0604020202020204" pitchFamily="34" charset="0"/>
              <a:buChar char="+"/>
              <a:defRPr sz="1100" i="1">
                <a:solidFill>
                  <a:schemeClr val="bg1"/>
                </a:solidFill>
                <a:latin typeface="+mn-lt"/>
              </a:defRPr>
            </a:lvl1pPr>
            <a:lvl2pPr marL="171450" indent="-171450">
              <a:lnSpc>
                <a:spcPct val="95000"/>
              </a:lnSpc>
              <a:spcBef>
                <a:spcPts val="600"/>
              </a:spcBef>
              <a:spcAft>
                <a:spcPts val="600"/>
              </a:spcAft>
              <a:buFont typeface="Arial" panose="020B0604020202020204" pitchFamily="34" charset="0"/>
              <a:buChar char="+"/>
              <a:defRPr sz="1100" i="1">
                <a:solidFill>
                  <a:schemeClr val="bg1"/>
                </a:solidFill>
                <a:latin typeface="+mn-lt"/>
              </a:defRPr>
            </a:lvl2pPr>
            <a:lvl3pPr marL="171450" indent="-171450">
              <a:lnSpc>
                <a:spcPct val="95000"/>
              </a:lnSpc>
              <a:spcBef>
                <a:spcPts val="600"/>
              </a:spcBef>
              <a:spcAft>
                <a:spcPts val="600"/>
              </a:spcAft>
              <a:buFont typeface="Arial" panose="020B0604020202020204" pitchFamily="34" charset="0"/>
              <a:buChar char="+"/>
              <a:defRPr sz="1100" i="1">
                <a:solidFill>
                  <a:schemeClr val="bg1"/>
                </a:solidFill>
                <a:latin typeface="+mn-lt"/>
              </a:defRPr>
            </a:lvl3pPr>
            <a:lvl4pPr marL="171450" indent="-171450">
              <a:lnSpc>
                <a:spcPct val="95000"/>
              </a:lnSpc>
              <a:spcBef>
                <a:spcPts val="600"/>
              </a:spcBef>
              <a:spcAft>
                <a:spcPts val="600"/>
              </a:spcAft>
              <a:buFont typeface="Arial" panose="020B0604020202020204" pitchFamily="34" charset="0"/>
              <a:buChar char="+"/>
              <a:defRPr sz="1100" i="1">
                <a:solidFill>
                  <a:schemeClr val="bg1"/>
                </a:solidFill>
                <a:latin typeface="+mn-lt"/>
              </a:defRPr>
            </a:lvl4pPr>
            <a:lvl5pPr marL="171450" indent="-171450">
              <a:lnSpc>
                <a:spcPct val="95000"/>
              </a:lnSpc>
              <a:spcBef>
                <a:spcPts val="600"/>
              </a:spcBef>
              <a:spcAft>
                <a:spcPts val="600"/>
              </a:spcAft>
              <a:buFont typeface="Arial" panose="020B0604020202020204" pitchFamily="34" charset="0"/>
              <a:buChar char="+"/>
              <a:defRPr sz="1100" i="1">
                <a:solidFill>
                  <a:schemeClr val="bg1"/>
                </a:solidFill>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9" name="Content Placeholder 2"/>
          <p:cNvSpPr>
            <a:spLocks noGrp="1"/>
          </p:cNvSpPr>
          <p:nvPr>
            <p:ph idx="11"/>
          </p:nvPr>
        </p:nvSpPr>
        <p:spPr>
          <a:xfrm>
            <a:off x="2133550" y="3714750"/>
            <a:ext cx="1523417" cy="2684461"/>
          </a:xfrm>
          <a:solidFill>
            <a:schemeClr val="accent4"/>
          </a:solidFill>
        </p:spPr>
        <p:txBody>
          <a:bodyPr lIns="91440" tIns="91440" rIns="91440" bIns="91440">
            <a:noAutofit/>
          </a:bodyPr>
          <a:lstStyle>
            <a:lvl1pPr marL="171450" indent="-171450">
              <a:lnSpc>
                <a:spcPct val="95000"/>
              </a:lnSpc>
              <a:spcBef>
                <a:spcPts val="600"/>
              </a:spcBef>
              <a:spcAft>
                <a:spcPts val="600"/>
              </a:spcAft>
              <a:buFont typeface="Arial" panose="020B0604020202020204" pitchFamily="34" charset="0"/>
              <a:buChar char="+"/>
              <a:defRPr sz="1100" i="1">
                <a:solidFill>
                  <a:schemeClr val="bg1"/>
                </a:solidFill>
                <a:latin typeface="+mn-lt"/>
              </a:defRPr>
            </a:lvl1pPr>
            <a:lvl2pPr marL="171450" indent="-171450">
              <a:lnSpc>
                <a:spcPct val="95000"/>
              </a:lnSpc>
              <a:spcBef>
                <a:spcPts val="600"/>
              </a:spcBef>
              <a:spcAft>
                <a:spcPts val="600"/>
              </a:spcAft>
              <a:buFont typeface="Arial" panose="020B0604020202020204" pitchFamily="34" charset="0"/>
              <a:buChar char="+"/>
              <a:defRPr sz="1100" i="1">
                <a:solidFill>
                  <a:schemeClr val="bg1"/>
                </a:solidFill>
                <a:latin typeface="+mn-lt"/>
              </a:defRPr>
            </a:lvl2pPr>
            <a:lvl3pPr marL="171450" indent="-171450">
              <a:lnSpc>
                <a:spcPct val="95000"/>
              </a:lnSpc>
              <a:spcBef>
                <a:spcPts val="600"/>
              </a:spcBef>
              <a:spcAft>
                <a:spcPts val="600"/>
              </a:spcAft>
              <a:buFont typeface="Arial" panose="020B0604020202020204" pitchFamily="34" charset="0"/>
              <a:buChar char="+"/>
              <a:defRPr sz="1100" i="1">
                <a:solidFill>
                  <a:schemeClr val="bg1"/>
                </a:solidFill>
                <a:latin typeface="+mn-lt"/>
              </a:defRPr>
            </a:lvl3pPr>
            <a:lvl4pPr marL="171450" indent="-171450">
              <a:lnSpc>
                <a:spcPct val="95000"/>
              </a:lnSpc>
              <a:spcBef>
                <a:spcPts val="600"/>
              </a:spcBef>
              <a:spcAft>
                <a:spcPts val="600"/>
              </a:spcAft>
              <a:buFont typeface="Arial" panose="020B0604020202020204" pitchFamily="34" charset="0"/>
              <a:buChar char="+"/>
              <a:defRPr sz="1100" i="1">
                <a:solidFill>
                  <a:schemeClr val="bg1"/>
                </a:solidFill>
                <a:latin typeface="+mn-lt"/>
              </a:defRPr>
            </a:lvl4pPr>
            <a:lvl5pPr marL="171450" indent="-171450">
              <a:lnSpc>
                <a:spcPct val="95000"/>
              </a:lnSpc>
              <a:spcBef>
                <a:spcPts val="600"/>
              </a:spcBef>
              <a:spcAft>
                <a:spcPts val="600"/>
              </a:spcAft>
              <a:buFont typeface="Arial" panose="020B0604020202020204" pitchFamily="34" charset="0"/>
              <a:buChar char="+"/>
              <a:defRPr sz="1100" i="1">
                <a:solidFill>
                  <a:schemeClr val="bg1"/>
                </a:solidFill>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1" name="Content Placeholder 2"/>
          <p:cNvSpPr>
            <a:spLocks noGrp="1"/>
          </p:cNvSpPr>
          <p:nvPr>
            <p:ph idx="12"/>
          </p:nvPr>
        </p:nvSpPr>
        <p:spPr>
          <a:xfrm>
            <a:off x="3822113" y="3714750"/>
            <a:ext cx="1523417" cy="2684461"/>
          </a:xfrm>
          <a:solidFill>
            <a:schemeClr val="accent2"/>
          </a:solidFill>
        </p:spPr>
        <p:txBody>
          <a:bodyPr lIns="91440" tIns="91440" rIns="91440" bIns="91440">
            <a:noAutofit/>
          </a:bodyPr>
          <a:lstStyle>
            <a:lvl1pPr marL="171450" indent="-171450">
              <a:lnSpc>
                <a:spcPct val="95000"/>
              </a:lnSpc>
              <a:spcBef>
                <a:spcPts val="600"/>
              </a:spcBef>
              <a:spcAft>
                <a:spcPts val="600"/>
              </a:spcAft>
              <a:buFont typeface="Arial" panose="020B0604020202020204" pitchFamily="34" charset="0"/>
              <a:buChar char="+"/>
              <a:defRPr sz="1100" i="1">
                <a:solidFill>
                  <a:schemeClr val="bg1"/>
                </a:solidFill>
                <a:latin typeface="+mn-lt"/>
              </a:defRPr>
            </a:lvl1pPr>
            <a:lvl2pPr marL="171450" indent="-171450">
              <a:lnSpc>
                <a:spcPct val="95000"/>
              </a:lnSpc>
              <a:spcBef>
                <a:spcPts val="600"/>
              </a:spcBef>
              <a:spcAft>
                <a:spcPts val="600"/>
              </a:spcAft>
              <a:buFont typeface="Arial" panose="020B0604020202020204" pitchFamily="34" charset="0"/>
              <a:buChar char="+"/>
              <a:defRPr sz="1100" i="1">
                <a:solidFill>
                  <a:schemeClr val="bg1"/>
                </a:solidFill>
                <a:latin typeface="+mn-lt"/>
              </a:defRPr>
            </a:lvl2pPr>
            <a:lvl3pPr marL="171450" indent="-171450">
              <a:lnSpc>
                <a:spcPct val="95000"/>
              </a:lnSpc>
              <a:spcBef>
                <a:spcPts val="600"/>
              </a:spcBef>
              <a:spcAft>
                <a:spcPts val="600"/>
              </a:spcAft>
              <a:buFont typeface="Arial" panose="020B0604020202020204" pitchFamily="34" charset="0"/>
              <a:buChar char="+"/>
              <a:defRPr sz="1100" i="1">
                <a:solidFill>
                  <a:schemeClr val="bg1"/>
                </a:solidFill>
                <a:latin typeface="+mn-lt"/>
              </a:defRPr>
            </a:lvl3pPr>
            <a:lvl4pPr marL="171450" indent="-171450">
              <a:lnSpc>
                <a:spcPct val="95000"/>
              </a:lnSpc>
              <a:spcBef>
                <a:spcPts val="600"/>
              </a:spcBef>
              <a:spcAft>
                <a:spcPts val="600"/>
              </a:spcAft>
              <a:buFont typeface="Arial" panose="020B0604020202020204" pitchFamily="34" charset="0"/>
              <a:buChar char="+"/>
              <a:defRPr sz="1100" i="1">
                <a:solidFill>
                  <a:schemeClr val="bg1"/>
                </a:solidFill>
                <a:latin typeface="+mn-lt"/>
              </a:defRPr>
            </a:lvl4pPr>
            <a:lvl5pPr marL="171450" indent="-171450">
              <a:lnSpc>
                <a:spcPct val="95000"/>
              </a:lnSpc>
              <a:spcBef>
                <a:spcPts val="600"/>
              </a:spcBef>
              <a:spcAft>
                <a:spcPts val="600"/>
              </a:spcAft>
              <a:buFont typeface="Arial" panose="020B0604020202020204" pitchFamily="34" charset="0"/>
              <a:buChar char="+"/>
              <a:defRPr sz="1100" i="1">
                <a:solidFill>
                  <a:schemeClr val="bg1"/>
                </a:solidFill>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2" name="Content Placeholder 2"/>
          <p:cNvSpPr>
            <a:spLocks noGrp="1"/>
          </p:cNvSpPr>
          <p:nvPr>
            <p:ph idx="13"/>
          </p:nvPr>
        </p:nvSpPr>
        <p:spPr>
          <a:xfrm>
            <a:off x="5485185" y="3714750"/>
            <a:ext cx="1523417" cy="2684461"/>
          </a:xfrm>
          <a:solidFill>
            <a:schemeClr val="accent3"/>
          </a:solidFill>
        </p:spPr>
        <p:txBody>
          <a:bodyPr lIns="91440" tIns="91440" rIns="91440" bIns="91440">
            <a:noAutofit/>
          </a:bodyPr>
          <a:lstStyle>
            <a:lvl1pPr marL="171450" indent="-171450">
              <a:lnSpc>
                <a:spcPct val="95000"/>
              </a:lnSpc>
              <a:spcBef>
                <a:spcPts val="600"/>
              </a:spcBef>
              <a:spcAft>
                <a:spcPts val="600"/>
              </a:spcAft>
              <a:buFont typeface="Arial" panose="020B0604020202020204" pitchFamily="34" charset="0"/>
              <a:buChar char="+"/>
              <a:defRPr sz="1100" i="1">
                <a:solidFill>
                  <a:schemeClr val="bg1"/>
                </a:solidFill>
                <a:latin typeface="+mn-lt"/>
              </a:defRPr>
            </a:lvl1pPr>
            <a:lvl2pPr marL="171450" indent="-171450">
              <a:lnSpc>
                <a:spcPct val="95000"/>
              </a:lnSpc>
              <a:spcBef>
                <a:spcPts val="600"/>
              </a:spcBef>
              <a:spcAft>
                <a:spcPts val="600"/>
              </a:spcAft>
              <a:buFont typeface="Arial" panose="020B0604020202020204" pitchFamily="34" charset="0"/>
              <a:buChar char="+"/>
              <a:defRPr sz="1100" i="1">
                <a:solidFill>
                  <a:schemeClr val="bg1"/>
                </a:solidFill>
                <a:latin typeface="+mn-lt"/>
              </a:defRPr>
            </a:lvl2pPr>
            <a:lvl3pPr marL="171450" indent="-171450">
              <a:lnSpc>
                <a:spcPct val="95000"/>
              </a:lnSpc>
              <a:spcBef>
                <a:spcPts val="600"/>
              </a:spcBef>
              <a:spcAft>
                <a:spcPts val="600"/>
              </a:spcAft>
              <a:buFont typeface="Arial" panose="020B0604020202020204" pitchFamily="34" charset="0"/>
              <a:buChar char="+"/>
              <a:defRPr sz="1100" i="1">
                <a:solidFill>
                  <a:schemeClr val="bg1"/>
                </a:solidFill>
                <a:latin typeface="+mn-lt"/>
              </a:defRPr>
            </a:lvl3pPr>
            <a:lvl4pPr marL="171450" indent="-171450">
              <a:lnSpc>
                <a:spcPct val="95000"/>
              </a:lnSpc>
              <a:spcBef>
                <a:spcPts val="600"/>
              </a:spcBef>
              <a:spcAft>
                <a:spcPts val="600"/>
              </a:spcAft>
              <a:buFont typeface="Arial" panose="020B0604020202020204" pitchFamily="34" charset="0"/>
              <a:buChar char="+"/>
              <a:defRPr sz="1100" i="1">
                <a:solidFill>
                  <a:schemeClr val="bg1"/>
                </a:solidFill>
                <a:latin typeface="+mn-lt"/>
              </a:defRPr>
            </a:lvl4pPr>
            <a:lvl5pPr marL="171450" indent="-171450">
              <a:lnSpc>
                <a:spcPct val="95000"/>
              </a:lnSpc>
              <a:spcBef>
                <a:spcPts val="600"/>
              </a:spcBef>
              <a:spcAft>
                <a:spcPts val="600"/>
              </a:spcAft>
              <a:buFont typeface="Arial" panose="020B0604020202020204" pitchFamily="34" charset="0"/>
              <a:buChar char="+"/>
              <a:defRPr sz="1100" i="1">
                <a:solidFill>
                  <a:schemeClr val="bg1"/>
                </a:solidFill>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3" name="Content Placeholder 2"/>
          <p:cNvSpPr>
            <a:spLocks noGrp="1"/>
          </p:cNvSpPr>
          <p:nvPr>
            <p:ph idx="14"/>
          </p:nvPr>
        </p:nvSpPr>
        <p:spPr>
          <a:xfrm>
            <a:off x="7161002" y="3714750"/>
            <a:ext cx="1523417" cy="2684461"/>
          </a:xfrm>
          <a:solidFill>
            <a:schemeClr val="accent1"/>
          </a:solidFill>
        </p:spPr>
        <p:txBody>
          <a:bodyPr lIns="91440" tIns="91440" rIns="91440" bIns="91440">
            <a:noAutofit/>
          </a:bodyPr>
          <a:lstStyle>
            <a:lvl1pPr marL="171450" indent="-171450">
              <a:lnSpc>
                <a:spcPct val="95000"/>
              </a:lnSpc>
              <a:spcBef>
                <a:spcPts val="600"/>
              </a:spcBef>
              <a:spcAft>
                <a:spcPts val="600"/>
              </a:spcAft>
              <a:buFont typeface="Arial" panose="020B0604020202020204" pitchFamily="34" charset="0"/>
              <a:buChar char="+"/>
              <a:defRPr sz="1100" i="1">
                <a:solidFill>
                  <a:schemeClr val="bg1"/>
                </a:solidFill>
                <a:latin typeface="+mn-lt"/>
              </a:defRPr>
            </a:lvl1pPr>
            <a:lvl2pPr marL="171450" indent="-171450">
              <a:lnSpc>
                <a:spcPct val="95000"/>
              </a:lnSpc>
              <a:spcBef>
                <a:spcPts val="600"/>
              </a:spcBef>
              <a:spcAft>
                <a:spcPts val="600"/>
              </a:spcAft>
              <a:buFont typeface="Arial" panose="020B0604020202020204" pitchFamily="34" charset="0"/>
              <a:buChar char="+"/>
              <a:defRPr sz="1100" i="1">
                <a:solidFill>
                  <a:schemeClr val="bg1"/>
                </a:solidFill>
                <a:latin typeface="+mn-lt"/>
              </a:defRPr>
            </a:lvl2pPr>
            <a:lvl3pPr marL="171450" indent="-171450">
              <a:lnSpc>
                <a:spcPct val="95000"/>
              </a:lnSpc>
              <a:spcBef>
                <a:spcPts val="600"/>
              </a:spcBef>
              <a:spcAft>
                <a:spcPts val="600"/>
              </a:spcAft>
              <a:buFont typeface="Arial" panose="020B0604020202020204" pitchFamily="34" charset="0"/>
              <a:buChar char="+"/>
              <a:defRPr sz="1100" i="1">
                <a:solidFill>
                  <a:schemeClr val="bg1"/>
                </a:solidFill>
                <a:latin typeface="+mn-lt"/>
              </a:defRPr>
            </a:lvl3pPr>
            <a:lvl4pPr marL="171450" indent="-171450">
              <a:lnSpc>
                <a:spcPct val="95000"/>
              </a:lnSpc>
              <a:spcBef>
                <a:spcPts val="600"/>
              </a:spcBef>
              <a:spcAft>
                <a:spcPts val="600"/>
              </a:spcAft>
              <a:buFont typeface="Arial" panose="020B0604020202020204" pitchFamily="34" charset="0"/>
              <a:buChar char="+"/>
              <a:defRPr sz="1100" i="1">
                <a:solidFill>
                  <a:schemeClr val="bg1"/>
                </a:solidFill>
                <a:latin typeface="+mn-lt"/>
              </a:defRPr>
            </a:lvl4pPr>
            <a:lvl5pPr marL="171450" indent="-171450">
              <a:lnSpc>
                <a:spcPct val="95000"/>
              </a:lnSpc>
              <a:spcBef>
                <a:spcPts val="600"/>
              </a:spcBef>
              <a:spcAft>
                <a:spcPts val="600"/>
              </a:spcAft>
              <a:buFont typeface="Arial" panose="020B0604020202020204" pitchFamily="34" charset="0"/>
              <a:buChar char="+"/>
              <a:defRPr sz="1100" i="1">
                <a:solidFill>
                  <a:schemeClr val="bg1"/>
                </a:solidFill>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155" name="Group 154"/>
          <p:cNvGrpSpPr/>
          <p:nvPr/>
        </p:nvGrpSpPr>
        <p:grpSpPr>
          <a:xfrm>
            <a:off x="-151325" y="-141165"/>
            <a:ext cx="9439923" cy="7136527"/>
            <a:chOff x="-151325" y="-141165"/>
            <a:chExt cx="9439923" cy="7136527"/>
          </a:xfrm>
        </p:grpSpPr>
        <p:grpSp>
          <p:nvGrpSpPr>
            <p:cNvPr id="156" name="Group 155"/>
            <p:cNvGrpSpPr/>
            <p:nvPr/>
          </p:nvGrpSpPr>
          <p:grpSpPr>
            <a:xfrm>
              <a:off x="457731" y="6873247"/>
              <a:ext cx="8226688" cy="122115"/>
              <a:chOff x="457731" y="6582508"/>
              <a:chExt cx="8226688" cy="486507"/>
            </a:xfrm>
          </p:grpSpPr>
          <p:cxnSp>
            <p:nvCxnSpPr>
              <p:cNvPr id="269" name="Straight Connector 268"/>
              <p:cNvCxnSpPr/>
              <p:nvPr/>
            </p:nvCxnSpPr>
            <p:spPr>
              <a:xfrm>
                <a:off x="457731"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a:off x="8684419"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71" name="Group 270"/>
              <p:cNvGrpSpPr/>
              <p:nvPr/>
            </p:nvGrpSpPr>
            <p:grpSpPr>
              <a:xfrm>
                <a:off x="7986158" y="6582508"/>
                <a:ext cx="152400" cy="486507"/>
                <a:chOff x="7983415" y="6582508"/>
                <a:chExt cx="152400" cy="486507"/>
              </a:xfrm>
            </p:grpSpPr>
            <p:cxnSp>
              <p:nvCxnSpPr>
                <p:cNvPr id="302" name="Straight Connector 301"/>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3" name="Straight Connector 302"/>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2" name="Group 271"/>
              <p:cNvGrpSpPr/>
              <p:nvPr/>
            </p:nvGrpSpPr>
            <p:grpSpPr>
              <a:xfrm>
                <a:off x="7287901" y="6582508"/>
                <a:ext cx="152400" cy="486507"/>
                <a:chOff x="7983415" y="6582508"/>
                <a:chExt cx="152400" cy="486507"/>
              </a:xfrm>
            </p:grpSpPr>
            <p:cxnSp>
              <p:nvCxnSpPr>
                <p:cNvPr id="300" name="Straight Connector 299"/>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1" name="Straight Connector 300"/>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3" name="Group 272"/>
              <p:cNvGrpSpPr/>
              <p:nvPr/>
            </p:nvGrpSpPr>
            <p:grpSpPr>
              <a:xfrm>
                <a:off x="6589644" y="6582508"/>
                <a:ext cx="152400" cy="486507"/>
                <a:chOff x="7983415" y="6582508"/>
                <a:chExt cx="152400" cy="486507"/>
              </a:xfrm>
            </p:grpSpPr>
            <p:cxnSp>
              <p:nvCxnSpPr>
                <p:cNvPr id="298" name="Straight Connector 297"/>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4" name="Group 273"/>
              <p:cNvGrpSpPr/>
              <p:nvPr/>
            </p:nvGrpSpPr>
            <p:grpSpPr>
              <a:xfrm>
                <a:off x="5891387" y="6582508"/>
                <a:ext cx="152400" cy="486507"/>
                <a:chOff x="7983415" y="6582508"/>
                <a:chExt cx="152400" cy="486507"/>
              </a:xfrm>
            </p:grpSpPr>
            <p:cxnSp>
              <p:nvCxnSpPr>
                <p:cNvPr id="296" name="Straight Connector 295"/>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7" name="Straight Connector 296"/>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5" name="Group 274"/>
              <p:cNvGrpSpPr/>
              <p:nvPr/>
            </p:nvGrpSpPr>
            <p:grpSpPr>
              <a:xfrm>
                <a:off x="5193130" y="6582508"/>
                <a:ext cx="152400" cy="486507"/>
                <a:chOff x="7983415" y="6582508"/>
                <a:chExt cx="152400" cy="486507"/>
              </a:xfrm>
            </p:grpSpPr>
            <p:cxnSp>
              <p:nvCxnSpPr>
                <p:cNvPr id="294" name="Straight Connector 293"/>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5" name="Straight Connector 294"/>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6" name="Group 275"/>
              <p:cNvGrpSpPr/>
              <p:nvPr/>
            </p:nvGrpSpPr>
            <p:grpSpPr>
              <a:xfrm>
                <a:off x="4494873" y="6582508"/>
                <a:ext cx="152400" cy="486507"/>
                <a:chOff x="7983415" y="6582508"/>
                <a:chExt cx="152400" cy="486507"/>
              </a:xfrm>
            </p:grpSpPr>
            <p:cxnSp>
              <p:nvCxnSpPr>
                <p:cNvPr id="292" name="Straight Connector 291"/>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3" name="Straight Connector 292"/>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7" name="Group 276"/>
              <p:cNvGrpSpPr/>
              <p:nvPr/>
            </p:nvGrpSpPr>
            <p:grpSpPr>
              <a:xfrm>
                <a:off x="3796616" y="6582508"/>
                <a:ext cx="152400" cy="486507"/>
                <a:chOff x="7983415" y="6582508"/>
                <a:chExt cx="152400" cy="486507"/>
              </a:xfrm>
            </p:grpSpPr>
            <p:cxnSp>
              <p:nvCxnSpPr>
                <p:cNvPr id="290" name="Straight Connector 289"/>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1" name="Straight Connector 290"/>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8" name="Group 277"/>
              <p:cNvGrpSpPr/>
              <p:nvPr/>
            </p:nvGrpSpPr>
            <p:grpSpPr>
              <a:xfrm>
                <a:off x="3098359" y="6582508"/>
                <a:ext cx="152400" cy="486507"/>
                <a:chOff x="7983415" y="6582508"/>
                <a:chExt cx="152400" cy="486507"/>
              </a:xfrm>
            </p:grpSpPr>
            <p:cxnSp>
              <p:nvCxnSpPr>
                <p:cNvPr id="288" name="Straight Connector 287"/>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9" name="Group 278"/>
              <p:cNvGrpSpPr/>
              <p:nvPr/>
            </p:nvGrpSpPr>
            <p:grpSpPr>
              <a:xfrm>
                <a:off x="2400102" y="6582508"/>
                <a:ext cx="152400" cy="486507"/>
                <a:chOff x="7983415" y="6582508"/>
                <a:chExt cx="152400" cy="486507"/>
              </a:xfrm>
            </p:grpSpPr>
            <p:cxnSp>
              <p:nvCxnSpPr>
                <p:cNvPr id="286" name="Straight Connector 285"/>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87" name="Straight Connector 286"/>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0" name="Group 279"/>
              <p:cNvGrpSpPr/>
              <p:nvPr/>
            </p:nvGrpSpPr>
            <p:grpSpPr>
              <a:xfrm>
                <a:off x="1701845" y="6582508"/>
                <a:ext cx="152400" cy="486507"/>
                <a:chOff x="7983415" y="6582508"/>
                <a:chExt cx="152400" cy="486507"/>
              </a:xfrm>
            </p:grpSpPr>
            <p:cxnSp>
              <p:nvCxnSpPr>
                <p:cNvPr id="284" name="Straight Connector 283"/>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85" name="Straight Connector 284"/>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1" name="Group 280"/>
              <p:cNvGrpSpPr/>
              <p:nvPr/>
            </p:nvGrpSpPr>
            <p:grpSpPr>
              <a:xfrm>
                <a:off x="1003588" y="6582508"/>
                <a:ext cx="152400" cy="486507"/>
                <a:chOff x="7983415" y="6582508"/>
                <a:chExt cx="152400" cy="486507"/>
              </a:xfrm>
            </p:grpSpPr>
            <p:cxnSp>
              <p:nvCxnSpPr>
                <p:cNvPr id="282" name="Straight Connector 281"/>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grpSp>
          <p:nvGrpSpPr>
            <p:cNvPr id="157" name="Group 156"/>
            <p:cNvGrpSpPr/>
            <p:nvPr/>
          </p:nvGrpSpPr>
          <p:grpSpPr>
            <a:xfrm>
              <a:off x="-151325" y="454007"/>
              <a:ext cx="122115" cy="5945205"/>
              <a:chOff x="-238875" y="454007"/>
              <a:chExt cx="122115" cy="5945205"/>
            </a:xfrm>
          </p:grpSpPr>
          <p:cxnSp>
            <p:nvCxnSpPr>
              <p:cNvPr id="234" name="Straight Connector 233"/>
              <p:cNvCxnSpPr/>
              <p:nvPr/>
            </p:nvCxnSpPr>
            <p:spPr>
              <a:xfrm rot="5400000">
                <a:off x="-177817" y="392949"/>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35" name="Group 234"/>
              <p:cNvGrpSpPr/>
              <p:nvPr/>
            </p:nvGrpSpPr>
            <p:grpSpPr>
              <a:xfrm rot="5400000">
                <a:off x="-254017" y="5940709"/>
                <a:ext cx="152400" cy="122115"/>
                <a:chOff x="7983415" y="6582508"/>
                <a:chExt cx="152400" cy="486507"/>
              </a:xfrm>
            </p:grpSpPr>
            <p:cxnSp>
              <p:nvCxnSpPr>
                <p:cNvPr id="267" name="Straight Connector 266"/>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6" name="Group 235"/>
              <p:cNvGrpSpPr/>
              <p:nvPr/>
            </p:nvGrpSpPr>
            <p:grpSpPr>
              <a:xfrm rot="5400000">
                <a:off x="-254017" y="5467067"/>
                <a:ext cx="152400" cy="122115"/>
                <a:chOff x="7983415" y="6582508"/>
                <a:chExt cx="152400" cy="486507"/>
              </a:xfrm>
            </p:grpSpPr>
            <p:cxnSp>
              <p:nvCxnSpPr>
                <p:cNvPr id="265" name="Straight Connector 264"/>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7" name="Group 236"/>
              <p:cNvGrpSpPr/>
              <p:nvPr/>
            </p:nvGrpSpPr>
            <p:grpSpPr>
              <a:xfrm rot="5400000">
                <a:off x="-254017" y="4993425"/>
                <a:ext cx="152400" cy="122115"/>
                <a:chOff x="7983415" y="6582508"/>
                <a:chExt cx="152400" cy="486507"/>
              </a:xfrm>
            </p:grpSpPr>
            <p:cxnSp>
              <p:nvCxnSpPr>
                <p:cNvPr id="263" name="Straight Connector 262"/>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8" name="Group 237"/>
              <p:cNvGrpSpPr/>
              <p:nvPr/>
            </p:nvGrpSpPr>
            <p:grpSpPr>
              <a:xfrm rot="5400000">
                <a:off x="-254017" y="4519783"/>
                <a:ext cx="152400" cy="122115"/>
                <a:chOff x="7983415" y="6582508"/>
                <a:chExt cx="152400" cy="486507"/>
              </a:xfrm>
            </p:grpSpPr>
            <p:cxnSp>
              <p:nvCxnSpPr>
                <p:cNvPr id="261" name="Straight Connector 260"/>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9" name="Group 238"/>
              <p:cNvGrpSpPr/>
              <p:nvPr/>
            </p:nvGrpSpPr>
            <p:grpSpPr>
              <a:xfrm rot="5400000">
                <a:off x="-254017" y="4046141"/>
                <a:ext cx="152400" cy="122115"/>
                <a:chOff x="7983415" y="6582508"/>
                <a:chExt cx="152400" cy="486507"/>
              </a:xfrm>
            </p:grpSpPr>
            <p:cxnSp>
              <p:nvCxnSpPr>
                <p:cNvPr id="259" name="Straight Connector 258"/>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0" name="Group 239"/>
              <p:cNvGrpSpPr/>
              <p:nvPr/>
            </p:nvGrpSpPr>
            <p:grpSpPr>
              <a:xfrm rot="5400000">
                <a:off x="-254017" y="3572499"/>
                <a:ext cx="152400" cy="122115"/>
                <a:chOff x="7983415" y="6582508"/>
                <a:chExt cx="152400" cy="486507"/>
              </a:xfrm>
            </p:grpSpPr>
            <p:cxnSp>
              <p:nvCxnSpPr>
                <p:cNvPr id="257" name="Straight Connector 256"/>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1" name="Group 240"/>
              <p:cNvGrpSpPr/>
              <p:nvPr/>
            </p:nvGrpSpPr>
            <p:grpSpPr>
              <a:xfrm rot="5400000">
                <a:off x="-254017" y="3098857"/>
                <a:ext cx="152400" cy="122115"/>
                <a:chOff x="7983415" y="6582508"/>
                <a:chExt cx="152400" cy="486507"/>
              </a:xfrm>
            </p:grpSpPr>
            <p:cxnSp>
              <p:nvCxnSpPr>
                <p:cNvPr id="255" name="Straight Connector 254"/>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6" name="Straight Connector 255"/>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2" name="Group 241"/>
              <p:cNvGrpSpPr/>
              <p:nvPr/>
            </p:nvGrpSpPr>
            <p:grpSpPr>
              <a:xfrm rot="5400000">
                <a:off x="-254017" y="2625215"/>
                <a:ext cx="152400" cy="122115"/>
                <a:chOff x="7983415" y="6582508"/>
                <a:chExt cx="152400" cy="486507"/>
              </a:xfrm>
            </p:grpSpPr>
            <p:cxnSp>
              <p:nvCxnSpPr>
                <p:cNvPr id="253" name="Straight Connector 252"/>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3" name="Group 242"/>
              <p:cNvGrpSpPr/>
              <p:nvPr/>
            </p:nvGrpSpPr>
            <p:grpSpPr>
              <a:xfrm rot="5400000">
                <a:off x="-254017" y="2151573"/>
                <a:ext cx="152400" cy="122115"/>
                <a:chOff x="7983415" y="6582508"/>
                <a:chExt cx="152400" cy="486507"/>
              </a:xfrm>
            </p:grpSpPr>
            <p:cxnSp>
              <p:nvCxnSpPr>
                <p:cNvPr id="251" name="Straight Connector 250"/>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4" name="Group 243"/>
              <p:cNvGrpSpPr/>
              <p:nvPr/>
            </p:nvGrpSpPr>
            <p:grpSpPr>
              <a:xfrm rot="5400000">
                <a:off x="-254017" y="1677931"/>
                <a:ext cx="152400" cy="122115"/>
                <a:chOff x="7983415" y="6582508"/>
                <a:chExt cx="152400" cy="486507"/>
              </a:xfrm>
            </p:grpSpPr>
            <p:cxnSp>
              <p:nvCxnSpPr>
                <p:cNvPr id="249" name="Straight Connector 248"/>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5" name="Group 244"/>
              <p:cNvGrpSpPr/>
              <p:nvPr/>
            </p:nvGrpSpPr>
            <p:grpSpPr>
              <a:xfrm rot="5400000">
                <a:off x="-254017" y="997340"/>
                <a:ext cx="152400" cy="122115"/>
                <a:chOff x="7983415" y="6582508"/>
                <a:chExt cx="152400" cy="486507"/>
              </a:xfrm>
            </p:grpSpPr>
            <p:cxnSp>
              <p:nvCxnSpPr>
                <p:cNvPr id="247" name="Straight Connector 246"/>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46" name="Straight Connector 245"/>
              <p:cNvCxnSpPr/>
              <p:nvPr/>
            </p:nvCxnSpPr>
            <p:spPr>
              <a:xfrm rot="5400000">
                <a:off x="-177817" y="6338154"/>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58" name="Group 157"/>
            <p:cNvGrpSpPr/>
            <p:nvPr/>
          </p:nvGrpSpPr>
          <p:grpSpPr>
            <a:xfrm>
              <a:off x="9166483" y="454007"/>
              <a:ext cx="122115" cy="5945205"/>
              <a:chOff x="-238875" y="454007"/>
              <a:chExt cx="122115" cy="5945205"/>
            </a:xfrm>
          </p:grpSpPr>
          <p:cxnSp>
            <p:nvCxnSpPr>
              <p:cNvPr id="199" name="Straight Connector 198"/>
              <p:cNvCxnSpPr/>
              <p:nvPr/>
            </p:nvCxnSpPr>
            <p:spPr>
              <a:xfrm rot="5400000">
                <a:off x="-177817" y="392949"/>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00" name="Group 199"/>
              <p:cNvGrpSpPr/>
              <p:nvPr/>
            </p:nvGrpSpPr>
            <p:grpSpPr>
              <a:xfrm rot="5400000">
                <a:off x="-254017" y="5940709"/>
                <a:ext cx="152400" cy="122115"/>
                <a:chOff x="7983415" y="6582508"/>
                <a:chExt cx="152400" cy="486507"/>
              </a:xfrm>
            </p:grpSpPr>
            <p:cxnSp>
              <p:nvCxnSpPr>
                <p:cNvPr id="232" name="Straight Connector 231"/>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3" name="Straight Connector 232"/>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1" name="Group 200"/>
              <p:cNvGrpSpPr/>
              <p:nvPr/>
            </p:nvGrpSpPr>
            <p:grpSpPr>
              <a:xfrm rot="5400000">
                <a:off x="-254017" y="5467067"/>
                <a:ext cx="152400" cy="122115"/>
                <a:chOff x="7983415" y="6582508"/>
                <a:chExt cx="152400" cy="486507"/>
              </a:xfrm>
            </p:grpSpPr>
            <p:cxnSp>
              <p:nvCxnSpPr>
                <p:cNvPr id="230" name="Straight Connector 229"/>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1" name="Straight Connector 230"/>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2" name="Group 201"/>
              <p:cNvGrpSpPr/>
              <p:nvPr/>
            </p:nvGrpSpPr>
            <p:grpSpPr>
              <a:xfrm rot="5400000">
                <a:off x="-254017" y="4993425"/>
                <a:ext cx="152400" cy="122115"/>
                <a:chOff x="7983415" y="6582508"/>
                <a:chExt cx="152400" cy="486507"/>
              </a:xfrm>
            </p:grpSpPr>
            <p:cxnSp>
              <p:nvCxnSpPr>
                <p:cNvPr id="228" name="Straight Connector 227"/>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3" name="Group 202"/>
              <p:cNvGrpSpPr/>
              <p:nvPr/>
            </p:nvGrpSpPr>
            <p:grpSpPr>
              <a:xfrm rot="5400000">
                <a:off x="-254017" y="4519783"/>
                <a:ext cx="152400" cy="122115"/>
                <a:chOff x="7983415" y="6582508"/>
                <a:chExt cx="152400" cy="486507"/>
              </a:xfrm>
            </p:grpSpPr>
            <p:cxnSp>
              <p:nvCxnSpPr>
                <p:cNvPr id="226" name="Straight Connector 225"/>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4" name="Group 203"/>
              <p:cNvGrpSpPr/>
              <p:nvPr/>
            </p:nvGrpSpPr>
            <p:grpSpPr>
              <a:xfrm rot="5400000">
                <a:off x="-254017" y="4046141"/>
                <a:ext cx="152400" cy="122115"/>
                <a:chOff x="7983415" y="6582508"/>
                <a:chExt cx="152400" cy="486507"/>
              </a:xfrm>
            </p:grpSpPr>
            <p:cxnSp>
              <p:nvCxnSpPr>
                <p:cNvPr id="224" name="Straight Connector 223"/>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5" name="Group 204"/>
              <p:cNvGrpSpPr/>
              <p:nvPr/>
            </p:nvGrpSpPr>
            <p:grpSpPr>
              <a:xfrm rot="5400000">
                <a:off x="-254017" y="3572499"/>
                <a:ext cx="152400" cy="122115"/>
                <a:chOff x="7983415" y="6582508"/>
                <a:chExt cx="152400" cy="486507"/>
              </a:xfrm>
            </p:grpSpPr>
            <p:cxnSp>
              <p:nvCxnSpPr>
                <p:cNvPr id="222" name="Straight Connector 221"/>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6" name="Group 205"/>
              <p:cNvGrpSpPr/>
              <p:nvPr/>
            </p:nvGrpSpPr>
            <p:grpSpPr>
              <a:xfrm rot="5400000">
                <a:off x="-254017" y="3098857"/>
                <a:ext cx="152400" cy="122115"/>
                <a:chOff x="7983415" y="6582508"/>
                <a:chExt cx="152400" cy="486507"/>
              </a:xfrm>
            </p:grpSpPr>
            <p:cxnSp>
              <p:nvCxnSpPr>
                <p:cNvPr id="220" name="Straight Connector 219"/>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7" name="Group 206"/>
              <p:cNvGrpSpPr/>
              <p:nvPr/>
            </p:nvGrpSpPr>
            <p:grpSpPr>
              <a:xfrm rot="5400000">
                <a:off x="-254017" y="2625215"/>
                <a:ext cx="152400" cy="122115"/>
                <a:chOff x="7983415" y="6582508"/>
                <a:chExt cx="152400" cy="486507"/>
              </a:xfrm>
            </p:grpSpPr>
            <p:cxnSp>
              <p:nvCxnSpPr>
                <p:cNvPr id="218" name="Straight Connector 217"/>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8" name="Group 207"/>
              <p:cNvGrpSpPr/>
              <p:nvPr/>
            </p:nvGrpSpPr>
            <p:grpSpPr>
              <a:xfrm rot="5400000">
                <a:off x="-254017" y="2151573"/>
                <a:ext cx="152400" cy="122115"/>
                <a:chOff x="7983415" y="6582508"/>
                <a:chExt cx="152400" cy="486507"/>
              </a:xfrm>
            </p:grpSpPr>
            <p:cxnSp>
              <p:nvCxnSpPr>
                <p:cNvPr id="216" name="Straight Connector 215"/>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9" name="Group 208"/>
              <p:cNvGrpSpPr/>
              <p:nvPr/>
            </p:nvGrpSpPr>
            <p:grpSpPr>
              <a:xfrm rot="5400000">
                <a:off x="-254017" y="1677931"/>
                <a:ext cx="152400" cy="122115"/>
                <a:chOff x="7983415" y="6582508"/>
                <a:chExt cx="152400" cy="486507"/>
              </a:xfrm>
            </p:grpSpPr>
            <p:cxnSp>
              <p:nvCxnSpPr>
                <p:cNvPr id="214" name="Straight Connector 213"/>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0" name="Group 209"/>
              <p:cNvGrpSpPr/>
              <p:nvPr/>
            </p:nvGrpSpPr>
            <p:grpSpPr>
              <a:xfrm rot="5400000">
                <a:off x="-254017" y="997340"/>
                <a:ext cx="152400" cy="122115"/>
                <a:chOff x="7983415" y="6582508"/>
                <a:chExt cx="152400" cy="486507"/>
              </a:xfrm>
            </p:grpSpPr>
            <p:cxnSp>
              <p:nvCxnSpPr>
                <p:cNvPr id="212" name="Straight Connector 211"/>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11" name="Straight Connector 210"/>
              <p:cNvCxnSpPr/>
              <p:nvPr/>
            </p:nvCxnSpPr>
            <p:spPr>
              <a:xfrm rot="5400000">
                <a:off x="-177817" y="6338154"/>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59" name="Group 158"/>
            <p:cNvGrpSpPr/>
            <p:nvPr/>
          </p:nvGrpSpPr>
          <p:grpSpPr>
            <a:xfrm>
              <a:off x="457731" y="-141165"/>
              <a:ext cx="8226688" cy="122115"/>
              <a:chOff x="457731" y="6582508"/>
              <a:chExt cx="8226688" cy="486507"/>
            </a:xfrm>
          </p:grpSpPr>
          <p:cxnSp>
            <p:nvCxnSpPr>
              <p:cNvPr id="160" name="Straight Connector 159"/>
              <p:cNvCxnSpPr/>
              <p:nvPr/>
            </p:nvCxnSpPr>
            <p:spPr>
              <a:xfrm>
                <a:off x="457731"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61" name="Straight Connector 160"/>
              <p:cNvCxnSpPr/>
              <p:nvPr/>
            </p:nvCxnSpPr>
            <p:spPr>
              <a:xfrm>
                <a:off x="8684419"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162" name="Group 161"/>
              <p:cNvGrpSpPr/>
              <p:nvPr/>
            </p:nvGrpSpPr>
            <p:grpSpPr>
              <a:xfrm>
                <a:off x="7986158" y="6582508"/>
                <a:ext cx="152400" cy="486507"/>
                <a:chOff x="7983415" y="6582508"/>
                <a:chExt cx="152400" cy="486507"/>
              </a:xfrm>
            </p:grpSpPr>
            <p:cxnSp>
              <p:nvCxnSpPr>
                <p:cNvPr id="197" name="Straight Connector 196"/>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8" name="Straight Connector 197"/>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3" name="Group 162"/>
              <p:cNvGrpSpPr/>
              <p:nvPr/>
            </p:nvGrpSpPr>
            <p:grpSpPr>
              <a:xfrm>
                <a:off x="7287901" y="6582508"/>
                <a:ext cx="152400" cy="486507"/>
                <a:chOff x="7983415" y="6582508"/>
                <a:chExt cx="152400" cy="486507"/>
              </a:xfrm>
            </p:grpSpPr>
            <p:cxnSp>
              <p:nvCxnSpPr>
                <p:cNvPr id="195" name="Straight Connector 194"/>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6" name="Straight Connector 195"/>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4" name="Group 163"/>
              <p:cNvGrpSpPr/>
              <p:nvPr/>
            </p:nvGrpSpPr>
            <p:grpSpPr>
              <a:xfrm>
                <a:off x="6589644" y="6582508"/>
                <a:ext cx="152400" cy="486507"/>
                <a:chOff x="7983415" y="6582508"/>
                <a:chExt cx="152400" cy="486507"/>
              </a:xfrm>
            </p:grpSpPr>
            <p:cxnSp>
              <p:nvCxnSpPr>
                <p:cNvPr id="193" name="Straight Connector 192"/>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4" name="Straight Connector 193"/>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5" name="Group 164"/>
              <p:cNvGrpSpPr/>
              <p:nvPr/>
            </p:nvGrpSpPr>
            <p:grpSpPr>
              <a:xfrm>
                <a:off x="5891387" y="6582508"/>
                <a:ext cx="152400" cy="486507"/>
                <a:chOff x="7983415" y="6582508"/>
                <a:chExt cx="152400" cy="486507"/>
              </a:xfrm>
            </p:grpSpPr>
            <p:cxnSp>
              <p:nvCxnSpPr>
                <p:cNvPr id="191" name="Straight Connector 190"/>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2" name="Straight Connector 191"/>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6" name="Group 165"/>
              <p:cNvGrpSpPr/>
              <p:nvPr/>
            </p:nvGrpSpPr>
            <p:grpSpPr>
              <a:xfrm>
                <a:off x="5193130" y="6582508"/>
                <a:ext cx="152400" cy="486507"/>
                <a:chOff x="7983415" y="6582508"/>
                <a:chExt cx="152400" cy="486507"/>
              </a:xfrm>
            </p:grpSpPr>
            <p:cxnSp>
              <p:nvCxnSpPr>
                <p:cNvPr id="189" name="Straight Connector 188"/>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7" name="Group 166"/>
              <p:cNvGrpSpPr/>
              <p:nvPr/>
            </p:nvGrpSpPr>
            <p:grpSpPr>
              <a:xfrm>
                <a:off x="4494873" y="6582508"/>
                <a:ext cx="152400" cy="486507"/>
                <a:chOff x="7983415" y="6582508"/>
                <a:chExt cx="152400" cy="486507"/>
              </a:xfrm>
            </p:grpSpPr>
            <p:cxnSp>
              <p:nvCxnSpPr>
                <p:cNvPr id="187" name="Straight Connector 186"/>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8" name="Group 167"/>
              <p:cNvGrpSpPr/>
              <p:nvPr/>
            </p:nvGrpSpPr>
            <p:grpSpPr>
              <a:xfrm>
                <a:off x="3796616" y="6582508"/>
                <a:ext cx="152400" cy="486507"/>
                <a:chOff x="7983415" y="6582508"/>
                <a:chExt cx="152400" cy="486507"/>
              </a:xfrm>
            </p:grpSpPr>
            <p:cxnSp>
              <p:nvCxnSpPr>
                <p:cNvPr id="185" name="Straight Connector 184"/>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0" name="Group 169"/>
              <p:cNvGrpSpPr/>
              <p:nvPr/>
            </p:nvGrpSpPr>
            <p:grpSpPr>
              <a:xfrm>
                <a:off x="3098359" y="6582508"/>
                <a:ext cx="152400" cy="486507"/>
                <a:chOff x="7983415" y="6582508"/>
                <a:chExt cx="152400" cy="486507"/>
              </a:xfrm>
            </p:grpSpPr>
            <p:cxnSp>
              <p:nvCxnSpPr>
                <p:cNvPr id="183" name="Straight Connector 182"/>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4" name="Group 173"/>
              <p:cNvGrpSpPr/>
              <p:nvPr/>
            </p:nvGrpSpPr>
            <p:grpSpPr>
              <a:xfrm>
                <a:off x="2400102" y="6582508"/>
                <a:ext cx="152400" cy="486507"/>
                <a:chOff x="7983415" y="6582508"/>
                <a:chExt cx="152400" cy="486507"/>
              </a:xfrm>
            </p:grpSpPr>
            <p:cxnSp>
              <p:nvCxnSpPr>
                <p:cNvPr id="181" name="Straight Connector 180"/>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5" name="Group 174"/>
              <p:cNvGrpSpPr/>
              <p:nvPr/>
            </p:nvGrpSpPr>
            <p:grpSpPr>
              <a:xfrm>
                <a:off x="1701845" y="6582508"/>
                <a:ext cx="152400" cy="486507"/>
                <a:chOff x="7983415" y="6582508"/>
                <a:chExt cx="152400" cy="486507"/>
              </a:xfrm>
            </p:grpSpPr>
            <p:cxnSp>
              <p:nvCxnSpPr>
                <p:cNvPr id="179" name="Straight Connector 178"/>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0" name="Straight Connector 179"/>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6" name="Group 175"/>
              <p:cNvGrpSpPr/>
              <p:nvPr/>
            </p:nvGrpSpPr>
            <p:grpSpPr>
              <a:xfrm>
                <a:off x="1003588" y="6582508"/>
                <a:ext cx="152400" cy="486507"/>
                <a:chOff x="7983415" y="6582508"/>
                <a:chExt cx="152400" cy="486507"/>
              </a:xfrm>
            </p:grpSpPr>
            <p:cxnSp>
              <p:nvCxnSpPr>
                <p:cNvPr id="177" name="Straight Connector 176"/>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grpSp>
      <p:cxnSp>
        <p:nvCxnSpPr>
          <p:cNvPr id="305" name="Straight Connector 304"/>
          <p:cNvCxnSpPr/>
          <p:nvPr/>
        </p:nvCxnSpPr>
        <p:spPr>
          <a:xfrm>
            <a:off x="459580" y="2609850"/>
            <a:ext cx="1521569"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06" name="Straight Connector 305"/>
          <p:cNvCxnSpPr/>
          <p:nvPr/>
        </p:nvCxnSpPr>
        <p:spPr>
          <a:xfrm>
            <a:off x="2135398" y="2609850"/>
            <a:ext cx="1521569"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a:off x="3823961" y="2609850"/>
            <a:ext cx="1521569"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08" name="Straight Connector 307"/>
          <p:cNvCxnSpPr/>
          <p:nvPr/>
        </p:nvCxnSpPr>
        <p:spPr>
          <a:xfrm>
            <a:off x="5487033" y="2609850"/>
            <a:ext cx="1521569"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09" name="Straight Connector 308"/>
          <p:cNvCxnSpPr/>
          <p:nvPr/>
        </p:nvCxnSpPr>
        <p:spPr>
          <a:xfrm>
            <a:off x="7162850" y="2609850"/>
            <a:ext cx="1521569"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Text Placeholder 8"/>
          <p:cNvSpPr>
            <a:spLocks noGrp="1"/>
          </p:cNvSpPr>
          <p:nvPr>
            <p:ph type="body" sz="quarter" idx="17"/>
          </p:nvPr>
        </p:nvSpPr>
        <p:spPr>
          <a:xfrm>
            <a:off x="2133600" y="2762473"/>
            <a:ext cx="1524000" cy="952277"/>
          </a:xfrm>
        </p:spPr>
        <p:txBody>
          <a:bodyPr>
            <a:noAutofit/>
          </a:bodyPr>
          <a:lstStyle>
            <a:lvl1pPr>
              <a:lnSpc>
                <a:spcPct val="95000"/>
              </a:lnSpc>
              <a:spcBef>
                <a:spcPts val="600"/>
              </a:spcBef>
              <a:spcAft>
                <a:spcPts val="0"/>
              </a:spcAft>
              <a:defRPr sz="1800" i="0">
                <a:solidFill>
                  <a:schemeClr val="accent4"/>
                </a:solidFill>
                <a:latin typeface="+mj-lt"/>
              </a:defRPr>
            </a:lvl1pPr>
            <a:lvl2pPr>
              <a:lnSpc>
                <a:spcPct val="85000"/>
              </a:lnSpc>
              <a:spcBef>
                <a:spcPts val="600"/>
              </a:spcBef>
              <a:spcAft>
                <a:spcPts val="0"/>
              </a:spcAft>
              <a:defRPr sz="1200">
                <a:solidFill>
                  <a:schemeClr val="bg1">
                    <a:lumMod val="75000"/>
                  </a:schemeClr>
                </a:solidFill>
              </a:defRPr>
            </a:lvl2pPr>
            <a:lvl3pPr>
              <a:lnSpc>
                <a:spcPct val="100000"/>
              </a:lnSpc>
              <a:spcBef>
                <a:spcPts val="600"/>
              </a:spcBef>
              <a:spcAft>
                <a:spcPts val="0"/>
              </a:spcAft>
              <a:defRPr sz="1200">
                <a:solidFill>
                  <a:schemeClr val="bg1">
                    <a:lumMod val="75000"/>
                  </a:schemeClr>
                </a:solidFill>
              </a:defRPr>
            </a:lvl3pPr>
            <a:lvl4pPr>
              <a:lnSpc>
                <a:spcPct val="100000"/>
              </a:lnSpc>
              <a:spcBef>
                <a:spcPts val="600"/>
              </a:spcBef>
              <a:spcAft>
                <a:spcPts val="0"/>
              </a:spcAft>
              <a:defRPr sz="1200">
                <a:solidFill>
                  <a:schemeClr val="bg1">
                    <a:lumMod val="75000"/>
                  </a:schemeClr>
                </a:solidFill>
              </a:defRPr>
            </a:lvl4pPr>
            <a:lvl5pPr>
              <a:lnSpc>
                <a:spcPct val="100000"/>
              </a:lnSpc>
              <a:spcBef>
                <a:spcPts val="600"/>
              </a:spcBef>
              <a:spcAft>
                <a:spcPts val="0"/>
              </a:spcAft>
              <a:defRPr sz="1200">
                <a:solidFill>
                  <a:schemeClr val="bg1">
                    <a:lumMod val="75000"/>
                  </a:schemeClr>
                </a:solidFill>
              </a:defRPr>
            </a:lvl5pPr>
          </a:lstStyle>
          <a:p>
            <a:pPr lvl="0"/>
            <a:r>
              <a:rPr lang="en-US"/>
              <a:t>Edit Master text styles</a:t>
            </a:r>
          </a:p>
          <a:p>
            <a:pPr lvl="1"/>
            <a:r>
              <a:rPr lang="en-US"/>
              <a:t>Second level</a:t>
            </a:r>
          </a:p>
        </p:txBody>
      </p:sp>
      <p:sp>
        <p:nvSpPr>
          <p:cNvPr id="312" name="Text Placeholder 8"/>
          <p:cNvSpPr>
            <a:spLocks noGrp="1"/>
          </p:cNvSpPr>
          <p:nvPr>
            <p:ph type="body" sz="quarter" idx="18"/>
          </p:nvPr>
        </p:nvSpPr>
        <p:spPr>
          <a:xfrm>
            <a:off x="459580" y="2762473"/>
            <a:ext cx="1524000" cy="952277"/>
          </a:xfrm>
        </p:spPr>
        <p:txBody>
          <a:bodyPr>
            <a:noAutofit/>
          </a:bodyPr>
          <a:lstStyle>
            <a:lvl1pPr>
              <a:lnSpc>
                <a:spcPct val="95000"/>
              </a:lnSpc>
              <a:spcBef>
                <a:spcPts val="600"/>
              </a:spcBef>
              <a:spcAft>
                <a:spcPts val="0"/>
              </a:spcAft>
              <a:defRPr sz="1800" i="0">
                <a:solidFill>
                  <a:schemeClr val="tx2"/>
                </a:solidFill>
                <a:latin typeface="+mj-lt"/>
              </a:defRPr>
            </a:lvl1pPr>
            <a:lvl2pPr>
              <a:lnSpc>
                <a:spcPct val="85000"/>
              </a:lnSpc>
              <a:spcBef>
                <a:spcPts val="600"/>
              </a:spcBef>
              <a:spcAft>
                <a:spcPts val="0"/>
              </a:spcAft>
              <a:defRPr sz="1200">
                <a:solidFill>
                  <a:schemeClr val="bg1">
                    <a:lumMod val="75000"/>
                  </a:schemeClr>
                </a:solidFill>
              </a:defRPr>
            </a:lvl2pPr>
            <a:lvl3pPr>
              <a:lnSpc>
                <a:spcPct val="100000"/>
              </a:lnSpc>
              <a:spcBef>
                <a:spcPts val="600"/>
              </a:spcBef>
              <a:spcAft>
                <a:spcPts val="0"/>
              </a:spcAft>
              <a:defRPr sz="1200">
                <a:solidFill>
                  <a:schemeClr val="bg1">
                    <a:lumMod val="75000"/>
                  </a:schemeClr>
                </a:solidFill>
              </a:defRPr>
            </a:lvl3pPr>
            <a:lvl4pPr>
              <a:lnSpc>
                <a:spcPct val="100000"/>
              </a:lnSpc>
              <a:spcBef>
                <a:spcPts val="600"/>
              </a:spcBef>
              <a:spcAft>
                <a:spcPts val="0"/>
              </a:spcAft>
              <a:defRPr sz="1200">
                <a:solidFill>
                  <a:schemeClr val="bg1">
                    <a:lumMod val="75000"/>
                  </a:schemeClr>
                </a:solidFill>
              </a:defRPr>
            </a:lvl4pPr>
            <a:lvl5pPr>
              <a:lnSpc>
                <a:spcPct val="100000"/>
              </a:lnSpc>
              <a:spcBef>
                <a:spcPts val="600"/>
              </a:spcBef>
              <a:spcAft>
                <a:spcPts val="0"/>
              </a:spcAft>
              <a:defRPr sz="1200">
                <a:solidFill>
                  <a:schemeClr val="bg1">
                    <a:lumMod val="75000"/>
                  </a:schemeClr>
                </a:solidFill>
              </a:defRPr>
            </a:lvl5pPr>
          </a:lstStyle>
          <a:p>
            <a:pPr lvl="0"/>
            <a:r>
              <a:rPr lang="en-US"/>
              <a:t>Edit Master text styles</a:t>
            </a:r>
          </a:p>
          <a:p>
            <a:pPr lvl="1"/>
            <a:r>
              <a:rPr lang="en-US"/>
              <a:t>Second level</a:t>
            </a:r>
          </a:p>
        </p:txBody>
      </p:sp>
      <p:sp>
        <p:nvSpPr>
          <p:cNvPr id="313" name="Text Placeholder 8"/>
          <p:cNvSpPr>
            <a:spLocks noGrp="1"/>
          </p:cNvSpPr>
          <p:nvPr>
            <p:ph type="body" sz="quarter" idx="19"/>
          </p:nvPr>
        </p:nvSpPr>
        <p:spPr>
          <a:xfrm>
            <a:off x="3821530" y="2762473"/>
            <a:ext cx="1524000" cy="952277"/>
          </a:xfrm>
        </p:spPr>
        <p:txBody>
          <a:bodyPr>
            <a:noAutofit/>
          </a:bodyPr>
          <a:lstStyle>
            <a:lvl1pPr>
              <a:lnSpc>
                <a:spcPct val="95000"/>
              </a:lnSpc>
              <a:spcBef>
                <a:spcPts val="600"/>
              </a:spcBef>
              <a:spcAft>
                <a:spcPts val="0"/>
              </a:spcAft>
              <a:defRPr sz="1800" i="0">
                <a:solidFill>
                  <a:schemeClr val="accent2"/>
                </a:solidFill>
                <a:latin typeface="+mj-lt"/>
              </a:defRPr>
            </a:lvl1pPr>
            <a:lvl2pPr>
              <a:lnSpc>
                <a:spcPct val="85000"/>
              </a:lnSpc>
              <a:spcBef>
                <a:spcPts val="600"/>
              </a:spcBef>
              <a:spcAft>
                <a:spcPts val="0"/>
              </a:spcAft>
              <a:defRPr sz="1200">
                <a:solidFill>
                  <a:schemeClr val="bg1">
                    <a:lumMod val="75000"/>
                  </a:schemeClr>
                </a:solidFill>
              </a:defRPr>
            </a:lvl2pPr>
            <a:lvl3pPr>
              <a:lnSpc>
                <a:spcPct val="100000"/>
              </a:lnSpc>
              <a:spcBef>
                <a:spcPts val="600"/>
              </a:spcBef>
              <a:spcAft>
                <a:spcPts val="0"/>
              </a:spcAft>
              <a:defRPr sz="1200">
                <a:solidFill>
                  <a:schemeClr val="bg1">
                    <a:lumMod val="75000"/>
                  </a:schemeClr>
                </a:solidFill>
              </a:defRPr>
            </a:lvl3pPr>
            <a:lvl4pPr>
              <a:lnSpc>
                <a:spcPct val="100000"/>
              </a:lnSpc>
              <a:spcBef>
                <a:spcPts val="600"/>
              </a:spcBef>
              <a:spcAft>
                <a:spcPts val="0"/>
              </a:spcAft>
              <a:defRPr sz="1200">
                <a:solidFill>
                  <a:schemeClr val="bg1">
                    <a:lumMod val="75000"/>
                  </a:schemeClr>
                </a:solidFill>
              </a:defRPr>
            </a:lvl4pPr>
            <a:lvl5pPr>
              <a:lnSpc>
                <a:spcPct val="100000"/>
              </a:lnSpc>
              <a:spcBef>
                <a:spcPts val="600"/>
              </a:spcBef>
              <a:spcAft>
                <a:spcPts val="0"/>
              </a:spcAft>
              <a:defRPr sz="1200">
                <a:solidFill>
                  <a:schemeClr val="bg1">
                    <a:lumMod val="75000"/>
                  </a:schemeClr>
                </a:solidFill>
              </a:defRPr>
            </a:lvl5pPr>
          </a:lstStyle>
          <a:p>
            <a:pPr lvl="0"/>
            <a:r>
              <a:rPr lang="en-US"/>
              <a:t>Edit Master text styles</a:t>
            </a:r>
          </a:p>
          <a:p>
            <a:pPr lvl="1"/>
            <a:r>
              <a:rPr lang="en-US"/>
              <a:t>Second level</a:t>
            </a:r>
          </a:p>
        </p:txBody>
      </p:sp>
      <p:sp>
        <p:nvSpPr>
          <p:cNvPr id="314" name="Text Placeholder 8"/>
          <p:cNvSpPr>
            <a:spLocks noGrp="1"/>
          </p:cNvSpPr>
          <p:nvPr>
            <p:ph type="body" sz="quarter" idx="20"/>
          </p:nvPr>
        </p:nvSpPr>
        <p:spPr>
          <a:xfrm>
            <a:off x="5484602" y="2762473"/>
            <a:ext cx="1524000" cy="952277"/>
          </a:xfrm>
        </p:spPr>
        <p:txBody>
          <a:bodyPr>
            <a:noAutofit/>
          </a:bodyPr>
          <a:lstStyle>
            <a:lvl1pPr>
              <a:lnSpc>
                <a:spcPct val="95000"/>
              </a:lnSpc>
              <a:spcBef>
                <a:spcPts val="600"/>
              </a:spcBef>
              <a:spcAft>
                <a:spcPts val="0"/>
              </a:spcAft>
              <a:defRPr sz="1800" i="0">
                <a:solidFill>
                  <a:schemeClr val="accent3"/>
                </a:solidFill>
                <a:latin typeface="+mj-lt"/>
              </a:defRPr>
            </a:lvl1pPr>
            <a:lvl2pPr>
              <a:lnSpc>
                <a:spcPct val="85000"/>
              </a:lnSpc>
              <a:spcBef>
                <a:spcPts val="600"/>
              </a:spcBef>
              <a:spcAft>
                <a:spcPts val="0"/>
              </a:spcAft>
              <a:defRPr sz="1200">
                <a:solidFill>
                  <a:schemeClr val="bg1">
                    <a:lumMod val="75000"/>
                  </a:schemeClr>
                </a:solidFill>
              </a:defRPr>
            </a:lvl2pPr>
            <a:lvl3pPr>
              <a:lnSpc>
                <a:spcPct val="100000"/>
              </a:lnSpc>
              <a:spcBef>
                <a:spcPts val="600"/>
              </a:spcBef>
              <a:spcAft>
                <a:spcPts val="0"/>
              </a:spcAft>
              <a:defRPr sz="1200">
                <a:solidFill>
                  <a:schemeClr val="bg1">
                    <a:lumMod val="75000"/>
                  </a:schemeClr>
                </a:solidFill>
              </a:defRPr>
            </a:lvl3pPr>
            <a:lvl4pPr>
              <a:lnSpc>
                <a:spcPct val="100000"/>
              </a:lnSpc>
              <a:spcBef>
                <a:spcPts val="600"/>
              </a:spcBef>
              <a:spcAft>
                <a:spcPts val="0"/>
              </a:spcAft>
              <a:defRPr sz="1200">
                <a:solidFill>
                  <a:schemeClr val="bg1">
                    <a:lumMod val="75000"/>
                  </a:schemeClr>
                </a:solidFill>
              </a:defRPr>
            </a:lvl4pPr>
            <a:lvl5pPr>
              <a:lnSpc>
                <a:spcPct val="100000"/>
              </a:lnSpc>
              <a:spcBef>
                <a:spcPts val="600"/>
              </a:spcBef>
              <a:spcAft>
                <a:spcPts val="0"/>
              </a:spcAft>
              <a:defRPr sz="1200">
                <a:solidFill>
                  <a:schemeClr val="bg1">
                    <a:lumMod val="75000"/>
                  </a:schemeClr>
                </a:solidFill>
              </a:defRPr>
            </a:lvl5pPr>
          </a:lstStyle>
          <a:p>
            <a:pPr lvl="0"/>
            <a:r>
              <a:rPr lang="en-US"/>
              <a:t>Edit Master text styles</a:t>
            </a:r>
          </a:p>
          <a:p>
            <a:pPr lvl="1"/>
            <a:r>
              <a:rPr lang="en-US"/>
              <a:t>Second level</a:t>
            </a:r>
          </a:p>
        </p:txBody>
      </p:sp>
      <p:sp>
        <p:nvSpPr>
          <p:cNvPr id="315" name="Text Placeholder 8"/>
          <p:cNvSpPr>
            <a:spLocks noGrp="1"/>
          </p:cNvSpPr>
          <p:nvPr>
            <p:ph type="body" sz="quarter" idx="21"/>
          </p:nvPr>
        </p:nvSpPr>
        <p:spPr>
          <a:xfrm>
            <a:off x="7160419" y="2762473"/>
            <a:ext cx="1524000" cy="952277"/>
          </a:xfrm>
        </p:spPr>
        <p:txBody>
          <a:bodyPr>
            <a:noAutofit/>
          </a:bodyPr>
          <a:lstStyle>
            <a:lvl1pPr>
              <a:lnSpc>
                <a:spcPct val="95000"/>
              </a:lnSpc>
              <a:spcBef>
                <a:spcPts val="600"/>
              </a:spcBef>
              <a:spcAft>
                <a:spcPts val="0"/>
              </a:spcAft>
              <a:defRPr sz="1800" i="0">
                <a:solidFill>
                  <a:schemeClr val="accent1"/>
                </a:solidFill>
                <a:latin typeface="+mj-lt"/>
              </a:defRPr>
            </a:lvl1pPr>
            <a:lvl2pPr>
              <a:lnSpc>
                <a:spcPct val="85000"/>
              </a:lnSpc>
              <a:spcBef>
                <a:spcPts val="600"/>
              </a:spcBef>
              <a:spcAft>
                <a:spcPts val="0"/>
              </a:spcAft>
              <a:defRPr sz="1200">
                <a:solidFill>
                  <a:schemeClr val="bg1">
                    <a:lumMod val="75000"/>
                  </a:schemeClr>
                </a:solidFill>
              </a:defRPr>
            </a:lvl2pPr>
            <a:lvl3pPr>
              <a:lnSpc>
                <a:spcPct val="100000"/>
              </a:lnSpc>
              <a:spcBef>
                <a:spcPts val="600"/>
              </a:spcBef>
              <a:spcAft>
                <a:spcPts val="0"/>
              </a:spcAft>
              <a:defRPr sz="1200">
                <a:solidFill>
                  <a:schemeClr val="bg1">
                    <a:lumMod val="75000"/>
                  </a:schemeClr>
                </a:solidFill>
              </a:defRPr>
            </a:lvl3pPr>
            <a:lvl4pPr>
              <a:lnSpc>
                <a:spcPct val="100000"/>
              </a:lnSpc>
              <a:spcBef>
                <a:spcPts val="600"/>
              </a:spcBef>
              <a:spcAft>
                <a:spcPts val="0"/>
              </a:spcAft>
              <a:defRPr sz="1200">
                <a:solidFill>
                  <a:schemeClr val="bg1">
                    <a:lumMod val="75000"/>
                  </a:schemeClr>
                </a:solidFill>
              </a:defRPr>
            </a:lvl4pPr>
            <a:lvl5pPr>
              <a:lnSpc>
                <a:spcPct val="100000"/>
              </a:lnSpc>
              <a:spcBef>
                <a:spcPts val="600"/>
              </a:spcBef>
              <a:spcAft>
                <a:spcPts val="0"/>
              </a:spcAft>
              <a:defRPr sz="1200">
                <a:solidFill>
                  <a:schemeClr val="bg1">
                    <a:lumMod val="75000"/>
                  </a:schemeClr>
                </a:solidFill>
              </a:defRPr>
            </a:lvl5pPr>
          </a:lstStyle>
          <a:p>
            <a:pPr lvl="0"/>
            <a:r>
              <a:rPr lang="en-US"/>
              <a:t>Edit Master text styles</a:t>
            </a:r>
          </a:p>
          <a:p>
            <a:pPr lvl="1"/>
            <a:r>
              <a:rPr lang="en-US"/>
              <a:t>Second level</a:t>
            </a:r>
          </a:p>
        </p:txBody>
      </p:sp>
      <p:sp>
        <p:nvSpPr>
          <p:cNvPr id="317" name="Text Placeholder 2"/>
          <p:cNvSpPr>
            <a:spLocks noGrp="1"/>
          </p:cNvSpPr>
          <p:nvPr>
            <p:ph type="body" idx="22" hasCustomPrompt="1"/>
          </p:nvPr>
        </p:nvSpPr>
        <p:spPr>
          <a:xfrm>
            <a:off x="2135398" y="1815189"/>
            <a:ext cx="1522202" cy="794660"/>
          </a:xfrm>
        </p:spPr>
        <p:txBody>
          <a:bodyPr anchor="b">
            <a:noAutofit/>
          </a:bodyPr>
          <a:lstStyle>
            <a:lvl1pPr marL="0" indent="0">
              <a:lnSpc>
                <a:spcPct val="95000"/>
              </a:lnSpc>
              <a:spcBef>
                <a:spcPts val="0"/>
              </a:spcBef>
              <a:spcAft>
                <a:spcPts val="0"/>
              </a:spcAft>
              <a:buNone/>
              <a:defRPr sz="5400" b="1" i="0" spc="-300">
                <a:solidFill>
                  <a:schemeClr val="accent4"/>
                </a:solidFill>
                <a:latin typeface="Arial Narrow" panose="020B0606020202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t>
            </a:r>
          </a:p>
        </p:txBody>
      </p:sp>
      <p:sp>
        <p:nvSpPr>
          <p:cNvPr id="318" name="Text Placeholder 2"/>
          <p:cNvSpPr>
            <a:spLocks noGrp="1"/>
          </p:cNvSpPr>
          <p:nvPr>
            <p:ph type="body" idx="23" hasCustomPrompt="1"/>
          </p:nvPr>
        </p:nvSpPr>
        <p:spPr>
          <a:xfrm>
            <a:off x="3810000" y="1815189"/>
            <a:ext cx="1522202" cy="794660"/>
          </a:xfrm>
        </p:spPr>
        <p:txBody>
          <a:bodyPr anchor="b">
            <a:noAutofit/>
          </a:bodyPr>
          <a:lstStyle>
            <a:lvl1pPr marL="0" indent="0">
              <a:lnSpc>
                <a:spcPct val="95000"/>
              </a:lnSpc>
              <a:spcBef>
                <a:spcPts val="0"/>
              </a:spcBef>
              <a:spcAft>
                <a:spcPts val="0"/>
              </a:spcAft>
              <a:buNone/>
              <a:defRPr sz="5400" b="1" i="0" spc="-300">
                <a:solidFill>
                  <a:schemeClr val="accent2"/>
                </a:solidFill>
                <a:latin typeface="Arial Narrow" panose="020B0606020202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t>
            </a:r>
          </a:p>
        </p:txBody>
      </p:sp>
      <p:sp>
        <p:nvSpPr>
          <p:cNvPr id="319" name="Text Placeholder 2"/>
          <p:cNvSpPr>
            <a:spLocks noGrp="1"/>
          </p:cNvSpPr>
          <p:nvPr>
            <p:ph type="body" idx="24" hasCustomPrompt="1"/>
          </p:nvPr>
        </p:nvSpPr>
        <p:spPr>
          <a:xfrm>
            <a:off x="5486400" y="1815189"/>
            <a:ext cx="1522202" cy="794660"/>
          </a:xfrm>
        </p:spPr>
        <p:txBody>
          <a:bodyPr anchor="b">
            <a:noAutofit/>
          </a:bodyPr>
          <a:lstStyle>
            <a:lvl1pPr marL="0" indent="0">
              <a:lnSpc>
                <a:spcPct val="95000"/>
              </a:lnSpc>
              <a:spcBef>
                <a:spcPts val="0"/>
              </a:spcBef>
              <a:spcAft>
                <a:spcPts val="0"/>
              </a:spcAft>
              <a:buNone/>
              <a:defRPr sz="5400" b="1" i="0" spc="-300">
                <a:solidFill>
                  <a:schemeClr val="accent3"/>
                </a:solidFill>
                <a:latin typeface="Arial Narrow" panose="020B0606020202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t>
            </a:r>
          </a:p>
        </p:txBody>
      </p:sp>
      <p:sp>
        <p:nvSpPr>
          <p:cNvPr id="320" name="Text Placeholder 2"/>
          <p:cNvSpPr>
            <a:spLocks noGrp="1"/>
          </p:cNvSpPr>
          <p:nvPr>
            <p:ph type="body" idx="25" hasCustomPrompt="1"/>
          </p:nvPr>
        </p:nvSpPr>
        <p:spPr>
          <a:xfrm>
            <a:off x="7168662" y="1815189"/>
            <a:ext cx="1522202" cy="794660"/>
          </a:xfrm>
        </p:spPr>
        <p:txBody>
          <a:bodyPr anchor="b">
            <a:noAutofit/>
          </a:bodyPr>
          <a:lstStyle>
            <a:lvl1pPr marL="0" indent="0">
              <a:lnSpc>
                <a:spcPct val="95000"/>
              </a:lnSpc>
              <a:spcBef>
                <a:spcPts val="0"/>
              </a:spcBef>
              <a:spcAft>
                <a:spcPts val="0"/>
              </a:spcAft>
              <a:buNone/>
              <a:defRPr sz="5400" b="1" i="0" spc="-300">
                <a:solidFill>
                  <a:schemeClr val="accent1"/>
                </a:solidFill>
                <a:latin typeface="Arial Narrow" panose="020B0606020202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t>
            </a:r>
          </a:p>
        </p:txBody>
      </p:sp>
      <p:sp>
        <p:nvSpPr>
          <p:cNvPr id="321" name="Text Placeholder 2"/>
          <p:cNvSpPr>
            <a:spLocks noGrp="1"/>
          </p:cNvSpPr>
          <p:nvPr>
            <p:ph type="body" idx="26"/>
          </p:nvPr>
        </p:nvSpPr>
        <p:spPr>
          <a:xfrm>
            <a:off x="457731" y="1815188"/>
            <a:ext cx="1522202" cy="708655"/>
          </a:xfrm>
        </p:spPr>
        <p:txBody>
          <a:bodyPr anchor="b">
            <a:noAutofit/>
          </a:bodyPr>
          <a:lstStyle>
            <a:lvl1pPr marL="0" indent="0">
              <a:lnSpc>
                <a:spcPct val="95000"/>
              </a:lnSpc>
              <a:spcBef>
                <a:spcPts val="0"/>
              </a:spcBef>
              <a:spcAft>
                <a:spcPts val="0"/>
              </a:spcAft>
              <a:buNone/>
              <a:defRPr sz="2400" b="1" i="0">
                <a:solidFill>
                  <a:schemeClr val="tx2"/>
                </a:solidFill>
                <a:latin typeface="Arial Narrow" panose="020B0606020202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Tree>
    <p:extLst>
      <p:ext uri="{BB962C8B-B14F-4D97-AF65-F5344CB8AC3E}">
        <p14:creationId xmlns:p14="http://schemas.microsoft.com/office/powerpoint/2010/main" val="2089959781"/>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58" name="Group 157"/>
          <p:cNvGrpSpPr/>
          <p:nvPr/>
        </p:nvGrpSpPr>
        <p:grpSpPr>
          <a:xfrm>
            <a:off x="-151325" y="-141165"/>
            <a:ext cx="9439923" cy="7136527"/>
            <a:chOff x="-151325" y="-141165"/>
            <a:chExt cx="9439923" cy="7136527"/>
          </a:xfrm>
        </p:grpSpPr>
        <p:grpSp>
          <p:nvGrpSpPr>
            <p:cNvPr id="159" name="Group 158"/>
            <p:cNvGrpSpPr/>
            <p:nvPr/>
          </p:nvGrpSpPr>
          <p:grpSpPr>
            <a:xfrm>
              <a:off x="457731" y="6873247"/>
              <a:ext cx="8226688" cy="122115"/>
              <a:chOff x="457731" y="6582508"/>
              <a:chExt cx="8226688" cy="486507"/>
            </a:xfrm>
          </p:grpSpPr>
          <p:cxnSp>
            <p:nvCxnSpPr>
              <p:cNvPr id="268" name="Straight Connector 267"/>
              <p:cNvCxnSpPr/>
              <p:nvPr/>
            </p:nvCxnSpPr>
            <p:spPr>
              <a:xfrm>
                <a:off x="457731"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9" name="Straight Connector 268"/>
              <p:cNvCxnSpPr/>
              <p:nvPr/>
            </p:nvCxnSpPr>
            <p:spPr>
              <a:xfrm>
                <a:off x="8684419"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70" name="Group 269"/>
              <p:cNvGrpSpPr/>
              <p:nvPr/>
            </p:nvGrpSpPr>
            <p:grpSpPr>
              <a:xfrm>
                <a:off x="7986158" y="6582508"/>
                <a:ext cx="152400" cy="486507"/>
                <a:chOff x="7983415" y="6582508"/>
                <a:chExt cx="152400" cy="486507"/>
              </a:xfrm>
            </p:grpSpPr>
            <p:cxnSp>
              <p:nvCxnSpPr>
                <p:cNvPr id="301" name="Straight Connector 300"/>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1" name="Group 270"/>
              <p:cNvGrpSpPr/>
              <p:nvPr/>
            </p:nvGrpSpPr>
            <p:grpSpPr>
              <a:xfrm>
                <a:off x="7287901" y="6582508"/>
                <a:ext cx="152400" cy="486507"/>
                <a:chOff x="7983415" y="6582508"/>
                <a:chExt cx="152400" cy="486507"/>
              </a:xfrm>
            </p:grpSpPr>
            <p:cxnSp>
              <p:nvCxnSpPr>
                <p:cNvPr id="299" name="Straight Connector 298"/>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0" name="Straight Connector 299"/>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2" name="Group 271"/>
              <p:cNvGrpSpPr/>
              <p:nvPr/>
            </p:nvGrpSpPr>
            <p:grpSpPr>
              <a:xfrm>
                <a:off x="6589644" y="6582508"/>
                <a:ext cx="152400" cy="486507"/>
                <a:chOff x="7983415" y="6582508"/>
                <a:chExt cx="152400" cy="486507"/>
              </a:xfrm>
            </p:grpSpPr>
            <p:cxnSp>
              <p:nvCxnSpPr>
                <p:cNvPr id="297" name="Straight Connector 296"/>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3" name="Group 272"/>
              <p:cNvGrpSpPr/>
              <p:nvPr/>
            </p:nvGrpSpPr>
            <p:grpSpPr>
              <a:xfrm>
                <a:off x="5891387" y="6582508"/>
                <a:ext cx="152400" cy="486507"/>
                <a:chOff x="7983415" y="6582508"/>
                <a:chExt cx="152400" cy="486507"/>
              </a:xfrm>
            </p:grpSpPr>
            <p:cxnSp>
              <p:nvCxnSpPr>
                <p:cNvPr id="295" name="Straight Connector 294"/>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6" name="Straight Connector 295"/>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4" name="Group 273"/>
              <p:cNvGrpSpPr/>
              <p:nvPr/>
            </p:nvGrpSpPr>
            <p:grpSpPr>
              <a:xfrm>
                <a:off x="5193130" y="6582508"/>
                <a:ext cx="152400" cy="486507"/>
                <a:chOff x="7983415" y="6582508"/>
                <a:chExt cx="152400" cy="486507"/>
              </a:xfrm>
            </p:grpSpPr>
            <p:cxnSp>
              <p:nvCxnSpPr>
                <p:cNvPr id="293" name="Straight Connector 292"/>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5" name="Group 274"/>
              <p:cNvGrpSpPr/>
              <p:nvPr/>
            </p:nvGrpSpPr>
            <p:grpSpPr>
              <a:xfrm>
                <a:off x="4494873" y="6582508"/>
                <a:ext cx="152400" cy="486507"/>
                <a:chOff x="7983415" y="6582508"/>
                <a:chExt cx="152400" cy="486507"/>
              </a:xfrm>
            </p:grpSpPr>
            <p:cxnSp>
              <p:nvCxnSpPr>
                <p:cNvPr id="291" name="Straight Connector 290"/>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6" name="Group 275"/>
              <p:cNvGrpSpPr/>
              <p:nvPr/>
            </p:nvGrpSpPr>
            <p:grpSpPr>
              <a:xfrm>
                <a:off x="3796616" y="6582508"/>
                <a:ext cx="152400" cy="486507"/>
                <a:chOff x="7983415" y="6582508"/>
                <a:chExt cx="152400" cy="486507"/>
              </a:xfrm>
            </p:grpSpPr>
            <p:cxnSp>
              <p:nvCxnSpPr>
                <p:cNvPr id="289" name="Straight Connector 288"/>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0" name="Straight Connector 289"/>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7" name="Group 276"/>
              <p:cNvGrpSpPr/>
              <p:nvPr/>
            </p:nvGrpSpPr>
            <p:grpSpPr>
              <a:xfrm>
                <a:off x="3098359" y="6582508"/>
                <a:ext cx="152400" cy="486507"/>
                <a:chOff x="7983415" y="6582508"/>
                <a:chExt cx="152400" cy="486507"/>
              </a:xfrm>
            </p:grpSpPr>
            <p:cxnSp>
              <p:nvCxnSpPr>
                <p:cNvPr id="287" name="Straight Connector 286"/>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88" name="Straight Connector 287"/>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8" name="Group 277"/>
              <p:cNvGrpSpPr/>
              <p:nvPr/>
            </p:nvGrpSpPr>
            <p:grpSpPr>
              <a:xfrm>
                <a:off x="2400102" y="6582508"/>
                <a:ext cx="152400" cy="486507"/>
                <a:chOff x="7983415" y="6582508"/>
                <a:chExt cx="152400" cy="486507"/>
              </a:xfrm>
            </p:grpSpPr>
            <p:cxnSp>
              <p:nvCxnSpPr>
                <p:cNvPr id="285" name="Straight Connector 284"/>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86" name="Straight Connector 285"/>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9" name="Group 278"/>
              <p:cNvGrpSpPr/>
              <p:nvPr/>
            </p:nvGrpSpPr>
            <p:grpSpPr>
              <a:xfrm>
                <a:off x="1701845" y="6582508"/>
                <a:ext cx="152400" cy="486507"/>
                <a:chOff x="7983415" y="6582508"/>
                <a:chExt cx="152400" cy="486507"/>
              </a:xfrm>
            </p:grpSpPr>
            <p:cxnSp>
              <p:nvCxnSpPr>
                <p:cNvPr id="283" name="Straight Connector 282"/>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84" name="Straight Connector 283"/>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0" name="Group 279"/>
              <p:cNvGrpSpPr/>
              <p:nvPr/>
            </p:nvGrpSpPr>
            <p:grpSpPr>
              <a:xfrm>
                <a:off x="1003588" y="6582508"/>
                <a:ext cx="152400" cy="486507"/>
                <a:chOff x="7983415" y="6582508"/>
                <a:chExt cx="152400" cy="486507"/>
              </a:xfrm>
            </p:grpSpPr>
            <p:cxnSp>
              <p:nvCxnSpPr>
                <p:cNvPr id="281" name="Straight Connector 280"/>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82" name="Straight Connector 281"/>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grpSp>
          <p:nvGrpSpPr>
            <p:cNvPr id="160" name="Group 159"/>
            <p:cNvGrpSpPr/>
            <p:nvPr/>
          </p:nvGrpSpPr>
          <p:grpSpPr>
            <a:xfrm>
              <a:off x="-151325" y="454007"/>
              <a:ext cx="122115" cy="5945205"/>
              <a:chOff x="-238875" y="454007"/>
              <a:chExt cx="122115" cy="5945205"/>
            </a:xfrm>
          </p:grpSpPr>
          <p:cxnSp>
            <p:nvCxnSpPr>
              <p:cNvPr id="233" name="Straight Connector 232"/>
              <p:cNvCxnSpPr/>
              <p:nvPr/>
            </p:nvCxnSpPr>
            <p:spPr>
              <a:xfrm rot="5400000">
                <a:off x="-177817" y="392949"/>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34" name="Group 233"/>
              <p:cNvGrpSpPr/>
              <p:nvPr/>
            </p:nvGrpSpPr>
            <p:grpSpPr>
              <a:xfrm rot="5400000">
                <a:off x="-254017" y="5940709"/>
                <a:ext cx="152400" cy="122115"/>
                <a:chOff x="7983415" y="6582508"/>
                <a:chExt cx="152400" cy="486507"/>
              </a:xfrm>
            </p:grpSpPr>
            <p:cxnSp>
              <p:nvCxnSpPr>
                <p:cNvPr id="266" name="Straight Connector 265"/>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5" name="Group 234"/>
              <p:cNvGrpSpPr/>
              <p:nvPr/>
            </p:nvGrpSpPr>
            <p:grpSpPr>
              <a:xfrm rot="5400000">
                <a:off x="-254017" y="5467067"/>
                <a:ext cx="152400" cy="122115"/>
                <a:chOff x="7983415" y="6582508"/>
                <a:chExt cx="152400" cy="486507"/>
              </a:xfrm>
            </p:grpSpPr>
            <p:cxnSp>
              <p:nvCxnSpPr>
                <p:cNvPr id="264" name="Straight Connector 263"/>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6" name="Group 235"/>
              <p:cNvGrpSpPr/>
              <p:nvPr/>
            </p:nvGrpSpPr>
            <p:grpSpPr>
              <a:xfrm rot="5400000">
                <a:off x="-254017" y="4993425"/>
                <a:ext cx="152400" cy="122115"/>
                <a:chOff x="7983415" y="6582508"/>
                <a:chExt cx="152400" cy="486507"/>
              </a:xfrm>
            </p:grpSpPr>
            <p:cxnSp>
              <p:nvCxnSpPr>
                <p:cNvPr id="262" name="Straight Connector 261"/>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3" name="Straight Connector 262"/>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7" name="Group 236"/>
              <p:cNvGrpSpPr/>
              <p:nvPr/>
            </p:nvGrpSpPr>
            <p:grpSpPr>
              <a:xfrm rot="5400000">
                <a:off x="-254017" y="4519783"/>
                <a:ext cx="152400" cy="122115"/>
                <a:chOff x="7983415" y="6582508"/>
                <a:chExt cx="152400" cy="486507"/>
              </a:xfrm>
            </p:grpSpPr>
            <p:cxnSp>
              <p:nvCxnSpPr>
                <p:cNvPr id="260" name="Straight Connector 259"/>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8" name="Group 237"/>
              <p:cNvGrpSpPr/>
              <p:nvPr/>
            </p:nvGrpSpPr>
            <p:grpSpPr>
              <a:xfrm rot="5400000">
                <a:off x="-254017" y="4046141"/>
                <a:ext cx="152400" cy="122115"/>
                <a:chOff x="7983415" y="6582508"/>
                <a:chExt cx="152400" cy="486507"/>
              </a:xfrm>
            </p:grpSpPr>
            <p:cxnSp>
              <p:nvCxnSpPr>
                <p:cNvPr id="258" name="Straight Connector 257"/>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9" name="Group 238"/>
              <p:cNvGrpSpPr/>
              <p:nvPr/>
            </p:nvGrpSpPr>
            <p:grpSpPr>
              <a:xfrm rot="5400000">
                <a:off x="-254017" y="3572499"/>
                <a:ext cx="152400" cy="122115"/>
                <a:chOff x="7983415" y="6582508"/>
                <a:chExt cx="152400" cy="486507"/>
              </a:xfrm>
            </p:grpSpPr>
            <p:cxnSp>
              <p:nvCxnSpPr>
                <p:cNvPr id="256" name="Straight Connector 255"/>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0" name="Group 239"/>
              <p:cNvGrpSpPr/>
              <p:nvPr/>
            </p:nvGrpSpPr>
            <p:grpSpPr>
              <a:xfrm rot="5400000">
                <a:off x="-254017" y="3098857"/>
                <a:ext cx="152400" cy="122115"/>
                <a:chOff x="7983415" y="6582508"/>
                <a:chExt cx="152400" cy="486507"/>
              </a:xfrm>
            </p:grpSpPr>
            <p:cxnSp>
              <p:nvCxnSpPr>
                <p:cNvPr id="254" name="Straight Connector 253"/>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1" name="Group 240"/>
              <p:cNvGrpSpPr/>
              <p:nvPr/>
            </p:nvGrpSpPr>
            <p:grpSpPr>
              <a:xfrm rot="5400000">
                <a:off x="-254017" y="2625215"/>
                <a:ext cx="152400" cy="122115"/>
                <a:chOff x="7983415" y="6582508"/>
                <a:chExt cx="152400" cy="486507"/>
              </a:xfrm>
            </p:grpSpPr>
            <p:cxnSp>
              <p:nvCxnSpPr>
                <p:cNvPr id="252" name="Straight Connector 251"/>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2" name="Group 241"/>
              <p:cNvGrpSpPr/>
              <p:nvPr/>
            </p:nvGrpSpPr>
            <p:grpSpPr>
              <a:xfrm rot="5400000">
                <a:off x="-254017" y="2151573"/>
                <a:ext cx="152400" cy="122115"/>
                <a:chOff x="7983415" y="6582508"/>
                <a:chExt cx="152400" cy="486507"/>
              </a:xfrm>
            </p:grpSpPr>
            <p:cxnSp>
              <p:nvCxnSpPr>
                <p:cNvPr id="250" name="Straight Connector 249"/>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3" name="Group 242"/>
              <p:cNvGrpSpPr/>
              <p:nvPr/>
            </p:nvGrpSpPr>
            <p:grpSpPr>
              <a:xfrm rot="5400000">
                <a:off x="-254017" y="1677931"/>
                <a:ext cx="152400" cy="122115"/>
                <a:chOff x="7983415" y="6582508"/>
                <a:chExt cx="152400" cy="486507"/>
              </a:xfrm>
            </p:grpSpPr>
            <p:cxnSp>
              <p:nvCxnSpPr>
                <p:cNvPr id="248" name="Straight Connector 247"/>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4" name="Group 243"/>
              <p:cNvGrpSpPr/>
              <p:nvPr/>
            </p:nvGrpSpPr>
            <p:grpSpPr>
              <a:xfrm rot="5400000">
                <a:off x="-254017" y="997340"/>
                <a:ext cx="152400" cy="122115"/>
                <a:chOff x="7983415" y="6582508"/>
                <a:chExt cx="152400" cy="486507"/>
              </a:xfrm>
            </p:grpSpPr>
            <p:cxnSp>
              <p:nvCxnSpPr>
                <p:cNvPr id="246" name="Straight Connector 245"/>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45" name="Straight Connector 244"/>
              <p:cNvCxnSpPr/>
              <p:nvPr/>
            </p:nvCxnSpPr>
            <p:spPr>
              <a:xfrm rot="5400000">
                <a:off x="-177817" y="6338154"/>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1" name="Group 160"/>
            <p:cNvGrpSpPr/>
            <p:nvPr/>
          </p:nvGrpSpPr>
          <p:grpSpPr>
            <a:xfrm>
              <a:off x="9166483" y="454007"/>
              <a:ext cx="122115" cy="5945205"/>
              <a:chOff x="-238875" y="454007"/>
              <a:chExt cx="122115" cy="5945205"/>
            </a:xfrm>
          </p:grpSpPr>
          <p:cxnSp>
            <p:nvCxnSpPr>
              <p:cNvPr id="198" name="Straight Connector 197"/>
              <p:cNvCxnSpPr/>
              <p:nvPr/>
            </p:nvCxnSpPr>
            <p:spPr>
              <a:xfrm rot="5400000">
                <a:off x="-177817" y="392949"/>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199" name="Group 198"/>
              <p:cNvGrpSpPr/>
              <p:nvPr/>
            </p:nvGrpSpPr>
            <p:grpSpPr>
              <a:xfrm rot="5400000">
                <a:off x="-254017" y="5940709"/>
                <a:ext cx="152400" cy="122115"/>
                <a:chOff x="7983415" y="6582508"/>
                <a:chExt cx="152400" cy="486507"/>
              </a:xfrm>
            </p:grpSpPr>
            <p:cxnSp>
              <p:nvCxnSpPr>
                <p:cNvPr id="231" name="Straight Connector 230"/>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2" name="Straight Connector 231"/>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0" name="Group 199"/>
              <p:cNvGrpSpPr/>
              <p:nvPr/>
            </p:nvGrpSpPr>
            <p:grpSpPr>
              <a:xfrm rot="5400000">
                <a:off x="-254017" y="5467067"/>
                <a:ext cx="152400" cy="122115"/>
                <a:chOff x="7983415" y="6582508"/>
                <a:chExt cx="152400" cy="486507"/>
              </a:xfrm>
            </p:grpSpPr>
            <p:cxnSp>
              <p:nvCxnSpPr>
                <p:cNvPr id="229" name="Straight Connector 228"/>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1" name="Group 200"/>
              <p:cNvGrpSpPr/>
              <p:nvPr/>
            </p:nvGrpSpPr>
            <p:grpSpPr>
              <a:xfrm rot="5400000">
                <a:off x="-254017" y="4993425"/>
                <a:ext cx="152400" cy="122115"/>
                <a:chOff x="7983415" y="6582508"/>
                <a:chExt cx="152400" cy="486507"/>
              </a:xfrm>
            </p:grpSpPr>
            <p:cxnSp>
              <p:nvCxnSpPr>
                <p:cNvPr id="227" name="Straight Connector 226"/>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2" name="Group 201"/>
              <p:cNvGrpSpPr/>
              <p:nvPr/>
            </p:nvGrpSpPr>
            <p:grpSpPr>
              <a:xfrm rot="5400000">
                <a:off x="-254017" y="4519783"/>
                <a:ext cx="152400" cy="122115"/>
                <a:chOff x="7983415" y="6582508"/>
                <a:chExt cx="152400" cy="486507"/>
              </a:xfrm>
            </p:grpSpPr>
            <p:cxnSp>
              <p:nvCxnSpPr>
                <p:cNvPr id="225" name="Straight Connector 224"/>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3" name="Group 202"/>
              <p:cNvGrpSpPr/>
              <p:nvPr/>
            </p:nvGrpSpPr>
            <p:grpSpPr>
              <a:xfrm rot="5400000">
                <a:off x="-254017" y="4046141"/>
                <a:ext cx="152400" cy="122115"/>
                <a:chOff x="7983415" y="6582508"/>
                <a:chExt cx="152400" cy="486507"/>
              </a:xfrm>
            </p:grpSpPr>
            <p:cxnSp>
              <p:nvCxnSpPr>
                <p:cNvPr id="223" name="Straight Connector 222"/>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4" name="Group 203"/>
              <p:cNvGrpSpPr/>
              <p:nvPr/>
            </p:nvGrpSpPr>
            <p:grpSpPr>
              <a:xfrm rot="5400000">
                <a:off x="-254017" y="3572499"/>
                <a:ext cx="152400" cy="122115"/>
                <a:chOff x="7983415" y="6582508"/>
                <a:chExt cx="152400" cy="486507"/>
              </a:xfrm>
            </p:grpSpPr>
            <p:cxnSp>
              <p:nvCxnSpPr>
                <p:cNvPr id="221" name="Straight Connector 220"/>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5" name="Group 204"/>
              <p:cNvGrpSpPr/>
              <p:nvPr/>
            </p:nvGrpSpPr>
            <p:grpSpPr>
              <a:xfrm rot="5400000">
                <a:off x="-254017" y="3098857"/>
                <a:ext cx="152400" cy="122115"/>
                <a:chOff x="7983415" y="6582508"/>
                <a:chExt cx="152400" cy="486507"/>
              </a:xfrm>
            </p:grpSpPr>
            <p:cxnSp>
              <p:nvCxnSpPr>
                <p:cNvPr id="219" name="Straight Connector 218"/>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6" name="Group 205"/>
              <p:cNvGrpSpPr/>
              <p:nvPr/>
            </p:nvGrpSpPr>
            <p:grpSpPr>
              <a:xfrm rot="5400000">
                <a:off x="-254017" y="2625215"/>
                <a:ext cx="152400" cy="122115"/>
                <a:chOff x="7983415" y="6582508"/>
                <a:chExt cx="152400" cy="486507"/>
              </a:xfrm>
            </p:grpSpPr>
            <p:cxnSp>
              <p:nvCxnSpPr>
                <p:cNvPr id="217" name="Straight Connector 216"/>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7" name="Group 206"/>
              <p:cNvGrpSpPr/>
              <p:nvPr/>
            </p:nvGrpSpPr>
            <p:grpSpPr>
              <a:xfrm rot="5400000">
                <a:off x="-254017" y="2151573"/>
                <a:ext cx="152400" cy="122115"/>
                <a:chOff x="7983415" y="6582508"/>
                <a:chExt cx="152400" cy="486507"/>
              </a:xfrm>
            </p:grpSpPr>
            <p:cxnSp>
              <p:nvCxnSpPr>
                <p:cNvPr id="215" name="Straight Connector 214"/>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8" name="Group 207"/>
              <p:cNvGrpSpPr/>
              <p:nvPr/>
            </p:nvGrpSpPr>
            <p:grpSpPr>
              <a:xfrm rot="5400000">
                <a:off x="-254017" y="1677931"/>
                <a:ext cx="152400" cy="122115"/>
                <a:chOff x="7983415" y="6582508"/>
                <a:chExt cx="152400" cy="486507"/>
              </a:xfrm>
            </p:grpSpPr>
            <p:cxnSp>
              <p:nvCxnSpPr>
                <p:cNvPr id="213" name="Straight Connector 212"/>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9" name="Group 208"/>
              <p:cNvGrpSpPr/>
              <p:nvPr/>
            </p:nvGrpSpPr>
            <p:grpSpPr>
              <a:xfrm rot="5400000">
                <a:off x="-254017" y="997340"/>
                <a:ext cx="152400" cy="122115"/>
                <a:chOff x="7983415" y="6582508"/>
                <a:chExt cx="152400" cy="486507"/>
              </a:xfrm>
            </p:grpSpPr>
            <p:cxnSp>
              <p:nvCxnSpPr>
                <p:cNvPr id="211" name="Straight Connector 210"/>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10" name="Straight Connector 209"/>
              <p:cNvCxnSpPr/>
              <p:nvPr/>
            </p:nvCxnSpPr>
            <p:spPr>
              <a:xfrm rot="5400000">
                <a:off x="-177817" y="6338154"/>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2" name="Group 161"/>
            <p:cNvGrpSpPr/>
            <p:nvPr/>
          </p:nvGrpSpPr>
          <p:grpSpPr>
            <a:xfrm>
              <a:off x="457731" y="-141165"/>
              <a:ext cx="8226688" cy="122115"/>
              <a:chOff x="457731" y="6582508"/>
              <a:chExt cx="8226688" cy="486507"/>
            </a:xfrm>
          </p:grpSpPr>
          <p:cxnSp>
            <p:nvCxnSpPr>
              <p:cNvPr id="163" name="Straight Connector 162"/>
              <p:cNvCxnSpPr/>
              <p:nvPr/>
            </p:nvCxnSpPr>
            <p:spPr>
              <a:xfrm>
                <a:off x="457731"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a:off x="8684419"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165" name="Group 164"/>
              <p:cNvGrpSpPr/>
              <p:nvPr/>
            </p:nvGrpSpPr>
            <p:grpSpPr>
              <a:xfrm>
                <a:off x="7986158" y="6582508"/>
                <a:ext cx="152400" cy="486507"/>
                <a:chOff x="7983415" y="6582508"/>
                <a:chExt cx="152400" cy="486507"/>
              </a:xfrm>
            </p:grpSpPr>
            <p:cxnSp>
              <p:nvCxnSpPr>
                <p:cNvPr id="196" name="Straight Connector 195"/>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7" name="Straight Connector 196"/>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6" name="Group 165"/>
              <p:cNvGrpSpPr/>
              <p:nvPr/>
            </p:nvGrpSpPr>
            <p:grpSpPr>
              <a:xfrm>
                <a:off x="7287901" y="6582508"/>
                <a:ext cx="152400" cy="486507"/>
                <a:chOff x="7983415" y="6582508"/>
                <a:chExt cx="152400" cy="486507"/>
              </a:xfrm>
            </p:grpSpPr>
            <p:cxnSp>
              <p:nvCxnSpPr>
                <p:cNvPr id="194" name="Straight Connector 193"/>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5" name="Straight Connector 194"/>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7" name="Group 166"/>
              <p:cNvGrpSpPr/>
              <p:nvPr/>
            </p:nvGrpSpPr>
            <p:grpSpPr>
              <a:xfrm>
                <a:off x="6589644" y="6582508"/>
                <a:ext cx="152400" cy="486507"/>
                <a:chOff x="7983415" y="6582508"/>
                <a:chExt cx="152400" cy="486507"/>
              </a:xfrm>
            </p:grpSpPr>
            <p:cxnSp>
              <p:nvCxnSpPr>
                <p:cNvPr id="192" name="Straight Connector 191"/>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3" name="Straight Connector 192"/>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8" name="Group 167"/>
              <p:cNvGrpSpPr/>
              <p:nvPr/>
            </p:nvGrpSpPr>
            <p:grpSpPr>
              <a:xfrm>
                <a:off x="5891387" y="6582508"/>
                <a:ext cx="152400" cy="486507"/>
                <a:chOff x="7983415" y="6582508"/>
                <a:chExt cx="152400" cy="486507"/>
              </a:xfrm>
            </p:grpSpPr>
            <p:cxnSp>
              <p:nvCxnSpPr>
                <p:cNvPr id="190" name="Straight Connector 189"/>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1" name="Straight Connector 190"/>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9" name="Group 168"/>
              <p:cNvGrpSpPr/>
              <p:nvPr/>
            </p:nvGrpSpPr>
            <p:grpSpPr>
              <a:xfrm>
                <a:off x="5193130" y="6582508"/>
                <a:ext cx="152400" cy="486507"/>
                <a:chOff x="7983415" y="6582508"/>
                <a:chExt cx="152400" cy="486507"/>
              </a:xfrm>
            </p:grpSpPr>
            <p:cxnSp>
              <p:nvCxnSpPr>
                <p:cNvPr id="188" name="Straight Connector 187"/>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0" name="Group 169"/>
              <p:cNvGrpSpPr/>
              <p:nvPr/>
            </p:nvGrpSpPr>
            <p:grpSpPr>
              <a:xfrm>
                <a:off x="4494873" y="6582508"/>
                <a:ext cx="152400" cy="486507"/>
                <a:chOff x="7983415" y="6582508"/>
                <a:chExt cx="152400" cy="486507"/>
              </a:xfrm>
            </p:grpSpPr>
            <p:cxnSp>
              <p:nvCxnSpPr>
                <p:cNvPr id="186" name="Straight Connector 185"/>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1" name="Group 170"/>
              <p:cNvGrpSpPr/>
              <p:nvPr/>
            </p:nvGrpSpPr>
            <p:grpSpPr>
              <a:xfrm>
                <a:off x="3796616" y="6582508"/>
                <a:ext cx="152400" cy="486507"/>
                <a:chOff x="7983415" y="6582508"/>
                <a:chExt cx="152400" cy="486507"/>
              </a:xfrm>
            </p:grpSpPr>
            <p:cxnSp>
              <p:nvCxnSpPr>
                <p:cNvPr id="184" name="Straight Connector 183"/>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2" name="Group 171"/>
              <p:cNvGrpSpPr/>
              <p:nvPr/>
            </p:nvGrpSpPr>
            <p:grpSpPr>
              <a:xfrm>
                <a:off x="3098359" y="6582508"/>
                <a:ext cx="152400" cy="486507"/>
                <a:chOff x="7983415" y="6582508"/>
                <a:chExt cx="152400" cy="486507"/>
              </a:xfrm>
            </p:grpSpPr>
            <p:cxnSp>
              <p:nvCxnSpPr>
                <p:cNvPr id="182" name="Straight Connector 181"/>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3" name="Group 172"/>
              <p:cNvGrpSpPr/>
              <p:nvPr/>
            </p:nvGrpSpPr>
            <p:grpSpPr>
              <a:xfrm>
                <a:off x="2400102" y="6582508"/>
                <a:ext cx="152400" cy="486507"/>
                <a:chOff x="7983415" y="6582508"/>
                <a:chExt cx="152400" cy="486507"/>
              </a:xfrm>
            </p:grpSpPr>
            <p:cxnSp>
              <p:nvCxnSpPr>
                <p:cNvPr id="180" name="Straight Connector 179"/>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4" name="Group 173"/>
              <p:cNvGrpSpPr/>
              <p:nvPr/>
            </p:nvGrpSpPr>
            <p:grpSpPr>
              <a:xfrm>
                <a:off x="1701845" y="6582508"/>
                <a:ext cx="152400" cy="486507"/>
                <a:chOff x="7983415" y="6582508"/>
                <a:chExt cx="152400" cy="486507"/>
              </a:xfrm>
            </p:grpSpPr>
            <p:cxnSp>
              <p:nvCxnSpPr>
                <p:cNvPr id="178" name="Straight Connector 177"/>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9" name="Straight Connector 178"/>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5" name="Group 174"/>
              <p:cNvGrpSpPr/>
              <p:nvPr/>
            </p:nvGrpSpPr>
            <p:grpSpPr>
              <a:xfrm>
                <a:off x="1003588" y="6582508"/>
                <a:ext cx="152400" cy="486507"/>
                <a:chOff x="7983415" y="6582508"/>
                <a:chExt cx="152400" cy="486507"/>
              </a:xfrm>
            </p:grpSpPr>
            <p:cxnSp>
              <p:nvCxnSpPr>
                <p:cNvPr id="176" name="Straight Connector 175"/>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grpSp>
      <p:sp>
        <p:nvSpPr>
          <p:cNvPr id="151" name="Freeform 7"/>
          <p:cNvSpPr>
            <a:spLocks noChangeAspect="1" noEditPoints="1"/>
          </p:cNvSpPr>
          <p:nvPr/>
        </p:nvSpPr>
        <p:spPr bwMode="white">
          <a:xfrm>
            <a:off x="0" y="1"/>
            <a:ext cx="9144000" cy="6857665"/>
          </a:xfrm>
          <a:custGeom>
            <a:avLst/>
            <a:gdLst>
              <a:gd name="T0" fmla="*/ 0 w 6803"/>
              <a:gd name="T1" fmla="*/ 0 h 5102"/>
              <a:gd name="T2" fmla="*/ 0 w 6803"/>
              <a:gd name="T3" fmla="*/ 5102 h 5102"/>
              <a:gd name="T4" fmla="*/ 6803 w 6803"/>
              <a:gd name="T5" fmla="*/ 5102 h 5102"/>
              <a:gd name="T6" fmla="*/ 6803 w 6803"/>
              <a:gd name="T7" fmla="*/ 0 h 5102"/>
              <a:gd name="T8" fmla="*/ 0 w 6803"/>
              <a:gd name="T9" fmla="*/ 0 h 5102"/>
              <a:gd name="T10" fmla="*/ 6751 w 6803"/>
              <a:gd name="T11" fmla="*/ 5048 h 5102"/>
              <a:gd name="T12" fmla="*/ 52 w 6803"/>
              <a:gd name="T13" fmla="*/ 5048 h 5102"/>
              <a:gd name="T14" fmla="*/ 52 w 6803"/>
              <a:gd name="T15" fmla="*/ 54 h 5102"/>
              <a:gd name="T16" fmla="*/ 6751 w 6803"/>
              <a:gd name="T17" fmla="*/ 54 h 5102"/>
              <a:gd name="T18" fmla="*/ 6751 w 6803"/>
              <a:gd name="T19" fmla="*/ 5048 h 5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03" h="5102">
                <a:moveTo>
                  <a:pt x="0" y="0"/>
                </a:moveTo>
                <a:lnTo>
                  <a:pt x="0" y="5102"/>
                </a:lnTo>
                <a:lnTo>
                  <a:pt x="6803" y="5102"/>
                </a:lnTo>
                <a:lnTo>
                  <a:pt x="6803" y="0"/>
                </a:lnTo>
                <a:lnTo>
                  <a:pt x="0" y="0"/>
                </a:lnTo>
                <a:close/>
                <a:moveTo>
                  <a:pt x="6751" y="5048"/>
                </a:moveTo>
                <a:lnTo>
                  <a:pt x="52" y="5048"/>
                </a:lnTo>
                <a:lnTo>
                  <a:pt x="52" y="54"/>
                </a:lnTo>
                <a:lnTo>
                  <a:pt x="6751" y="54"/>
                </a:lnTo>
                <a:lnTo>
                  <a:pt x="6751" y="504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56" name="Content Placeholder 2"/>
          <p:cNvSpPr>
            <a:spLocks noGrp="1"/>
          </p:cNvSpPr>
          <p:nvPr>
            <p:ph idx="12"/>
          </p:nvPr>
        </p:nvSpPr>
        <p:spPr>
          <a:xfrm>
            <a:off x="6043787" y="457200"/>
            <a:ext cx="2640628" cy="5942011"/>
          </a:xfrm>
        </p:spPr>
        <p:txBody>
          <a:bodyPr/>
          <a:lstStyle>
            <a:lvl1pPr>
              <a:lnSpc>
                <a:spcPct val="110000"/>
              </a:lnSpc>
              <a:spcAft>
                <a:spcPts val="600"/>
              </a:spcAft>
              <a:defRPr sz="1300">
                <a:solidFill>
                  <a:schemeClr val="tx1">
                    <a:lumMod val="75000"/>
                    <a:lumOff val="25000"/>
                  </a:schemeClr>
                </a:solidFill>
              </a:defRPr>
            </a:lvl1pPr>
            <a:lvl2pPr marL="174625" indent="-174625">
              <a:spcBef>
                <a:spcPts val="3600"/>
              </a:spcBef>
              <a:spcAft>
                <a:spcPts val="0"/>
              </a:spcAft>
              <a:buFont typeface="Calibri" panose="020F0502020204030204" pitchFamily="34" charset="0"/>
              <a:buChar char="–"/>
              <a:defRPr sz="1600">
                <a:solidFill>
                  <a:schemeClr val="tx1">
                    <a:lumMod val="75000"/>
                    <a:lumOff val="25000"/>
                  </a:schemeClr>
                </a:solidFill>
                <a:latin typeface="+mj-lt"/>
              </a:defRPr>
            </a:lvl2pPr>
            <a:lvl3pPr marL="174625" indent="-174625">
              <a:lnSpc>
                <a:spcPct val="85000"/>
              </a:lnSpc>
              <a:defRPr lang="en-US" sz="1100" kern="1200" dirty="0">
                <a:solidFill>
                  <a:schemeClr val="tx1">
                    <a:lumMod val="75000"/>
                    <a:lumOff val="25000"/>
                  </a:schemeClr>
                </a:solidFill>
                <a:latin typeface="+mj-lt"/>
                <a:ea typeface="+mn-ea"/>
                <a:cs typeface="+mn-cs"/>
              </a:defRPr>
            </a:lvl3pPr>
            <a:lvl4pPr marL="174625" indent="-174625">
              <a:defRPr/>
            </a:lvl4pPr>
            <a:lvl5pPr marL="174625" indent="-174625">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7" name="TextBox 156"/>
          <p:cNvSpPr txBox="1"/>
          <p:nvPr/>
        </p:nvSpPr>
        <p:spPr>
          <a:xfrm>
            <a:off x="8138559" y="6567050"/>
            <a:ext cx="545862" cy="123111"/>
          </a:xfrm>
          <a:prstGeom prst="rect">
            <a:avLst/>
          </a:prstGeom>
          <a:noFill/>
        </p:spPr>
        <p:txBody>
          <a:bodyPr wrap="square" lIns="0" tIns="0" rIns="0" bIns="0" rtlCol="0">
            <a:spAutoFit/>
          </a:bodyPr>
          <a:lstStyle/>
          <a:p>
            <a:pPr algn="r"/>
            <a:fld id="{567A4CEE-210B-4A43-8E57-98E37E0AC15F}" type="slidenum">
              <a:rPr lang="en-US" sz="800" spc="0" baseline="0" smtClean="0">
                <a:solidFill>
                  <a:schemeClr val="tx1">
                    <a:lumMod val="50000"/>
                    <a:lumOff val="50000"/>
                  </a:schemeClr>
                </a:solidFill>
                <a:latin typeface="+mj-lt"/>
              </a:rPr>
              <a:pPr algn="r"/>
              <a:t>‹#›</a:t>
            </a:fld>
            <a:endParaRPr lang="en-US" sz="800" spc="0" baseline="0" dirty="0">
              <a:solidFill>
                <a:schemeClr val="tx1">
                  <a:lumMod val="50000"/>
                  <a:lumOff val="50000"/>
                </a:schemeClr>
              </a:solidFill>
              <a:latin typeface="+mj-lt"/>
            </a:endParaRPr>
          </a:p>
        </p:txBody>
      </p:sp>
      <p:sp>
        <p:nvSpPr>
          <p:cNvPr id="303" name="Rectangle 302"/>
          <p:cNvSpPr/>
          <p:nvPr/>
        </p:nvSpPr>
        <p:spPr>
          <a:xfrm>
            <a:off x="7038578" y="6567049"/>
            <a:ext cx="1099980" cy="123111"/>
          </a:xfrm>
          <a:prstGeom prst="rect">
            <a:avLst/>
          </a:prstGeom>
          <a:noFill/>
        </p:spPr>
        <p:txBody>
          <a:bodyPr wrap="square" lIns="0" tIns="0" rIns="0" bIns="0" rtlCol="0">
            <a:spAutoFit/>
          </a:bodyPr>
          <a:lstStyle/>
          <a:p>
            <a:pPr marL="0" lvl="0" indent="0" algn="r"/>
            <a:r>
              <a:rPr lang="en-US" sz="800" spc="0" baseline="0" dirty="0">
                <a:solidFill>
                  <a:schemeClr val="tx1">
                    <a:lumMod val="50000"/>
                    <a:lumOff val="50000"/>
                  </a:schemeClr>
                </a:solidFill>
                <a:latin typeface="+mj-lt"/>
              </a:rPr>
              <a:t>© Duarte, Inc. 2014</a:t>
            </a:r>
          </a:p>
        </p:txBody>
      </p:sp>
      <p:sp>
        <p:nvSpPr>
          <p:cNvPr id="310" name="Content Placeholder 2"/>
          <p:cNvSpPr>
            <a:spLocks noGrp="1"/>
          </p:cNvSpPr>
          <p:nvPr>
            <p:ph idx="15"/>
          </p:nvPr>
        </p:nvSpPr>
        <p:spPr>
          <a:xfrm>
            <a:off x="457732" y="457200"/>
            <a:ext cx="2640628" cy="5942011"/>
          </a:xfrm>
        </p:spPr>
        <p:txBody>
          <a:bodyPr/>
          <a:lstStyle>
            <a:lvl1pPr>
              <a:lnSpc>
                <a:spcPct val="110000"/>
              </a:lnSpc>
              <a:spcAft>
                <a:spcPts val="600"/>
              </a:spcAft>
              <a:defRPr sz="1300">
                <a:solidFill>
                  <a:schemeClr val="tx1">
                    <a:lumMod val="75000"/>
                    <a:lumOff val="25000"/>
                  </a:schemeClr>
                </a:solidFill>
              </a:defRPr>
            </a:lvl1pPr>
            <a:lvl2pPr marL="174625" indent="-174625">
              <a:spcBef>
                <a:spcPts val="3600"/>
              </a:spcBef>
              <a:spcAft>
                <a:spcPts val="0"/>
              </a:spcAft>
              <a:buFont typeface="Calibri" panose="020F0502020204030204" pitchFamily="34" charset="0"/>
              <a:buChar char="–"/>
              <a:defRPr sz="1600">
                <a:solidFill>
                  <a:schemeClr val="tx1">
                    <a:lumMod val="75000"/>
                    <a:lumOff val="25000"/>
                  </a:schemeClr>
                </a:solidFill>
                <a:latin typeface="+mj-lt"/>
              </a:defRPr>
            </a:lvl2pPr>
            <a:lvl3pPr marL="174625" indent="-174625">
              <a:lnSpc>
                <a:spcPct val="85000"/>
              </a:lnSpc>
              <a:defRPr lang="en-US" sz="1100" kern="1200" dirty="0">
                <a:solidFill>
                  <a:schemeClr val="tx1">
                    <a:lumMod val="75000"/>
                    <a:lumOff val="25000"/>
                  </a:schemeClr>
                </a:solidFill>
                <a:latin typeface="+mj-lt"/>
                <a:ea typeface="+mn-ea"/>
                <a:cs typeface="+mn-cs"/>
              </a:defRPr>
            </a:lvl3pPr>
            <a:lvl4pPr marL="174625" indent="-174625">
              <a:defRPr/>
            </a:lvl4pPr>
            <a:lvl5pPr marL="174625" indent="-174625">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1" name="Content Placeholder 2"/>
          <p:cNvSpPr>
            <a:spLocks noGrp="1"/>
          </p:cNvSpPr>
          <p:nvPr>
            <p:ph idx="14"/>
          </p:nvPr>
        </p:nvSpPr>
        <p:spPr>
          <a:xfrm>
            <a:off x="3256668" y="457200"/>
            <a:ext cx="2640628" cy="5942011"/>
          </a:xfrm>
        </p:spPr>
        <p:txBody>
          <a:bodyPr/>
          <a:lstStyle>
            <a:lvl1pPr>
              <a:lnSpc>
                <a:spcPct val="110000"/>
              </a:lnSpc>
              <a:spcAft>
                <a:spcPts val="600"/>
              </a:spcAft>
              <a:defRPr sz="1300">
                <a:solidFill>
                  <a:schemeClr val="tx1">
                    <a:lumMod val="75000"/>
                    <a:lumOff val="25000"/>
                  </a:schemeClr>
                </a:solidFill>
              </a:defRPr>
            </a:lvl1pPr>
            <a:lvl2pPr marL="174625" indent="-174625">
              <a:spcBef>
                <a:spcPts val="3600"/>
              </a:spcBef>
              <a:spcAft>
                <a:spcPts val="0"/>
              </a:spcAft>
              <a:buFont typeface="Calibri" panose="020F0502020204030204" pitchFamily="34" charset="0"/>
              <a:buChar char="–"/>
              <a:defRPr sz="1600">
                <a:solidFill>
                  <a:schemeClr val="tx1">
                    <a:lumMod val="75000"/>
                    <a:lumOff val="25000"/>
                  </a:schemeClr>
                </a:solidFill>
                <a:latin typeface="+mj-lt"/>
              </a:defRPr>
            </a:lvl2pPr>
            <a:lvl3pPr marL="174625" indent="-174625">
              <a:lnSpc>
                <a:spcPct val="85000"/>
              </a:lnSpc>
              <a:defRPr lang="en-US" sz="1100" kern="1200" dirty="0">
                <a:solidFill>
                  <a:schemeClr val="tx1">
                    <a:lumMod val="75000"/>
                    <a:lumOff val="25000"/>
                  </a:schemeClr>
                </a:solidFill>
                <a:latin typeface="+mj-lt"/>
                <a:ea typeface="+mn-ea"/>
                <a:cs typeface="+mn-cs"/>
              </a:defRPr>
            </a:lvl3pPr>
            <a:lvl4pPr marL="174625" indent="-174625">
              <a:defRPr/>
            </a:lvl4pPr>
            <a:lvl5pPr marL="174625" indent="-174625">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5" name="Text Placeholder 6"/>
          <p:cNvSpPr>
            <a:spLocks noGrp="1"/>
          </p:cNvSpPr>
          <p:nvPr>
            <p:ph type="body" sz="quarter" idx="16"/>
          </p:nvPr>
        </p:nvSpPr>
        <p:spPr>
          <a:xfrm>
            <a:off x="458788" y="6399212"/>
            <a:ext cx="5438508" cy="458788"/>
          </a:xfrm>
        </p:spPr>
        <p:txBody>
          <a:bodyPr vert="horz" lIns="0" tIns="0" rIns="0" bIns="0" rtlCol="0" anchor="ctr">
            <a:noAutofit/>
          </a:bodyPr>
          <a:lstStyle>
            <a:lvl1pPr>
              <a:defRPr lang="en-US" sz="800" i="0" kern="1200" dirty="0" smtClean="0">
                <a:solidFill>
                  <a:schemeClr val="tx1">
                    <a:lumMod val="50000"/>
                    <a:lumOff val="50000"/>
                  </a:schemeClr>
                </a:solidFill>
                <a:latin typeface="+mj-lt"/>
                <a:ea typeface="+mn-ea"/>
                <a:cs typeface="+mn-cs"/>
              </a:defRPr>
            </a:lvl1pPr>
          </a:lstStyle>
          <a:p>
            <a:pPr marL="0" lvl="0" indent="0" algn="l" defTabSz="914400" rtl="0" eaLnBrk="1" latinLnBrk="0" hangingPunct="1">
              <a:lnSpc>
                <a:spcPct val="85000"/>
              </a:lnSpc>
              <a:spcBef>
                <a:spcPts val="0"/>
              </a:spcBef>
              <a:spcAft>
                <a:spcPts val="0"/>
              </a:spcAft>
              <a:buFontTx/>
              <a:buNone/>
            </a:pPr>
            <a:r>
              <a:rPr lang="en-US"/>
              <a:t>Edit Master text styles</a:t>
            </a:r>
          </a:p>
        </p:txBody>
      </p:sp>
    </p:spTree>
    <p:extLst>
      <p:ext uri="{BB962C8B-B14F-4D97-AF65-F5344CB8AC3E}">
        <p14:creationId xmlns:p14="http://schemas.microsoft.com/office/powerpoint/2010/main" val="4142539750"/>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ection Divider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731" y="454006"/>
            <a:ext cx="8226689" cy="3255751"/>
          </a:xfrm>
        </p:spPr>
        <p:txBody>
          <a:bodyPr>
            <a:noAutofit/>
          </a:bodyPr>
          <a:lstStyle>
            <a:lvl1pPr>
              <a:lnSpc>
                <a:spcPct val="90000"/>
              </a:lnSpc>
              <a:spcAft>
                <a:spcPts val="600"/>
              </a:spcAft>
              <a:defRPr sz="6600" cap="none" baseline="0">
                <a:solidFill>
                  <a:schemeClr val="bg1"/>
                </a:solidFill>
                <a:latin typeface="+mj-lt"/>
              </a:defRPr>
            </a:lvl1pPr>
          </a:lstStyle>
          <a:p>
            <a:r>
              <a:rPr lang="en-US"/>
              <a:t>Click to edit Master title style</a:t>
            </a:r>
            <a:endParaRPr lang="en-US" dirty="0"/>
          </a:p>
        </p:txBody>
      </p:sp>
      <p:cxnSp>
        <p:nvCxnSpPr>
          <p:cNvPr id="276" name="Straight Connector 275"/>
          <p:cNvCxnSpPr/>
          <p:nvPr/>
        </p:nvCxnSpPr>
        <p:spPr>
          <a:xfrm>
            <a:off x="457731" y="6873247"/>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7" name="Straight Connector 276"/>
          <p:cNvCxnSpPr/>
          <p:nvPr/>
        </p:nvCxnSpPr>
        <p:spPr>
          <a:xfrm>
            <a:off x="8684419" y="6873247"/>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78" name="Group 277"/>
          <p:cNvGrpSpPr/>
          <p:nvPr/>
        </p:nvGrpSpPr>
        <p:grpSpPr>
          <a:xfrm>
            <a:off x="7986158" y="6873247"/>
            <a:ext cx="152400" cy="122115"/>
            <a:chOff x="7983415" y="6582508"/>
            <a:chExt cx="152400" cy="486507"/>
          </a:xfrm>
        </p:grpSpPr>
        <p:cxnSp>
          <p:nvCxnSpPr>
            <p:cNvPr id="309" name="Straight Connector 308"/>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10" name="Straight Connector 309"/>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9" name="Group 278"/>
          <p:cNvGrpSpPr/>
          <p:nvPr/>
        </p:nvGrpSpPr>
        <p:grpSpPr>
          <a:xfrm>
            <a:off x="7287901" y="6873247"/>
            <a:ext cx="152400" cy="122115"/>
            <a:chOff x="7983415" y="6582508"/>
            <a:chExt cx="152400" cy="486507"/>
          </a:xfrm>
        </p:grpSpPr>
        <p:cxnSp>
          <p:nvCxnSpPr>
            <p:cNvPr id="307" name="Straight Connector 306"/>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8" name="Straight Connector 307"/>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0" name="Group 279"/>
          <p:cNvGrpSpPr/>
          <p:nvPr/>
        </p:nvGrpSpPr>
        <p:grpSpPr>
          <a:xfrm>
            <a:off x="6589644" y="6873247"/>
            <a:ext cx="152400" cy="122115"/>
            <a:chOff x="7983415" y="6582508"/>
            <a:chExt cx="152400" cy="486507"/>
          </a:xfrm>
        </p:grpSpPr>
        <p:cxnSp>
          <p:nvCxnSpPr>
            <p:cNvPr id="305" name="Straight Connector 304"/>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6" name="Straight Connector 305"/>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1" name="Group 280"/>
          <p:cNvGrpSpPr/>
          <p:nvPr/>
        </p:nvGrpSpPr>
        <p:grpSpPr>
          <a:xfrm>
            <a:off x="5891387" y="6873247"/>
            <a:ext cx="152400" cy="122115"/>
            <a:chOff x="7983415" y="6582508"/>
            <a:chExt cx="152400" cy="486507"/>
          </a:xfrm>
        </p:grpSpPr>
        <p:cxnSp>
          <p:nvCxnSpPr>
            <p:cNvPr id="303" name="Straight Connector 302"/>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4" name="Straight Connector 303"/>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2" name="Group 281"/>
          <p:cNvGrpSpPr/>
          <p:nvPr/>
        </p:nvGrpSpPr>
        <p:grpSpPr>
          <a:xfrm>
            <a:off x="5193130" y="6873247"/>
            <a:ext cx="152400" cy="122115"/>
            <a:chOff x="7983415" y="6582508"/>
            <a:chExt cx="152400" cy="486507"/>
          </a:xfrm>
        </p:grpSpPr>
        <p:cxnSp>
          <p:nvCxnSpPr>
            <p:cNvPr id="301" name="Straight Connector 300"/>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3" name="Group 282"/>
          <p:cNvGrpSpPr/>
          <p:nvPr/>
        </p:nvGrpSpPr>
        <p:grpSpPr>
          <a:xfrm>
            <a:off x="4494873" y="6873247"/>
            <a:ext cx="152400" cy="122115"/>
            <a:chOff x="7983415" y="6582508"/>
            <a:chExt cx="152400" cy="486507"/>
          </a:xfrm>
        </p:grpSpPr>
        <p:cxnSp>
          <p:nvCxnSpPr>
            <p:cNvPr id="299" name="Straight Connector 298"/>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0" name="Straight Connector 299"/>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4" name="Group 283"/>
          <p:cNvGrpSpPr/>
          <p:nvPr/>
        </p:nvGrpSpPr>
        <p:grpSpPr>
          <a:xfrm>
            <a:off x="3796616" y="6873247"/>
            <a:ext cx="152400" cy="122115"/>
            <a:chOff x="7983415" y="6582508"/>
            <a:chExt cx="152400" cy="486507"/>
          </a:xfrm>
        </p:grpSpPr>
        <p:cxnSp>
          <p:nvCxnSpPr>
            <p:cNvPr id="297" name="Straight Connector 296"/>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5" name="Group 284"/>
          <p:cNvGrpSpPr/>
          <p:nvPr/>
        </p:nvGrpSpPr>
        <p:grpSpPr>
          <a:xfrm>
            <a:off x="3098359" y="6873247"/>
            <a:ext cx="152400" cy="122115"/>
            <a:chOff x="7983415" y="6582508"/>
            <a:chExt cx="152400" cy="486507"/>
          </a:xfrm>
        </p:grpSpPr>
        <p:cxnSp>
          <p:nvCxnSpPr>
            <p:cNvPr id="295" name="Straight Connector 294"/>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6" name="Straight Connector 295"/>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6" name="Group 285"/>
          <p:cNvGrpSpPr/>
          <p:nvPr/>
        </p:nvGrpSpPr>
        <p:grpSpPr>
          <a:xfrm>
            <a:off x="2400102" y="6873247"/>
            <a:ext cx="152400" cy="122115"/>
            <a:chOff x="7983415" y="6582508"/>
            <a:chExt cx="152400" cy="486507"/>
          </a:xfrm>
        </p:grpSpPr>
        <p:cxnSp>
          <p:nvCxnSpPr>
            <p:cNvPr id="293" name="Straight Connector 292"/>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7" name="Group 286"/>
          <p:cNvGrpSpPr/>
          <p:nvPr/>
        </p:nvGrpSpPr>
        <p:grpSpPr>
          <a:xfrm>
            <a:off x="1701845" y="6873247"/>
            <a:ext cx="152400" cy="122115"/>
            <a:chOff x="7983415" y="6582508"/>
            <a:chExt cx="152400" cy="486507"/>
          </a:xfrm>
        </p:grpSpPr>
        <p:cxnSp>
          <p:nvCxnSpPr>
            <p:cNvPr id="291" name="Straight Connector 290"/>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8" name="Group 287"/>
          <p:cNvGrpSpPr/>
          <p:nvPr/>
        </p:nvGrpSpPr>
        <p:grpSpPr>
          <a:xfrm>
            <a:off x="1003588" y="6873247"/>
            <a:ext cx="152400" cy="122115"/>
            <a:chOff x="7983415" y="6582508"/>
            <a:chExt cx="152400" cy="486507"/>
          </a:xfrm>
        </p:grpSpPr>
        <p:cxnSp>
          <p:nvCxnSpPr>
            <p:cNvPr id="289" name="Straight Connector 288"/>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0" name="Straight Connector 289"/>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41" name="Straight Connector 240"/>
          <p:cNvCxnSpPr/>
          <p:nvPr/>
        </p:nvCxnSpPr>
        <p:spPr>
          <a:xfrm rot="5400000">
            <a:off x="-90267" y="392949"/>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42" name="Group 241"/>
          <p:cNvGrpSpPr/>
          <p:nvPr/>
        </p:nvGrpSpPr>
        <p:grpSpPr>
          <a:xfrm rot="5400000">
            <a:off x="-166467" y="5940709"/>
            <a:ext cx="152400" cy="122115"/>
            <a:chOff x="7983415" y="6582508"/>
            <a:chExt cx="152400" cy="486507"/>
          </a:xfrm>
        </p:grpSpPr>
        <p:cxnSp>
          <p:nvCxnSpPr>
            <p:cNvPr id="274" name="Straight Connector 273"/>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5" name="Straight Connector 274"/>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3" name="Group 242"/>
          <p:cNvGrpSpPr/>
          <p:nvPr/>
        </p:nvGrpSpPr>
        <p:grpSpPr>
          <a:xfrm rot="5400000">
            <a:off x="-166467" y="5467067"/>
            <a:ext cx="152400" cy="122115"/>
            <a:chOff x="7983415" y="6582508"/>
            <a:chExt cx="152400" cy="486507"/>
          </a:xfrm>
        </p:grpSpPr>
        <p:cxnSp>
          <p:nvCxnSpPr>
            <p:cNvPr id="272" name="Straight Connector 271"/>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3" name="Straight Connector 272"/>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4" name="Group 243"/>
          <p:cNvGrpSpPr/>
          <p:nvPr/>
        </p:nvGrpSpPr>
        <p:grpSpPr>
          <a:xfrm rot="5400000">
            <a:off x="-166467" y="4993425"/>
            <a:ext cx="152400" cy="122115"/>
            <a:chOff x="7983415" y="6582508"/>
            <a:chExt cx="152400" cy="486507"/>
          </a:xfrm>
        </p:grpSpPr>
        <p:cxnSp>
          <p:nvCxnSpPr>
            <p:cNvPr id="270" name="Straight Connector 269"/>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5" name="Group 244"/>
          <p:cNvGrpSpPr/>
          <p:nvPr/>
        </p:nvGrpSpPr>
        <p:grpSpPr>
          <a:xfrm rot="5400000">
            <a:off x="-166467" y="4519783"/>
            <a:ext cx="152400" cy="122115"/>
            <a:chOff x="7983415" y="6582508"/>
            <a:chExt cx="152400" cy="486507"/>
          </a:xfrm>
        </p:grpSpPr>
        <p:cxnSp>
          <p:nvCxnSpPr>
            <p:cNvPr id="268" name="Straight Connector 267"/>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9" name="Straight Connector 268"/>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6" name="Group 245"/>
          <p:cNvGrpSpPr/>
          <p:nvPr/>
        </p:nvGrpSpPr>
        <p:grpSpPr>
          <a:xfrm rot="5400000">
            <a:off x="-166467" y="4046141"/>
            <a:ext cx="152400" cy="122115"/>
            <a:chOff x="7983415" y="6582508"/>
            <a:chExt cx="152400" cy="486507"/>
          </a:xfrm>
        </p:grpSpPr>
        <p:cxnSp>
          <p:nvCxnSpPr>
            <p:cNvPr id="266" name="Straight Connector 265"/>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7" name="Group 246"/>
          <p:cNvGrpSpPr/>
          <p:nvPr/>
        </p:nvGrpSpPr>
        <p:grpSpPr>
          <a:xfrm rot="5400000">
            <a:off x="-166467" y="3572499"/>
            <a:ext cx="152400" cy="122115"/>
            <a:chOff x="7983415" y="6582508"/>
            <a:chExt cx="152400" cy="486507"/>
          </a:xfrm>
        </p:grpSpPr>
        <p:cxnSp>
          <p:nvCxnSpPr>
            <p:cNvPr id="264" name="Straight Connector 263"/>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8" name="Group 247"/>
          <p:cNvGrpSpPr/>
          <p:nvPr/>
        </p:nvGrpSpPr>
        <p:grpSpPr>
          <a:xfrm rot="5400000">
            <a:off x="-166467" y="3098857"/>
            <a:ext cx="152400" cy="122115"/>
            <a:chOff x="7983415" y="6582508"/>
            <a:chExt cx="152400" cy="486507"/>
          </a:xfrm>
        </p:grpSpPr>
        <p:cxnSp>
          <p:nvCxnSpPr>
            <p:cNvPr id="262" name="Straight Connector 261"/>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3" name="Straight Connector 262"/>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9" name="Group 248"/>
          <p:cNvGrpSpPr/>
          <p:nvPr/>
        </p:nvGrpSpPr>
        <p:grpSpPr>
          <a:xfrm rot="5400000">
            <a:off x="-166467" y="2625215"/>
            <a:ext cx="152400" cy="122115"/>
            <a:chOff x="7983415" y="6582508"/>
            <a:chExt cx="152400" cy="486507"/>
          </a:xfrm>
        </p:grpSpPr>
        <p:cxnSp>
          <p:nvCxnSpPr>
            <p:cNvPr id="260" name="Straight Connector 259"/>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0" name="Group 249"/>
          <p:cNvGrpSpPr/>
          <p:nvPr/>
        </p:nvGrpSpPr>
        <p:grpSpPr>
          <a:xfrm rot="5400000">
            <a:off x="-166467" y="2151573"/>
            <a:ext cx="152400" cy="122115"/>
            <a:chOff x="7983415" y="6582508"/>
            <a:chExt cx="152400" cy="486507"/>
          </a:xfrm>
        </p:grpSpPr>
        <p:cxnSp>
          <p:nvCxnSpPr>
            <p:cNvPr id="258" name="Straight Connector 257"/>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1" name="Group 250"/>
          <p:cNvGrpSpPr/>
          <p:nvPr/>
        </p:nvGrpSpPr>
        <p:grpSpPr>
          <a:xfrm rot="5400000">
            <a:off x="-166467" y="1677931"/>
            <a:ext cx="152400" cy="122115"/>
            <a:chOff x="7983415" y="6582508"/>
            <a:chExt cx="152400" cy="486507"/>
          </a:xfrm>
        </p:grpSpPr>
        <p:cxnSp>
          <p:nvCxnSpPr>
            <p:cNvPr id="256" name="Straight Connector 255"/>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2" name="Group 251"/>
          <p:cNvGrpSpPr/>
          <p:nvPr/>
        </p:nvGrpSpPr>
        <p:grpSpPr>
          <a:xfrm rot="5400000">
            <a:off x="-166467" y="997340"/>
            <a:ext cx="152400" cy="122115"/>
            <a:chOff x="7983415" y="6582508"/>
            <a:chExt cx="152400" cy="486507"/>
          </a:xfrm>
        </p:grpSpPr>
        <p:cxnSp>
          <p:nvCxnSpPr>
            <p:cNvPr id="254" name="Straight Connector 253"/>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53" name="Straight Connector 252"/>
          <p:cNvCxnSpPr/>
          <p:nvPr/>
        </p:nvCxnSpPr>
        <p:spPr>
          <a:xfrm rot="5400000">
            <a:off x="-90267" y="6338154"/>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6" name="Straight Connector 205"/>
          <p:cNvCxnSpPr/>
          <p:nvPr/>
        </p:nvCxnSpPr>
        <p:spPr>
          <a:xfrm rot="5400000">
            <a:off x="9227541" y="392949"/>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07" name="Group 206"/>
          <p:cNvGrpSpPr/>
          <p:nvPr/>
        </p:nvGrpSpPr>
        <p:grpSpPr>
          <a:xfrm rot="5400000">
            <a:off x="9151341" y="5940709"/>
            <a:ext cx="152400" cy="122115"/>
            <a:chOff x="7983415" y="6582508"/>
            <a:chExt cx="152400" cy="486507"/>
          </a:xfrm>
        </p:grpSpPr>
        <p:cxnSp>
          <p:nvCxnSpPr>
            <p:cNvPr id="239" name="Straight Connector 238"/>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8" name="Group 207"/>
          <p:cNvGrpSpPr/>
          <p:nvPr/>
        </p:nvGrpSpPr>
        <p:grpSpPr>
          <a:xfrm rot="5400000">
            <a:off x="9151341" y="5467067"/>
            <a:ext cx="152400" cy="122115"/>
            <a:chOff x="7983415" y="6582508"/>
            <a:chExt cx="152400" cy="486507"/>
          </a:xfrm>
        </p:grpSpPr>
        <p:cxnSp>
          <p:nvCxnSpPr>
            <p:cNvPr id="237" name="Straight Connector 236"/>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9" name="Group 208"/>
          <p:cNvGrpSpPr/>
          <p:nvPr/>
        </p:nvGrpSpPr>
        <p:grpSpPr>
          <a:xfrm rot="5400000">
            <a:off x="9151341" y="4993425"/>
            <a:ext cx="152400" cy="122115"/>
            <a:chOff x="7983415" y="6582508"/>
            <a:chExt cx="152400" cy="486507"/>
          </a:xfrm>
        </p:grpSpPr>
        <p:cxnSp>
          <p:nvCxnSpPr>
            <p:cNvPr id="235" name="Straight Connector 234"/>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6" name="Straight Connector 235"/>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0" name="Group 209"/>
          <p:cNvGrpSpPr/>
          <p:nvPr/>
        </p:nvGrpSpPr>
        <p:grpSpPr>
          <a:xfrm rot="5400000">
            <a:off x="9151341" y="4519783"/>
            <a:ext cx="152400" cy="122115"/>
            <a:chOff x="7983415" y="6582508"/>
            <a:chExt cx="152400" cy="486507"/>
          </a:xfrm>
        </p:grpSpPr>
        <p:cxnSp>
          <p:nvCxnSpPr>
            <p:cNvPr id="233" name="Straight Connector 232"/>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4" name="Straight Connector 233"/>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1" name="Group 210"/>
          <p:cNvGrpSpPr/>
          <p:nvPr/>
        </p:nvGrpSpPr>
        <p:grpSpPr>
          <a:xfrm rot="5400000">
            <a:off x="9151341" y="4046141"/>
            <a:ext cx="152400" cy="122115"/>
            <a:chOff x="7983415" y="6582508"/>
            <a:chExt cx="152400" cy="486507"/>
          </a:xfrm>
        </p:grpSpPr>
        <p:cxnSp>
          <p:nvCxnSpPr>
            <p:cNvPr id="231" name="Straight Connector 230"/>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2" name="Straight Connector 231"/>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2" name="Group 211"/>
          <p:cNvGrpSpPr/>
          <p:nvPr/>
        </p:nvGrpSpPr>
        <p:grpSpPr>
          <a:xfrm rot="5400000">
            <a:off x="9151341" y="3572499"/>
            <a:ext cx="152400" cy="122115"/>
            <a:chOff x="7983415" y="6582508"/>
            <a:chExt cx="152400" cy="486507"/>
          </a:xfrm>
        </p:grpSpPr>
        <p:cxnSp>
          <p:nvCxnSpPr>
            <p:cNvPr id="229" name="Straight Connector 228"/>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3" name="Group 212"/>
          <p:cNvGrpSpPr/>
          <p:nvPr/>
        </p:nvGrpSpPr>
        <p:grpSpPr>
          <a:xfrm rot="5400000">
            <a:off x="9151341" y="3098857"/>
            <a:ext cx="152400" cy="122115"/>
            <a:chOff x="7983415" y="6582508"/>
            <a:chExt cx="152400" cy="486507"/>
          </a:xfrm>
        </p:grpSpPr>
        <p:cxnSp>
          <p:nvCxnSpPr>
            <p:cNvPr id="227" name="Straight Connector 226"/>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4" name="Group 213"/>
          <p:cNvGrpSpPr/>
          <p:nvPr/>
        </p:nvGrpSpPr>
        <p:grpSpPr>
          <a:xfrm rot="5400000">
            <a:off x="9151341" y="2625215"/>
            <a:ext cx="152400" cy="122115"/>
            <a:chOff x="7983415" y="6582508"/>
            <a:chExt cx="152400" cy="486507"/>
          </a:xfrm>
        </p:grpSpPr>
        <p:cxnSp>
          <p:nvCxnSpPr>
            <p:cNvPr id="225" name="Straight Connector 224"/>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5" name="Group 214"/>
          <p:cNvGrpSpPr/>
          <p:nvPr/>
        </p:nvGrpSpPr>
        <p:grpSpPr>
          <a:xfrm rot="5400000">
            <a:off x="9151341" y="2151573"/>
            <a:ext cx="152400" cy="122115"/>
            <a:chOff x="7983415" y="6582508"/>
            <a:chExt cx="152400" cy="486507"/>
          </a:xfrm>
        </p:grpSpPr>
        <p:cxnSp>
          <p:nvCxnSpPr>
            <p:cNvPr id="223" name="Straight Connector 222"/>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6" name="Group 215"/>
          <p:cNvGrpSpPr/>
          <p:nvPr/>
        </p:nvGrpSpPr>
        <p:grpSpPr>
          <a:xfrm rot="5400000">
            <a:off x="9151341" y="1677931"/>
            <a:ext cx="152400" cy="122115"/>
            <a:chOff x="7983415" y="6582508"/>
            <a:chExt cx="152400" cy="486507"/>
          </a:xfrm>
        </p:grpSpPr>
        <p:cxnSp>
          <p:nvCxnSpPr>
            <p:cNvPr id="221" name="Straight Connector 220"/>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7" name="Group 216"/>
          <p:cNvGrpSpPr/>
          <p:nvPr/>
        </p:nvGrpSpPr>
        <p:grpSpPr>
          <a:xfrm rot="5400000">
            <a:off x="9151341" y="997340"/>
            <a:ext cx="152400" cy="122115"/>
            <a:chOff x="7983415" y="6582508"/>
            <a:chExt cx="152400" cy="486507"/>
          </a:xfrm>
        </p:grpSpPr>
        <p:cxnSp>
          <p:nvCxnSpPr>
            <p:cNvPr id="219" name="Straight Connector 218"/>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18" name="Straight Connector 217"/>
          <p:cNvCxnSpPr/>
          <p:nvPr/>
        </p:nvCxnSpPr>
        <p:spPr>
          <a:xfrm rot="5400000">
            <a:off x="9227541" y="6338154"/>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457731" y="-141165"/>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a:off x="8684419" y="-141165"/>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173" name="Group 172"/>
          <p:cNvGrpSpPr/>
          <p:nvPr/>
        </p:nvGrpSpPr>
        <p:grpSpPr>
          <a:xfrm>
            <a:off x="7986158" y="-141165"/>
            <a:ext cx="152400" cy="122115"/>
            <a:chOff x="7983415" y="6582508"/>
            <a:chExt cx="152400" cy="486507"/>
          </a:xfrm>
        </p:grpSpPr>
        <p:cxnSp>
          <p:nvCxnSpPr>
            <p:cNvPr id="204" name="Straight Connector 203"/>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4" name="Group 173"/>
          <p:cNvGrpSpPr/>
          <p:nvPr/>
        </p:nvGrpSpPr>
        <p:grpSpPr>
          <a:xfrm>
            <a:off x="7287901" y="-141165"/>
            <a:ext cx="152400" cy="122115"/>
            <a:chOff x="7983415" y="6582508"/>
            <a:chExt cx="152400" cy="486507"/>
          </a:xfrm>
        </p:grpSpPr>
        <p:cxnSp>
          <p:nvCxnSpPr>
            <p:cNvPr id="202" name="Straight Connector 201"/>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3" name="Straight Connector 202"/>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5" name="Group 174"/>
          <p:cNvGrpSpPr/>
          <p:nvPr/>
        </p:nvGrpSpPr>
        <p:grpSpPr>
          <a:xfrm>
            <a:off x="6589644" y="-141165"/>
            <a:ext cx="152400" cy="122115"/>
            <a:chOff x="7983415" y="6582508"/>
            <a:chExt cx="152400" cy="486507"/>
          </a:xfrm>
        </p:grpSpPr>
        <p:cxnSp>
          <p:nvCxnSpPr>
            <p:cNvPr id="200" name="Straight Connector 199"/>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1" name="Straight Connector 200"/>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6" name="Group 175"/>
          <p:cNvGrpSpPr/>
          <p:nvPr/>
        </p:nvGrpSpPr>
        <p:grpSpPr>
          <a:xfrm>
            <a:off x="5891387" y="-141165"/>
            <a:ext cx="152400" cy="122115"/>
            <a:chOff x="7983415" y="6582508"/>
            <a:chExt cx="152400" cy="486507"/>
          </a:xfrm>
        </p:grpSpPr>
        <p:cxnSp>
          <p:nvCxnSpPr>
            <p:cNvPr id="198" name="Straight Connector 197"/>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9" name="Straight Connector 198"/>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7" name="Group 176"/>
          <p:cNvGrpSpPr/>
          <p:nvPr/>
        </p:nvGrpSpPr>
        <p:grpSpPr>
          <a:xfrm>
            <a:off x="5193130" y="-141165"/>
            <a:ext cx="152400" cy="122115"/>
            <a:chOff x="7983415" y="6582508"/>
            <a:chExt cx="152400" cy="486507"/>
          </a:xfrm>
        </p:grpSpPr>
        <p:cxnSp>
          <p:nvCxnSpPr>
            <p:cNvPr id="196" name="Straight Connector 195"/>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7" name="Straight Connector 196"/>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8" name="Group 177"/>
          <p:cNvGrpSpPr/>
          <p:nvPr/>
        </p:nvGrpSpPr>
        <p:grpSpPr>
          <a:xfrm>
            <a:off x="4494873" y="-141165"/>
            <a:ext cx="152400" cy="122115"/>
            <a:chOff x="7983415" y="6582508"/>
            <a:chExt cx="152400" cy="486507"/>
          </a:xfrm>
        </p:grpSpPr>
        <p:cxnSp>
          <p:nvCxnSpPr>
            <p:cNvPr id="194" name="Straight Connector 193"/>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5" name="Straight Connector 194"/>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9" name="Group 178"/>
          <p:cNvGrpSpPr/>
          <p:nvPr/>
        </p:nvGrpSpPr>
        <p:grpSpPr>
          <a:xfrm>
            <a:off x="3796616" y="-141165"/>
            <a:ext cx="152400" cy="122115"/>
            <a:chOff x="7983415" y="6582508"/>
            <a:chExt cx="152400" cy="486507"/>
          </a:xfrm>
        </p:grpSpPr>
        <p:cxnSp>
          <p:nvCxnSpPr>
            <p:cNvPr id="192" name="Straight Connector 191"/>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3" name="Straight Connector 192"/>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0" name="Group 179"/>
          <p:cNvGrpSpPr/>
          <p:nvPr/>
        </p:nvGrpSpPr>
        <p:grpSpPr>
          <a:xfrm>
            <a:off x="3098359" y="-141165"/>
            <a:ext cx="152400" cy="122115"/>
            <a:chOff x="7983415" y="6582508"/>
            <a:chExt cx="152400" cy="486507"/>
          </a:xfrm>
        </p:grpSpPr>
        <p:cxnSp>
          <p:nvCxnSpPr>
            <p:cNvPr id="190" name="Straight Connector 189"/>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1" name="Straight Connector 190"/>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1" name="Group 180"/>
          <p:cNvGrpSpPr/>
          <p:nvPr/>
        </p:nvGrpSpPr>
        <p:grpSpPr>
          <a:xfrm>
            <a:off x="2400102" y="-141165"/>
            <a:ext cx="152400" cy="122115"/>
            <a:chOff x="7983415" y="6582508"/>
            <a:chExt cx="152400" cy="486507"/>
          </a:xfrm>
        </p:grpSpPr>
        <p:cxnSp>
          <p:nvCxnSpPr>
            <p:cNvPr id="188" name="Straight Connector 187"/>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2" name="Group 181"/>
          <p:cNvGrpSpPr/>
          <p:nvPr/>
        </p:nvGrpSpPr>
        <p:grpSpPr>
          <a:xfrm>
            <a:off x="1701845" y="-141165"/>
            <a:ext cx="152400" cy="122115"/>
            <a:chOff x="7983415" y="6582508"/>
            <a:chExt cx="152400" cy="486507"/>
          </a:xfrm>
        </p:grpSpPr>
        <p:cxnSp>
          <p:nvCxnSpPr>
            <p:cNvPr id="186" name="Straight Connector 185"/>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3" name="Group 182"/>
          <p:cNvGrpSpPr/>
          <p:nvPr/>
        </p:nvGrpSpPr>
        <p:grpSpPr>
          <a:xfrm>
            <a:off x="1003588" y="-141165"/>
            <a:ext cx="152400" cy="122115"/>
            <a:chOff x="7983415" y="6582508"/>
            <a:chExt cx="152400" cy="486507"/>
          </a:xfrm>
        </p:grpSpPr>
        <p:cxnSp>
          <p:nvCxnSpPr>
            <p:cNvPr id="184" name="Straight Connector 183"/>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sp>
        <p:nvSpPr>
          <p:cNvPr id="148" name="Freeform 7"/>
          <p:cNvSpPr>
            <a:spLocks noChangeAspect="1" noEditPoints="1"/>
          </p:cNvSpPr>
          <p:nvPr/>
        </p:nvSpPr>
        <p:spPr bwMode="white">
          <a:xfrm>
            <a:off x="0" y="1"/>
            <a:ext cx="9144000" cy="6857665"/>
          </a:xfrm>
          <a:custGeom>
            <a:avLst/>
            <a:gdLst>
              <a:gd name="T0" fmla="*/ 0 w 6803"/>
              <a:gd name="T1" fmla="*/ 0 h 5102"/>
              <a:gd name="T2" fmla="*/ 0 w 6803"/>
              <a:gd name="T3" fmla="*/ 5102 h 5102"/>
              <a:gd name="T4" fmla="*/ 6803 w 6803"/>
              <a:gd name="T5" fmla="*/ 5102 h 5102"/>
              <a:gd name="T6" fmla="*/ 6803 w 6803"/>
              <a:gd name="T7" fmla="*/ 0 h 5102"/>
              <a:gd name="T8" fmla="*/ 0 w 6803"/>
              <a:gd name="T9" fmla="*/ 0 h 5102"/>
              <a:gd name="T10" fmla="*/ 6751 w 6803"/>
              <a:gd name="T11" fmla="*/ 5048 h 5102"/>
              <a:gd name="T12" fmla="*/ 52 w 6803"/>
              <a:gd name="T13" fmla="*/ 5048 h 5102"/>
              <a:gd name="T14" fmla="*/ 52 w 6803"/>
              <a:gd name="T15" fmla="*/ 54 h 5102"/>
              <a:gd name="T16" fmla="*/ 6751 w 6803"/>
              <a:gd name="T17" fmla="*/ 54 h 5102"/>
              <a:gd name="T18" fmla="*/ 6751 w 6803"/>
              <a:gd name="T19" fmla="*/ 5048 h 5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03" h="5102">
                <a:moveTo>
                  <a:pt x="0" y="0"/>
                </a:moveTo>
                <a:lnTo>
                  <a:pt x="0" y="5102"/>
                </a:lnTo>
                <a:lnTo>
                  <a:pt x="6803" y="5102"/>
                </a:lnTo>
                <a:lnTo>
                  <a:pt x="6803" y="0"/>
                </a:lnTo>
                <a:lnTo>
                  <a:pt x="0" y="0"/>
                </a:lnTo>
                <a:close/>
                <a:moveTo>
                  <a:pt x="6751" y="5048"/>
                </a:moveTo>
                <a:lnTo>
                  <a:pt x="52" y="5048"/>
                </a:lnTo>
                <a:lnTo>
                  <a:pt x="52" y="54"/>
                </a:lnTo>
                <a:lnTo>
                  <a:pt x="6751" y="54"/>
                </a:lnTo>
                <a:lnTo>
                  <a:pt x="6751" y="504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50" name="TextBox 149"/>
          <p:cNvSpPr txBox="1"/>
          <p:nvPr/>
        </p:nvSpPr>
        <p:spPr>
          <a:xfrm>
            <a:off x="8138559" y="6567050"/>
            <a:ext cx="545862" cy="123111"/>
          </a:xfrm>
          <a:prstGeom prst="rect">
            <a:avLst/>
          </a:prstGeom>
          <a:noFill/>
        </p:spPr>
        <p:txBody>
          <a:bodyPr wrap="square" lIns="0" tIns="0" rIns="0" bIns="0" rtlCol="0">
            <a:spAutoFit/>
          </a:bodyPr>
          <a:lstStyle/>
          <a:p>
            <a:pPr algn="r"/>
            <a:fld id="{567A4CEE-210B-4A43-8E57-98E37E0AC15F}" type="slidenum">
              <a:rPr lang="en-US" sz="800" spc="0" baseline="0" smtClean="0">
                <a:solidFill>
                  <a:schemeClr val="bg1"/>
                </a:solidFill>
                <a:latin typeface="+mj-lt"/>
              </a:rPr>
              <a:pPr algn="r"/>
              <a:t>‹#›</a:t>
            </a:fld>
            <a:endParaRPr lang="en-US" sz="800" spc="0" baseline="0" dirty="0">
              <a:solidFill>
                <a:schemeClr val="bg1"/>
              </a:solidFill>
              <a:latin typeface="+mj-lt"/>
            </a:endParaRPr>
          </a:p>
        </p:txBody>
      </p:sp>
      <p:sp>
        <p:nvSpPr>
          <p:cNvPr id="154" name="Rectangle 153"/>
          <p:cNvSpPr/>
          <p:nvPr/>
        </p:nvSpPr>
        <p:spPr>
          <a:xfrm>
            <a:off x="7038578" y="6567049"/>
            <a:ext cx="1099980" cy="123111"/>
          </a:xfrm>
          <a:prstGeom prst="rect">
            <a:avLst/>
          </a:prstGeom>
          <a:noFill/>
        </p:spPr>
        <p:txBody>
          <a:bodyPr wrap="square" lIns="0" tIns="0" rIns="0" bIns="0" rtlCol="0">
            <a:spAutoFit/>
          </a:bodyPr>
          <a:lstStyle/>
          <a:p>
            <a:pPr marL="0" lvl="0" indent="0" algn="r"/>
            <a:r>
              <a:rPr lang="en-US" sz="800" spc="0" baseline="0" dirty="0">
                <a:solidFill>
                  <a:schemeClr val="bg1"/>
                </a:solidFill>
                <a:latin typeface="+mj-lt"/>
              </a:rPr>
              <a:t>© Duarte, Inc. 2014</a:t>
            </a:r>
          </a:p>
        </p:txBody>
      </p:sp>
      <p:cxnSp>
        <p:nvCxnSpPr>
          <p:cNvPr id="153" name="Straight Connector 152"/>
          <p:cNvCxnSpPr/>
          <p:nvPr/>
        </p:nvCxnSpPr>
        <p:spPr>
          <a:xfrm flipH="1">
            <a:off x="457732" y="4030998"/>
            <a:ext cx="822668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Placeholder 6"/>
          <p:cNvSpPr>
            <a:spLocks noGrp="1"/>
          </p:cNvSpPr>
          <p:nvPr>
            <p:ph type="body" sz="quarter" idx="14"/>
          </p:nvPr>
        </p:nvSpPr>
        <p:spPr>
          <a:xfrm>
            <a:off x="458788" y="4320518"/>
            <a:ext cx="5438508" cy="2087240"/>
          </a:xfrm>
        </p:spPr>
        <p:txBody>
          <a:bodyPr>
            <a:noAutofit/>
          </a:bodyPr>
          <a:lstStyle>
            <a:lvl1pPr marL="171450" indent="-171450">
              <a:lnSpc>
                <a:spcPct val="110000"/>
              </a:lnSpc>
              <a:spcBef>
                <a:spcPts val="1000"/>
              </a:spcBef>
              <a:spcAft>
                <a:spcPts val="0"/>
              </a:spcAft>
              <a:buClr>
                <a:schemeClr val="bg1"/>
              </a:buClr>
              <a:buFontTx/>
              <a:buChar char="+"/>
              <a:defRPr sz="1600" i="1">
                <a:solidFill>
                  <a:schemeClr val="bg1"/>
                </a:solidFill>
                <a:latin typeface="+mn-lt"/>
              </a:defRPr>
            </a:lvl1pPr>
            <a:lvl2pPr marL="171450" indent="-171450">
              <a:lnSpc>
                <a:spcPct val="110000"/>
              </a:lnSpc>
              <a:spcBef>
                <a:spcPts val="1000"/>
              </a:spcBef>
              <a:spcAft>
                <a:spcPts val="0"/>
              </a:spcAft>
              <a:buClr>
                <a:schemeClr val="bg1"/>
              </a:buClr>
              <a:buFontTx/>
              <a:buChar char="+"/>
              <a:defRPr sz="1600" i="1">
                <a:solidFill>
                  <a:schemeClr val="bg1"/>
                </a:solidFill>
                <a:latin typeface="+mn-lt"/>
              </a:defRPr>
            </a:lvl2pPr>
            <a:lvl3pPr marL="171450" indent="-171450">
              <a:lnSpc>
                <a:spcPct val="110000"/>
              </a:lnSpc>
              <a:spcBef>
                <a:spcPts val="1000"/>
              </a:spcBef>
              <a:spcAft>
                <a:spcPts val="0"/>
              </a:spcAft>
              <a:buClr>
                <a:schemeClr val="bg1"/>
              </a:buClr>
              <a:buFontTx/>
              <a:buChar char="+"/>
              <a:defRPr sz="1600" i="1">
                <a:solidFill>
                  <a:schemeClr val="bg1"/>
                </a:solidFill>
                <a:latin typeface="+mn-lt"/>
              </a:defRPr>
            </a:lvl3pPr>
            <a:lvl4pPr marL="171450" indent="-171450">
              <a:lnSpc>
                <a:spcPct val="110000"/>
              </a:lnSpc>
              <a:spcBef>
                <a:spcPts val="1000"/>
              </a:spcBef>
              <a:spcAft>
                <a:spcPts val="0"/>
              </a:spcAft>
              <a:buClr>
                <a:schemeClr val="bg1"/>
              </a:buClr>
              <a:buFontTx/>
              <a:buChar char="+"/>
              <a:defRPr sz="1600" i="1">
                <a:solidFill>
                  <a:schemeClr val="bg1"/>
                </a:solidFill>
                <a:latin typeface="+mn-lt"/>
              </a:defRPr>
            </a:lvl4pPr>
            <a:lvl5pPr marL="171450" indent="-171450">
              <a:lnSpc>
                <a:spcPct val="110000"/>
              </a:lnSpc>
              <a:spcBef>
                <a:spcPts val="1000"/>
              </a:spcBef>
              <a:spcAft>
                <a:spcPts val="0"/>
              </a:spcAft>
              <a:buClr>
                <a:schemeClr val="bg1"/>
              </a:buClr>
              <a:buFontTx/>
              <a:buChar char="+"/>
              <a:defRPr sz="1600" i="1">
                <a:solidFill>
                  <a:schemeClr val="bg1"/>
                </a:solidFill>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9"/>
          <p:cNvSpPr>
            <a:spLocks noGrp="1"/>
          </p:cNvSpPr>
          <p:nvPr>
            <p:ph type="body" sz="quarter" idx="15" hasCustomPrompt="1"/>
          </p:nvPr>
        </p:nvSpPr>
        <p:spPr>
          <a:xfrm>
            <a:off x="6043787" y="4183401"/>
            <a:ext cx="2640634" cy="2215810"/>
          </a:xfrm>
        </p:spPr>
        <p:txBody>
          <a:bodyPr anchor="ctr">
            <a:noAutofit/>
          </a:bodyPr>
          <a:lstStyle>
            <a:lvl1pPr algn="r">
              <a:buFontTx/>
              <a:buNone/>
              <a:defRPr sz="13300" b="1" i="0">
                <a:solidFill>
                  <a:schemeClr val="bg1"/>
                </a:solidFill>
                <a:latin typeface="Arial Narrow" panose="020B0606020202030204" pitchFamily="34" charset="0"/>
              </a:defRPr>
            </a:lvl1pPr>
            <a:lvl2pPr algn="r">
              <a:buFontTx/>
              <a:buNone/>
              <a:defRPr sz="13300">
                <a:solidFill>
                  <a:schemeClr val="bg1"/>
                </a:solidFill>
                <a:latin typeface="Arial Narrow" panose="020B0606020202030204" pitchFamily="34" charset="0"/>
              </a:defRPr>
            </a:lvl2pPr>
            <a:lvl3pPr algn="r">
              <a:buFontTx/>
              <a:buNone/>
              <a:defRPr sz="13300">
                <a:solidFill>
                  <a:schemeClr val="bg1"/>
                </a:solidFill>
                <a:latin typeface="Arial Narrow" panose="020B0606020202030204" pitchFamily="34" charset="0"/>
              </a:defRPr>
            </a:lvl3pPr>
            <a:lvl4pPr algn="r">
              <a:buFontTx/>
              <a:buNone/>
              <a:defRPr sz="13300">
                <a:solidFill>
                  <a:schemeClr val="bg1"/>
                </a:solidFill>
                <a:latin typeface="Arial Narrow" panose="020B0606020202030204" pitchFamily="34" charset="0"/>
              </a:defRPr>
            </a:lvl4pPr>
            <a:lvl5pPr algn="r">
              <a:buFontTx/>
              <a:buNone/>
              <a:defRPr sz="13300">
                <a:solidFill>
                  <a:schemeClr val="bg1"/>
                </a:solidFill>
                <a:latin typeface="Arial Narrow" panose="020B0606020202030204" pitchFamily="34" charset="0"/>
              </a:defRPr>
            </a:lvl5pPr>
          </a:lstStyle>
          <a:p>
            <a:pPr lvl="0"/>
            <a:r>
              <a:rPr lang="en-US" dirty="0"/>
              <a:t>##</a:t>
            </a:r>
          </a:p>
        </p:txBody>
      </p:sp>
      <p:cxnSp>
        <p:nvCxnSpPr>
          <p:cNvPr id="149" name="Straight Connector 148">
            <a:extLst>
              <a:ext uri="{FF2B5EF4-FFF2-40B4-BE49-F238E27FC236}">
                <a16:creationId xmlns:a16="http://schemas.microsoft.com/office/drawing/2014/main" id="{89C205AA-8655-4B33-8B7B-6DD97035D97A}"/>
              </a:ext>
            </a:extLst>
          </p:cNvPr>
          <p:cNvCxnSpPr/>
          <p:nvPr userDrawn="1"/>
        </p:nvCxnSpPr>
        <p:spPr>
          <a:xfrm>
            <a:off x="457731" y="6873247"/>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E408D45A-97EE-4EF7-AF46-453C3BDFA0BB}"/>
              </a:ext>
            </a:extLst>
          </p:cNvPr>
          <p:cNvCxnSpPr/>
          <p:nvPr userDrawn="1"/>
        </p:nvCxnSpPr>
        <p:spPr>
          <a:xfrm>
            <a:off x="8684419" y="6873247"/>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152" name="Group 151">
            <a:extLst>
              <a:ext uri="{FF2B5EF4-FFF2-40B4-BE49-F238E27FC236}">
                <a16:creationId xmlns:a16="http://schemas.microsoft.com/office/drawing/2014/main" id="{9F23061B-6A65-4B24-A9D9-7180FA33529B}"/>
              </a:ext>
            </a:extLst>
          </p:cNvPr>
          <p:cNvGrpSpPr/>
          <p:nvPr userDrawn="1"/>
        </p:nvGrpSpPr>
        <p:grpSpPr>
          <a:xfrm>
            <a:off x="7986158" y="6873247"/>
            <a:ext cx="152400" cy="122115"/>
            <a:chOff x="7983415" y="6582508"/>
            <a:chExt cx="152400" cy="486507"/>
          </a:xfrm>
        </p:grpSpPr>
        <p:cxnSp>
          <p:nvCxnSpPr>
            <p:cNvPr id="155" name="Straight Connector 154">
              <a:extLst>
                <a:ext uri="{FF2B5EF4-FFF2-40B4-BE49-F238E27FC236}">
                  <a16:creationId xmlns:a16="http://schemas.microsoft.com/office/drawing/2014/main" id="{3A0293BB-DD23-4FEA-93EB-FF7ED8E45706}"/>
                </a:ext>
              </a:extLst>
            </p:cNvPr>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0A983171-BF47-4EE6-9609-7F781D28B4B2}"/>
                </a:ext>
              </a:extLst>
            </p:cNvPr>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57" name="Group 156">
            <a:extLst>
              <a:ext uri="{FF2B5EF4-FFF2-40B4-BE49-F238E27FC236}">
                <a16:creationId xmlns:a16="http://schemas.microsoft.com/office/drawing/2014/main" id="{DBA281A1-AD1B-4DF0-AFE6-1B0ECF9EC383}"/>
              </a:ext>
            </a:extLst>
          </p:cNvPr>
          <p:cNvGrpSpPr/>
          <p:nvPr userDrawn="1"/>
        </p:nvGrpSpPr>
        <p:grpSpPr>
          <a:xfrm>
            <a:off x="7287901" y="6873247"/>
            <a:ext cx="152400" cy="122115"/>
            <a:chOff x="7983415" y="6582508"/>
            <a:chExt cx="152400" cy="486507"/>
          </a:xfrm>
        </p:grpSpPr>
        <p:cxnSp>
          <p:nvCxnSpPr>
            <p:cNvPr id="158" name="Straight Connector 157">
              <a:extLst>
                <a:ext uri="{FF2B5EF4-FFF2-40B4-BE49-F238E27FC236}">
                  <a16:creationId xmlns:a16="http://schemas.microsoft.com/office/drawing/2014/main" id="{4F5119E7-5CA1-4105-928D-E900EF294E02}"/>
                </a:ext>
              </a:extLst>
            </p:cNvPr>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59" name="Straight Connector 158">
              <a:extLst>
                <a:ext uri="{FF2B5EF4-FFF2-40B4-BE49-F238E27FC236}">
                  <a16:creationId xmlns:a16="http://schemas.microsoft.com/office/drawing/2014/main" id="{C8A1A6DD-01FA-4829-9243-F8D79B094A94}"/>
                </a:ext>
              </a:extLst>
            </p:cNvPr>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0" name="Group 159">
            <a:extLst>
              <a:ext uri="{FF2B5EF4-FFF2-40B4-BE49-F238E27FC236}">
                <a16:creationId xmlns:a16="http://schemas.microsoft.com/office/drawing/2014/main" id="{4167E44C-47CF-466A-89A6-4B3672B28048}"/>
              </a:ext>
            </a:extLst>
          </p:cNvPr>
          <p:cNvGrpSpPr/>
          <p:nvPr userDrawn="1"/>
        </p:nvGrpSpPr>
        <p:grpSpPr>
          <a:xfrm>
            <a:off x="6589644" y="6873247"/>
            <a:ext cx="152400" cy="122115"/>
            <a:chOff x="7983415" y="6582508"/>
            <a:chExt cx="152400" cy="486507"/>
          </a:xfrm>
        </p:grpSpPr>
        <p:cxnSp>
          <p:nvCxnSpPr>
            <p:cNvPr id="161" name="Straight Connector 160">
              <a:extLst>
                <a:ext uri="{FF2B5EF4-FFF2-40B4-BE49-F238E27FC236}">
                  <a16:creationId xmlns:a16="http://schemas.microsoft.com/office/drawing/2014/main" id="{B081BFAB-D5D3-410F-A00B-3E35FF6777BA}"/>
                </a:ext>
              </a:extLst>
            </p:cNvPr>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62" name="Straight Connector 161">
              <a:extLst>
                <a:ext uri="{FF2B5EF4-FFF2-40B4-BE49-F238E27FC236}">
                  <a16:creationId xmlns:a16="http://schemas.microsoft.com/office/drawing/2014/main" id="{D8CD1E54-8B93-4772-A91C-7BFE03328616}"/>
                </a:ext>
              </a:extLst>
            </p:cNvPr>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3" name="Group 162">
            <a:extLst>
              <a:ext uri="{FF2B5EF4-FFF2-40B4-BE49-F238E27FC236}">
                <a16:creationId xmlns:a16="http://schemas.microsoft.com/office/drawing/2014/main" id="{827969A4-3382-4FE3-BC95-AE71F7D3712F}"/>
              </a:ext>
            </a:extLst>
          </p:cNvPr>
          <p:cNvGrpSpPr/>
          <p:nvPr userDrawn="1"/>
        </p:nvGrpSpPr>
        <p:grpSpPr>
          <a:xfrm>
            <a:off x="5891387" y="6873247"/>
            <a:ext cx="152400" cy="122115"/>
            <a:chOff x="7983415" y="6582508"/>
            <a:chExt cx="152400" cy="486507"/>
          </a:xfrm>
        </p:grpSpPr>
        <p:cxnSp>
          <p:nvCxnSpPr>
            <p:cNvPr id="164" name="Straight Connector 163">
              <a:extLst>
                <a:ext uri="{FF2B5EF4-FFF2-40B4-BE49-F238E27FC236}">
                  <a16:creationId xmlns:a16="http://schemas.microsoft.com/office/drawing/2014/main" id="{983F8DB6-199C-43F0-9752-037A5A8F1F66}"/>
                </a:ext>
              </a:extLst>
            </p:cNvPr>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65" name="Straight Connector 164">
              <a:extLst>
                <a:ext uri="{FF2B5EF4-FFF2-40B4-BE49-F238E27FC236}">
                  <a16:creationId xmlns:a16="http://schemas.microsoft.com/office/drawing/2014/main" id="{AEAA3D68-AA6A-4ED1-B33C-27D1B6D1A51D}"/>
                </a:ext>
              </a:extLst>
            </p:cNvPr>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6" name="Group 165">
            <a:extLst>
              <a:ext uri="{FF2B5EF4-FFF2-40B4-BE49-F238E27FC236}">
                <a16:creationId xmlns:a16="http://schemas.microsoft.com/office/drawing/2014/main" id="{1F5ED5F7-529F-4200-A44D-2E8332B139EC}"/>
              </a:ext>
            </a:extLst>
          </p:cNvPr>
          <p:cNvGrpSpPr/>
          <p:nvPr userDrawn="1"/>
        </p:nvGrpSpPr>
        <p:grpSpPr>
          <a:xfrm>
            <a:off x="5193130" y="6873247"/>
            <a:ext cx="152400" cy="122115"/>
            <a:chOff x="7983415" y="6582508"/>
            <a:chExt cx="152400" cy="486507"/>
          </a:xfrm>
        </p:grpSpPr>
        <p:cxnSp>
          <p:nvCxnSpPr>
            <p:cNvPr id="167" name="Straight Connector 166">
              <a:extLst>
                <a:ext uri="{FF2B5EF4-FFF2-40B4-BE49-F238E27FC236}">
                  <a16:creationId xmlns:a16="http://schemas.microsoft.com/office/drawing/2014/main" id="{E51BC220-3BB3-4108-B79D-0BFDB5D6F42E}"/>
                </a:ext>
              </a:extLst>
            </p:cNvPr>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68" name="Straight Connector 167">
              <a:extLst>
                <a:ext uri="{FF2B5EF4-FFF2-40B4-BE49-F238E27FC236}">
                  <a16:creationId xmlns:a16="http://schemas.microsoft.com/office/drawing/2014/main" id="{12CD8902-F9DC-461D-B3BA-EA77403AA798}"/>
                </a:ext>
              </a:extLst>
            </p:cNvPr>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9" name="Group 168">
            <a:extLst>
              <a:ext uri="{FF2B5EF4-FFF2-40B4-BE49-F238E27FC236}">
                <a16:creationId xmlns:a16="http://schemas.microsoft.com/office/drawing/2014/main" id="{2B34325A-0B3D-4783-90D8-82F281A4BAF2}"/>
              </a:ext>
            </a:extLst>
          </p:cNvPr>
          <p:cNvGrpSpPr/>
          <p:nvPr userDrawn="1"/>
        </p:nvGrpSpPr>
        <p:grpSpPr>
          <a:xfrm>
            <a:off x="4494873" y="6873247"/>
            <a:ext cx="152400" cy="122115"/>
            <a:chOff x="7983415" y="6582508"/>
            <a:chExt cx="152400" cy="486507"/>
          </a:xfrm>
        </p:grpSpPr>
        <p:cxnSp>
          <p:nvCxnSpPr>
            <p:cNvPr id="170" name="Straight Connector 169">
              <a:extLst>
                <a:ext uri="{FF2B5EF4-FFF2-40B4-BE49-F238E27FC236}">
                  <a16:creationId xmlns:a16="http://schemas.microsoft.com/office/drawing/2014/main" id="{9A6E97F0-FF61-4AD2-800A-94D3604E4D8F}"/>
                </a:ext>
              </a:extLst>
            </p:cNvPr>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11" name="Straight Connector 310">
              <a:extLst>
                <a:ext uri="{FF2B5EF4-FFF2-40B4-BE49-F238E27FC236}">
                  <a16:creationId xmlns:a16="http://schemas.microsoft.com/office/drawing/2014/main" id="{043CDF4A-C630-4588-A8A7-C3ED8E50C273}"/>
                </a:ext>
              </a:extLst>
            </p:cNvPr>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12" name="Group 311">
            <a:extLst>
              <a:ext uri="{FF2B5EF4-FFF2-40B4-BE49-F238E27FC236}">
                <a16:creationId xmlns:a16="http://schemas.microsoft.com/office/drawing/2014/main" id="{2B11C3E9-2A45-4C56-9040-B742AC6F030A}"/>
              </a:ext>
            </a:extLst>
          </p:cNvPr>
          <p:cNvGrpSpPr/>
          <p:nvPr userDrawn="1"/>
        </p:nvGrpSpPr>
        <p:grpSpPr>
          <a:xfrm>
            <a:off x="3796616" y="6873247"/>
            <a:ext cx="152400" cy="122115"/>
            <a:chOff x="7983415" y="6582508"/>
            <a:chExt cx="152400" cy="486507"/>
          </a:xfrm>
        </p:grpSpPr>
        <p:cxnSp>
          <p:nvCxnSpPr>
            <p:cNvPr id="313" name="Straight Connector 312">
              <a:extLst>
                <a:ext uri="{FF2B5EF4-FFF2-40B4-BE49-F238E27FC236}">
                  <a16:creationId xmlns:a16="http://schemas.microsoft.com/office/drawing/2014/main" id="{12FAECDE-7101-429B-A456-49949227A5F5}"/>
                </a:ext>
              </a:extLst>
            </p:cNvPr>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14" name="Straight Connector 313">
              <a:extLst>
                <a:ext uri="{FF2B5EF4-FFF2-40B4-BE49-F238E27FC236}">
                  <a16:creationId xmlns:a16="http://schemas.microsoft.com/office/drawing/2014/main" id="{46705686-8EAC-4508-8051-1EF2B5B31EC7}"/>
                </a:ext>
              </a:extLst>
            </p:cNvPr>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15" name="Group 314">
            <a:extLst>
              <a:ext uri="{FF2B5EF4-FFF2-40B4-BE49-F238E27FC236}">
                <a16:creationId xmlns:a16="http://schemas.microsoft.com/office/drawing/2014/main" id="{9D58EE3A-83E9-4182-AD51-CCDD6CA153DB}"/>
              </a:ext>
            </a:extLst>
          </p:cNvPr>
          <p:cNvGrpSpPr/>
          <p:nvPr userDrawn="1"/>
        </p:nvGrpSpPr>
        <p:grpSpPr>
          <a:xfrm>
            <a:off x="3098359" y="6873247"/>
            <a:ext cx="152400" cy="122115"/>
            <a:chOff x="7983415" y="6582508"/>
            <a:chExt cx="152400" cy="486507"/>
          </a:xfrm>
        </p:grpSpPr>
        <p:cxnSp>
          <p:nvCxnSpPr>
            <p:cNvPr id="316" name="Straight Connector 315">
              <a:extLst>
                <a:ext uri="{FF2B5EF4-FFF2-40B4-BE49-F238E27FC236}">
                  <a16:creationId xmlns:a16="http://schemas.microsoft.com/office/drawing/2014/main" id="{4DBF80D3-6523-4331-A6BF-FBA7285EBA3B}"/>
                </a:ext>
              </a:extLst>
            </p:cNvPr>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17" name="Straight Connector 316">
              <a:extLst>
                <a:ext uri="{FF2B5EF4-FFF2-40B4-BE49-F238E27FC236}">
                  <a16:creationId xmlns:a16="http://schemas.microsoft.com/office/drawing/2014/main" id="{B45D0786-2810-471B-B4B4-8C09735CD4F7}"/>
                </a:ext>
              </a:extLst>
            </p:cNvPr>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18" name="Group 317">
            <a:extLst>
              <a:ext uri="{FF2B5EF4-FFF2-40B4-BE49-F238E27FC236}">
                <a16:creationId xmlns:a16="http://schemas.microsoft.com/office/drawing/2014/main" id="{2B380D68-756F-4C3B-9E39-F4F31ED8F629}"/>
              </a:ext>
            </a:extLst>
          </p:cNvPr>
          <p:cNvGrpSpPr/>
          <p:nvPr userDrawn="1"/>
        </p:nvGrpSpPr>
        <p:grpSpPr>
          <a:xfrm>
            <a:off x="2400102" y="6873247"/>
            <a:ext cx="152400" cy="122115"/>
            <a:chOff x="7983415" y="6582508"/>
            <a:chExt cx="152400" cy="486507"/>
          </a:xfrm>
        </p:grpSpPr>
        <p:cxnSp>
          <p:nvCxnSpPr>
            <p:cNvPr id="319" name="Straight Connector 318">
              <a:extLst>
                <a:ext uri="{FF2B5EF4-FFF2-40B4-BE49-F238E27FC236}">
                  <a16:creationId xmlns:a16="http://schemas.microsoft.com/office/drawing/2014/main" id="{5A195458-6BD4-48C3-9ACC-C8EE9D21642D}"/>
                </a:ext>
              </a:extLst>
            </p:cNvPr>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20" name="Straight Connector 319">
              <a:extLst>
                <a:ext uri="{FF2B5EF4-FFF2-40B4-BE49-F238E27FC236}">
                  <a16:creationId xmlns:a16="http://schemas.microsoft.com/office/drawing/2014/main" id="{6617DDD3-8F05-49C9-BAAF-EDF30574A699}"/>
                </a:ext>
              </a:extLst>
            </p:cNvPr>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21" name="Group 320">
            <a:extLst>
              <a:ext uri="{FF2B5EF4-FFF2-40B4-BE49-F238E27FC236}">
                <a16:creationId xmlns:a16="http://schemas.microsoft.com/office/drawing/2014/main" id="{65CDA879-04D9-4A4D-992F-A94B19764262}"/>
              </a:ext>
            </a:extLst>
          </p:cNvPr>
          <p:cNvGrpSpPr/>
          <p:nvPr userDrawn="1"/>
        </p:nvGrpSpPr>
        <p:grpSpPr>
          <a:xfrm>
            <a:off x="1701845" y="6873247"/>
            <a:ext cx="152400" cy="122115"/>
            <a:chOff x="7983415" y="6582508"/>
            <a:chExt cx="152400" cy="486507"/>
          </a:xfrm>
        </p:grpSpPr>
        <p:cxnSp>
          <p:nvCxnSpPr>
            <p:cNvPr id="322" name="Straight Connector 321">
              <a:extLst>
                <a:ext uri="{FF2B5EF4-FFF2-40B4-BE49-F238E27FC236}">
                  <a16:creationId xmlns:a16="http://schemas.microsoft.com/office/drawing/2014/main" id="{6DE3F89C-D5D7-45B4-8C23-01D723F38358}"/>
                </a:ext>
              </a:extLst>
            </p:cNvPr>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23" name="Straight Connector 322">
              <a:extLst>
                <a:ext uri="{FF2B5EF4-FFF2-40B4-BE49-F238E27FC236}">
                  <a16:creationId xmlns:a16="http://schemas.microsoft.com/office/drawing/2014/main" id="{9E551478-41D6-487F-A226-C9BB9BD0DD7C}"/>
                </a:ext>
              </a:extLst>
            </p:cNvPr>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24" name="Group 323">
            <a:extLst>
              <a:ext uri="{FF2B5EF4-FFF2-40B4-BE49-F238E27FC236}">
                <a16:creationId xmlns:a16="http://schemas.microsoft.com/office/drawing/2014/main" id="{D46D2B73-CD99-4019-BC45-F3893BAAF1F8}"/>
              </a:ext>
            </a:extLst>
          </p:cNvPr>
          <p:cNvGrpSpPr/>
          <p:nvPr userDrawn="1"/>
        </p:nvGrpSpPr>
        <p:grpSpPr>
          <a:xfrm>
            <a:off x="1003588" y="6873247"/>
            <a:ext cx="152400" cy="122115"/>
            <a:chOff x="7983415" y="6582508"/>
            <a:chExt cx="152400" cy="486507"/>
          </a:xfrm>
        </p:grpSpPr>
        <p:cxnSp>
          <p:nvCxnSpPr>
            <p:cNvPr id="325" name="Straight Connector 324">
              <a:extLst>
                <a:ext uri="{FF2B5EF4-FFF2-40B4-BE49-F238E27FC236}">
                  <a16:creationId xmlns:a16="http://schemas.microsoft.com/office/drawing/2014/main" id="{8B49879C-872E-4FC2-A343-724DE746F4EB}"/>
                </a:ext>
              </a:extLst>
            </p:cNvPr>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26" name="Straight Connector 325">
              <a:extLst>
                <a:ext uri="{FF2B5EF4-FFF2-40B4-BE49-F238E27FC236}">
                  <a16:creationId xmlns:a16="http://schemas.microsoft.com/office/drawing/2014/main" id="{9A2219AA-1EA7-41C1-84C3-42FEECE1FFEE}"/>
                </a:ext>
              </a:extLst>
            </p:cNvPr>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327" name="Straight Connector 326">
            <a:extLst>
              <a:ext uri="{FF2B5EF4-FFF2-40B4-BE49-F238E27FC236}">
                <a16:creationId xmlns:a16="http://schemas.microsoft.com/office/drawing/2014/main" id="{27D67CA8-C692-4BC8-A52F-6A938603394A}"/>
              </a:ext>
            </a:extLst>
          </p:cNvPr>
          <p:cNvCxnSpPr/>
          <p:nvPr userDrawn="1"/>
        </p:nvCxnSpPr>
        <p:spPr>
          <a:xfrm rot="5400000">
            <a:off x="-90267" y="392949"/>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328" name="Group 327">
            <a:extLst>
              <a:ext uri="{FF2B5EF4-FFF2-40B4-BE49-F238E27FC236}">
                <a16:creationId xmlns:a16="http://schemas.microsoft.com/office/drawing/2014/main" id="{923F6C3E-57B2-482C-8CFB-422C9E952B81}"/>
              </a:ext>
            </a:extLst>
          </p:cNvPr>
          <p:cNvGrpSpPr/>
          <p:nvPr userDrawn="1"/>
        </p:nvGrpSpPr>
        <p:grpSpPr>
          <a:xfrm rot="5400000">
            <a:off x="-166467" y="5940709"/>
            <a:ext cx="152400" cy="122115"/>
            <a:chOff x="7983415" y="6582508"/>
            <a:chExt cx="152400" cy="486507"/>
          </a:xfrm>
        </p:grpSpPr>
        <p:cxnSp>
          <p:nvCxnSpPr>
            <p:cNvPr id="329" name="Straight Connector 328">
              <a:extLst>
                <a:ext uri="{FF2B5EF4-FFF2-40B4-BE49-F238E27FC236}">
                  <a16:creationId xmlns:a16="http://schemas.microsoft.com/office/drawing/2014/main" id="{60C2851B-1A0F-46B8-9EA3-81551744E6F4}"/>
                </a:ext>
              </a:extLst>
            </p:cNvPr>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30" name="Straight Connector 329">
              <a:extLst>
                <a:ext uri="{FF2B5EF4-FFF2-40B4-BE49-F238E27FC236}">
                  <a16:creationId xmlns:a16="http://schemas.microsoft.com/office/drawing/2014/main" id="{AE99BEE3-AACF-4D4C-B122-B73AE258E342}"/>
                </a:ext>
              </a:extLst>
            </p:cNvPr>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31" name="Group 330">
            <a:extLst>
              <a:ext uri="{FF2B5EF4-FFF2-40B4-BE49-F238E27FC236}">
                <a16:creationId xmlns:a16="http://schemas.microsoft.com/office/drawing/2014/main" id="{D5954F0F-A8ED-4F91-9CD8-C0AA5709BFAE}"/>
              </a:ext>
            </a:extLst>
          </p:cNvPr>
          <p:cNvGrpSpPr/>
          <p:nvPr userDrawn="1"/>
        </p:nvGrpSpPr>
        <p:grpSpPr>
          <a:xfrm rot="5400000">
            <a:off x="-166467" y="5467067"/>
            <a:ext cx="152400" cy="122115"/>
            <a:chOff x="7983415" y="6582508"/>
            <a:chExt cx="152400" cy="486507"/>
          </a:xfrm>
        </p:grpSpPr>
        <p:cxnSp>
          <p:nvCxnSpPr>
            <p:cNvPr id="332" name="Straight Connector 331">
              <a:extLst>
                <a:ext uri="{FF2B5EF4-FFF2-40B4-BE49-F238E27FC236}">
                  <a16:creationId xmlns:a16="http://schemas.microsoft.com/office/drawing/2014/main" id="{9DA3B366-91B8-4FFA-93FC-78D2582D7CC2}"/>
                </a:ext>
              </a:extLst>
            </p:cNvPr>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33" name="Straight Connector 332">
              <a:extLst>
                <a:ext uri="{FF2B5EF4-FFF2-40B4-BE49-F238E27FC236}">
                  <a16:creationId xmlns:a16="http://schemas.microsoft.com/office/drawing/2014/main" id="{73CC2CD6-6A01-4EB6-8AB8-EFE476CA660B}"/>
                </a:ext>
              </a:extLst>
            </p:cNvPr>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34" name="Group 333">
            <a:extLst>
              <a:ext uri="{FF2B5EF4-FFF2-40B4-BE49-F238E27FC236}">
                <a16:creationId xmlns:a16="http://schemas.microsoft.com/office/drawing/2014/main" id="{54E6BB33-8280-4C2F-AF12-00A745729042}"/>
              </a:ext>
            </a:extLst>
          </p:cNvPr>
          <p:cNvGrpSpPr/>
          <p:nvPr userDrawn="1"/>
        </p:nvGrpSpPr>
        <p:grpSpPr>
          <a:xfrm rot="5400000">
            <a:off x="-166467" y="4993425"/>
            <a:ext cx="152400" cy="122115"/>
            <a:chOff x="7983415" y="6582508"/>
            <a:chExt cx="152400" cy="486507"/>
          </a:xfrm>
        </p:grpSpPr>
        <p:cxnSp>
          <p:nvCxnSpPr>
            <p:cNvPr id="335" name="Straight Connector 334">
              <a:extLst>
                <a:ext uri="{FF2B5EF4-FFF2-40B4-BE49-F238E27FC236}">
                  <a16:creationId xmlns:a16="http://schemas.microsoft.com/office/drawing/2014/main" id="{AB683074-DFA7-44F3-AA6E-AFFFC63905FE}"/>
                </a:ext>
              </a:extLst>
            </p:cNvPr>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36" name="Straight Connector 335">
              <a:extLst>
                <a:ext uri="{FF2B5EF4-FFF2-40B4-BE49-F238E27FC236}">
                  <a16:creationId xmlns:a16="http://schemas.microsoft.com/office/drawing/2014/main" id="{4C118C42-2F79-4D88-B751-1201A15420ED}"/>
                </a:ext>
              </a:extLst>
            </p:cNvPr>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37" name="Group 336">
            <a:extLst>
              <a:ext uri="{FF2B5EF4-FFF2-40B4-BE49-F238E27FC236}">
                <a16:creationId xmlns:a16="http://schemas.microsoft.com/office/drawing/2014/main" id="{51211A2D-1D34-4727-9072-8D0426ADF9DA}"/>
              </a:ext>
            </a:extLst>
          </p:cNvPr>
          <p:cNvGrpSpPr/>
          <p:nvPr userDrawn="1"/>
        </p:nvGrpSpPr>
        <p:grpSpPr>
          <a:xfrm rot="5400000">
            <a:off x="-166467" y="4519783"/>
            <a:ext cx="152400" cy="122115"/>
            <a:chOff x="7983415" y="6582508"/>
            <a:chExt cx="152400" cy="486507"/>
          </a:xfrm>
        </p:grpSpPr>
        <p:cxnSp>
          <p:nvCxnSpPr>
            <p:cNvPr id="338" name="Straight Connector 337">
              <a:extLst>
                <a:ext uri="{FF2B5EF4-FFF2-40B4-BE49-F238E27FC236}">
                  <a16:creationId xmlns:a16="http://schemas.microsoft.com/office/drawing/2014/main" id="{333ED3D2-8666-40E5-8D08-7CF540CAE61B}"/>
                </a:ext>
              </a:extLst>
            </p:cNvPr>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39" name="Straight Connector 338">
              <a:extLst>
                <a:ext uri="{FF2B5EF4-FFF2-40B4-BE49-F238E27FC236}">
                  <a16:creationId xmlns:a16="http://schemas.microsoft.com/office/drawing/2014/main" id="{B10A6A5B-26F5-45D1-BF57-796D6D648E40}"/>
                </a:ext>
              </a:extLst>
            </p:cNvPr>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40" name="Group 339">
            <a:extLst>
              <a:ext uri="{FF2B5EF4-FFF2-40B4-BE49-F238E27FC236}">
                <a16:creationId xmlns:a16="http://schemas.microsoft.com/office/drawing/2014/main" id="{1119C1B5-39E9-4910-B115-A132E9CD3643}"/>
              </a:ext>
            </a:extLst>
          </p:cNvPr>
          <p:cNvGrpSpPr/>
          <p:nvPr userDrawn="1"/>
        </p:nvGrpSpPr>
        <p:grpSpPr>
          <a:xfrm rot="5400000">
            <a:off x="-166467" y="4046141"/>
            <a:ext cx="152400" cy="122115"/>
            <a:chOff x="7983415" y="6582508"/>
            <a:chExt cx="152400" cy="486507"/>
          </a:xfrm>
        </p:grpSpPr>
        <p:cxnSp>
          <p:nvCxnSpPr>
            <p:cNvPr id="341" name="Straight Connector 340">
              <a:extLst>
                <a:ext uri="{FF2B5EF4-FFF2-40B4-BE49-F238E27FC236}">
                  <a16:creationId xmlns:a16="http://schemas.microsoft.com/office/drawing/2014/main" id="{5F83098D-EACF-4A0E-921C-01B01D77B6A7}"/>
                </a:ext>
              </a:extLst>
            </p:cNvPr>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42" name="Straight Connector 341">
              <a:extLst>
                <a:ext uri="{FF2B5EF4-FFF2-40B4-BE49-F238E27FC236}">
                  <a16:creationId xmlns:a16="http://schemas.microsoft.com/office/drawing/2014/main" id="{88DF2375-2BC0-465F-96DD-6B2DDA0A9D27}"/>
                </a:ext>
              </a:extLst>
            </p:cNvPr>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43" name="Group 342">
            <a:extLst>
              <a:ext uri="{FF2B5EF4-FFF2-40B4-BE49-F238E27FC236}">
                <a16:creationId xmlns:a16="http://schemas.microsoft.com/office/drawing/2014/main" id="{A579412C-C2A3-4123-B903-AD68869F5EDE}"/>
              </a:ext>
            </a:extLst>
          </p:cNvPr>
          <p:cNvGrpSpPr/>
          <p:nvPr userDrawn="1"/>
        </p:nvGrpSpPr>
        <p:grpSpPr>
          <a:xfrm rot="5400000">
            <a:off x="-166467" y="3572499"/>
            <a:ext cx="152400" cy="122115"/>
            <a:chOff x="7983415" y="6582508"/>
            <a:chExt cx="152400" cy="486507"/>
          </a:xfrm>
        </p:grpSpPr>
        <p:cxnSp>
          <p:nvCxnSpPr>
            <p:cNvPr id="344" name="Straight Connector 343">
              <a:extLst>
                <a:ext uri="{FF2B5EF4-FFF2-40B4-BE49-F238E27FC236}">
                  <a16:creationId xmlns:a16="http://schemas.microsoft.com/office/drawing/2014/main" id="{9F1CF118-98A0-4646-B182-2C5B4ECCC8A4}"/>
                </a:ext>
              </a:extLst>
            </p:cNvPr>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45" name="Straight Connector 344">
              <a:extLst>
                <a:ext uri="{FF2B5EF4-FFF2-40B4-BE49-F238E27FC236}">
                  <a16:creationId xmlns:a16="http://schemas.microsoft.com/office/drawing/2014/main" id="{847FE1B2-38FE-4E40-A987-08E3C95A085C}"/>
                </a:ext>
              </a:extLst>
            </p:cNvPr>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46" name="Group 345">
            <a:extLst>
              <a:ext uri="{FF2B5EF4-FFF2-40B4-BE49-F238E27FC236}">
                <a16:creationId xmlns:a16="http://schemas.microsoft.com/office/drawing/2014/main" id="{8D647B88-CD47-4E07-B732-EE04ED952197}"/>
              </a:ext>
            </a:extLst>
          </p:cNvPr>
          <p:cNvGrpSpPr/>
          <p:nvPr userDrawn="1"/>
        </p:nvGrpSpPr>
        <p:grpSpPr>
          <a:xfrm rot="5400000">
            <a:off x="-166467" y="3098857"/>
            <a:ext cx="152400" cy="122115"/>
            <a:chOff x="7983415" y="6582508"/>
            <a:chExt cx="152400" cy="486507"/>
          </a:xfrm>
        </p:grpSpPr>
        <p:cxnSp>
          <p:nvCxnSpPr>
            <p:cNvPr id="347" name="Straight Connector 346">
              <a:extLst>
                <a:ext uri="{FF2B5EF4-FFF2-40B4-BE49-F238E27FC236}">
                  <a16:creationId xmlns:a16="http://schemas.microsoft.com/office/drawing/2014/main" id="{BF42907E-47CF-4125-A8AF-01A2824CC9A7}"/>
                </a:ext>
              </a:extLst>
            </p:cNvPr>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48" name="Straight Connector 347">
              <a:extLst>
                <a:ext uri="{FF2B5EF4-FFF2-40B4-BE49-F238E27FC236}">
                  <a16:creationId xmlns:a16="http://schemas.microsoft.com/office/drawing/2014/main" id="{C47B2B51-F306-4A9B-BAD6-161196485AC4}"/>
                </a:ext>
              </a:extLst>
            </p:cNvPr>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49" name="Group 348">
            <a:extLst>
              <a:ext uri="{FF2B5EF4-FFF2-40B4-BE49-F238E27FC236}">
                <a16:creationId xmlns:a16="http://schemas.microsoft.com/office/drawing/2014/main" id="{87A7CF8F-1C84-4B96-82E4-D43B5D88A9B8}"/>
              </a:ext>
            </a:extLst>
          </p:cNvPr>
          <p:cNvGrpSpPr/>
          <p:nvPr userDrawn="1"/>
        </p:nvGrpSpPr>
        <p:grpSpPr>
          <a:xfrm rot="5400000">
            <a:off x="-166467" y="2625215"/>
            <a:ext cx="152400" cy="122115"/>
            <a:chOff x="7983415" y="6582508"/>
            <a:chExt cx="152400" cy="486507"/>
          </a:xfrm>
        </p:grpSpPr>
        <p:cxnSp>
          <p:nvCxnSpPr>
            <p:cNvPr id="350" name="Straight Connector 349">
              <a:extLst>
                <a:ext uri="{FF2B5EF4-FFF2-40B4-BE49-F238E27FC236}">
                  <a16:creationId xmlns:a16="http://schemas.microsoft.com/office/drawing/2014/main" id="{8C690B56-4984-4D8F-AD31-A28D008181C0}"/>
                </a:ext>
              </a:extLst>
            </p:cNvPr>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51" name="Straight Connector 350">
              <a:extLst>
                <a:ext uri="{FF2B5EF4-FFF2-40B4-BE49-F238E27FC236}">
                  <a16:creationId xmlns:a16="http://schemas.microsoft.com/office/drawing/2014/main" id="{990BDEB6-F1C3-4CFC-878D-E3F9981B5359}"/>
                </a:ext>
              </a:extLst>
            </p:cNvPr>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52" name="Group 351">
            <a:extLst>
              <a:ext uri="{FF2B5EF4-FFF2-40B4-BE49-F238E27FC236}">
                <a16:creationId xmlns:a16="http://schemas.microsoft.com/office/drawing/2014/main" id="{36A052B6-AF44-4E3B-94EE-AF74903BD81F}"/>
              </a:ext>
            </a:extLst>
          </p:cNvPr>
          <p:cNvGrpSpPr/>
          <p:nvPr userDrawn="1"/>
        </p:nvGrpSpPr>
        <p:grpSpPr>
          <a:xfrm rot="5400000">
            <a:off x="-166467" y="2151573"/>
            <a:ext cx="152400" cy="122115"/>
            <a:chOff x="7983415" y="6582508"/>
            <a:chExt cx="152400" cy="486507"/>
          </a:xfrm>
        </p:grpSpPr>
        <p:cxnSp>
          <p:nvCxnSpPr>
            <p:cNvPr id="353" name="Straight Connector 352">
              <a:extLst>
                <a:ext uri="{FF2B5EF4-FFF2-40B4-BE49-F238E27FC236}">
                  <a16:creationId xmlns:a16="http://schemas.microsoft.com/office/drawing/2014/main" id="{C10E3B66-AD0B-4229-8683-E39C244901C1}"/>
                </a:ext>
              </a:extLst>
            </p:cNvPr>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54" name="Straight Connector 353">
              <a:extLst>
                <a:ext uri="{FF2B5EF4-FFF2-40B4-BE49-F238E27FC236}">
                  <a16:creationId xmlns:a16="http://schemas.microsoft.com/office/drawing/2014/main" id="{4525B276-8A54-46DD-A513-D0542BF21029}"/>
                </a:ext>
              </a:extLst>
            </p:cNvPr>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55" name="Group 354">
            <a:extLst>
              <a:ext uri="{FF2B5EF4-FFF2-40B4-BE49-F238E27FC236}">
                <a16:creationId xmlns:a16="http://schemas.microsoft.com/office/drawing/2014/main" id="{EA787051-D47D-4BEE-81AF-A4A8C61A8B01}"/>
              </a:ext>
            </a:extLst>
          </p:cNvPr>
          <p:cNvGrpSpPr/>
          <p:nvPr userDrawn="1"/>
        </p:nvGrpSpPr>
        <p:grpSpPr>
          <a:xfrm rot="5400000">
            <a:off x="-166467" y="1677931"/>
            <a:ext cx="152400" cy="122115"/>
            <a:chOff x="7983415" y="6582508"/>
            <a:chExt cx="152400" cy="486507"/>
          </a:xfrm>
        </p:grpSpPr>
        <p:cxnSp>
          <p:nvCxnSpPr>
            <p:cNvPr id="356" name="Straight Connector 355">
              <a:extLst>
                <a:ext uri="{FF2B5EF4-FFF2-40B4-BE49-F238E27FC236}">
                  <a16:creationId xmlns:a16="http://schemas.microsoft.com/office/drawing/2014/main" id="{5783F5A4-1091-4AD3-B0D1-36DC6F0CD769}"/>
                </a:ext>
              </a:extLst>
            </p:cNvPr>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57" name="Straight Connector 356">
              <a:extLst>
                <a:ext uri="{FF2B5EF4-FFF2-40B4-BE49-F238E27FC236}">
                  <a16:creationId xmlns:a16="http://schemas.microsoft.com/office/drawing/2014/main" id="{0AE2DD22-F6A1-498F-92BF-41CB6E1E3CE5}"/>
                </a:ext>
              </a:extLst>
            </p:cNvPr>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58" name="Group 357">
            <a:extLst>
              <a:ext uri="{FF2B5EF4-FFF2-40B4-BE49-F238E27FC236}">
                <a16:creationId xmlns:a16="http://schemas.microsoft.com/office/drawing/2014/main" id="{A871676C-BFDF-40B2-B6F5-96E325735F3A}"/>
              </a:ext>
            </a:extLst>
          </p:cNvPr>
          <p:cNvGrpSpPr/>
          <p:nvPr userDrawn="1"/>
        </p:nvGrpSpPr>
        <p:grpSpPr>
          <a:xfrm rot="5400000">
            <a:off x="-166467" y="997340"/>
            <a:ext cx="152400" cy="122115"/>
            <a:chOff x="7983415" y="6582508"/>
            <a:chExt cx="152400" cy="486507"/>
          </a:xfrm>
        </p:grpSpPr>
        <p:cxnSp>
          <p:nvCxnSpPr>
            <p:cNvPr id="359" name="Straight Connector 358">
              <a:extLst>
                <a:ext uri="{FF2B5EF4-FFF2-40B4-BE49-F238E27FC236}">
                  <a16:creationId xmlns:a16="http://schemas.microsoft.com/office/drawing/2014/main" id="{C19A5C60-3CFF-478B-9A71-4F2DD4986B69}"/>
                </a:ext>
              </a:extLst>
            </p:cNvPr>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60" name="Straight Connector 359">
              <a:extLst>
                <a:ext uri="{FF2B5EF4-FFF2-40B4-BE49-F238E27FC236}">
                  <a16:creationId xmlns:a16="http://schemas.microsoft.com/office/drawing/2014/main" id="{4A956C27-309D-4E63-B89D-D491D6FA79D4}"/>
                </a:ext>
              </a:extLst>
            </p:cNvPr>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361" name="Straight Connector 360">
            <a:extLst>
              <a:ext uri="{FF2B5EF4-FFF2-40B4-BE49-F238E27FC236}">
                <a16:creationId xmlns:a16="http://schemas.microsoft.com/office/drawing/2014/main" id="{1CE862C8-4031-46E9-9AB5-ECB4374CB737}"/>
              </a:ext>
            </a:extLst>
          </p:cNvPr>
          <p:cNvCxnSpPr/>
          <p:nvPr userDrawn="1"/>
        </p:nvCxnSpPr>
        <p:spPr>
          <a:xfrm rot="5400000">
            <a:off x="-90267" y="6338154"/>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62" name="Straight Connector 361">
            <a:extLst>
              <a:ext uri="{FF2B5EF4-FFF2-40B4-BE49-F238E27FC236}">
                <a16:creationId xmlns:a16="http://schemas.microsoft.com/office/drawing/2014/main" id="{99FFC7F5-DBCF-41EF-95BE-539D039D04DF}"/>
              </a:ext>
            </a:extLst>
          </p:cNvPr>
          <p:cNvCxnSpPr/>
          <p:nvPr userDrawn="1"/>
        </p:nvCxnSpPr>
        <p:spPr>
          <a:xfrm rot="5400000">
            <a:off x="9227541" y="392949"/>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363" name="Group 362">
            <a:extLst>
              <a:ext uri="{FF2B5EF4-FFF2-40B4-BE49-F238E27FC236}">
                <a16:creationId xmlns:a16="http://schemas.microsoft.com/office/drawing/2014/main" id="{819BDA72-9F39-4983-9672-1EF2BB45C64B}"/>
              </a:ext>
            </a:extLst>
          </p:cNvPr>
          <p:cNvGrpSpPr/>
          <p:nvPr userDrawn="1"/>
        </p:nvGrpSpPr>
        <p:grpSpPr>
          <a:xfrm rot="5400000">
            <a:off x="9151341" y="5940709"/>
            <a:ext cx="152400" cy="122115"/>
            <a:chOff x="7983415" y="6582508"/>
            <a:chExt cx="152400" cy="486507"/>
          </a:xfrm>
        </p:grpSpPr>
        <p:cxnSp>
          <p:nvCxnSpPr>
            <p:cNvPr id="364" name="Straight Connector 363">
              <a:extLst>
                <a:ext uri="{FF2B5EF4-FFF2-40B4-BE49-F238E27FC236}">
                  <a16:creationId xmlns:a16="http://schemas.microsoft.com/office/drawing/2014/main" id="{9D25D579-5252-4CBE-8112-772464F52221}"/>
                </a:ext>
              </a:extLst>
            </p:cNvPr>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65" name="Straight Connector 364">
              <a:extLst>
                <a:ext uri="{FF2B5EF4-FFF2-40B4-BE49-F238E27FC236}">
                  <a16:creationId xmlns:a16="http://schemas.microsoft.com/office/drawing/2014/main" id="{5BAF0189-F179-4906-A5C7-08050DCA729D}"/>
                </a:ext>
              </a:extLst>
            </p:cNvPr>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66" name="Group 365">
            <a:extLst>
              <a:ext uri="{FF2B5EF4-FFF2-40B4-BE49-F238E27FC236}">
                <a16:creationId xmlns:a16="http://schemas.microsoft.com/office/drawing/2014/main" id="{D228AE7C-7281-4EDA-B6BA-288F50DEA77C}"/>
              </a:ext>
            </a:extLst>
          </p:cNvPr>
          <p:cNvGrpSpPr/>
          <p:nvPr userDrawn="1"/>
        </p:nvGrpSpPr>
        <p:grpSpPr>
          <a:xfrm rot="5400000">
            <a:off x="9151341" y="5467067"/>
            <a:ext cx="152400" cy="122115"/>
            <a:chOff x="7983415" y="6582508"/>
            <a:chExt cx="152400" cy="486507"/>
          </a:xfrm>
        </p:grpSpPr>
        <p:cxnSp>
          <p:nvCxnSpPr>
            <p:cNvPr id="367" name="Straight Connector 366">
              <a:extLst>
                <a:ext uri="{FF2B5EF4-FFF2-40B4-BE49-F238E27FC236}">
                  <a16:creationId xmlns:a16="http://schemas.microsoft.com/office/drawing/2014/main" id="{44DC310B-5F09-4567-8BEE-7B896A1C7A2B}"/>
                </a:ext>
              </a:extLst>
            </p:cNvPr>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68" name="Straight Connector 367">
              <a:extLst>
                <a:ext uri="{FF2B5EF4-FFF2-40B4-BE49-F238E27FC236}">
                  <a16:creationId xmlns:a16="http://schemas.microsoft.com/office/drawing/2014/main" id="{AA094243-AB1E-4083-8999-B15BBDF7811D}"/>
                </a:ext>
              </a:extLst>
            </p:cNvPr>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69" name="Group 368">
            <a:extLst>
              <a:ext uri="{FF2B5EF4-FFF2-40B4-BE49-F238E27FC236}">
                <a16:creationId xmlns:a16="http://schemas.microsoft.com/office/drawing/2014/main" id="{F64C9DE6-3348-45F1-A527-42B7B9348559}"/>
              </a:ext>
            </a:extLst>
          </p:cNvPr>
          <p:cNvGrpSpPr/>
          <p:nvPr userDrawn="1"/>
        </p:nvGrpSpPr>
        <p:grpSpPr>
          <a:xfrm rot="5400000">
            <a:off x="9151341" y="4993425"/>
            <a:ext cx="152400" cy="122115"/>
            <a:chOff x="7983415" y="6582508"/>
            <a:chExt cx="152400" cy="486507"/>
          </a:xfrm>
        </p:grpSpPr>
        <p:cxnSp>
          <p:nvCxnSpPr>
            <p:cNvPr id="370" name="Straight Connector 369">
              <a:extLst>
                <a:ext uri="{FF2B5EF4-FFF2-40B4-BE49-F238E27FC236}">
                  <a16:creationId xmlns:a16="http://schemas.microsoft.com/office/drawing/2014/main" id="{5286212E-1333-4ACB-AC59-B8D4E59DF949}"/>
                </a:ext>
              </a:extLst>
            </p:cNvPr>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71" name="Straight Connector 370">
              <a:extLst>
                <a:ext uri="{FF2B5EF4-FFF2-40B4-BE49-F238E27FC236}">
                  <a16:creationId xmlns:a16="http://schemas.microsoft.com/office/drawing/2014/main" id="{64B19786-C581-4FAA-9705-39B5F348E9A3}"/>
                </a:ext>
              </a:extLst>
            </p:cNvPr>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72" name="Group 371">
            <a:extLst>
              <a:ext uri="{FF2B5EF4-FFF2-40B4-BE49-F238E27FC236}">
                <a16:creationId xmlns:a16="http://schemas.microsoft.com/office/drawing/2014/main" id="{148CEEC1-A52C-4A65-8A38-EA8CE6CF3566}"/>
              </a:ext>
            </a:extLst>
          </p:cNvPr>
          <p:cNvGrpSpPr/>
          <p:nvPr userDrawn="1"/>
        </p:nvGrpSpPr>
        <p:grpSpPr>
          <a:xfrm rot="5400000">
            <a:off x="9151341" y="4519783"/>
            <a:ext cx="152400" cy="122115"/>
            <a:chOff x="7983415" y="6582508"/>
            <a:chExt cx="152400" cy="486507"/>
          </a:xfrm>
        </p:grpSpPr>
        <p:cxnSp>
          <p:nvCxnSpPr>
            <p:cNvPr id="373" name="Straight Connector 372">
              <a:extLst>
                <a:ext uri="{FF2B5EF4-FFF2-40B4-BE49-F238E27FC236}">
                  <a16:creationId xmlns:a16="http://schemas.microsoft.com/office/drawing/2014/main" id="{425FC18D-AC2F-4931-B60F-B7657F6293F9}"/>
                </a:ext>
              </a:extLst>
            </p:cNvPr>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74" name="Straight Connector 373">
              <a:extLst>
                <a:ext uri="{FF2B5EF4-FFF2-40B4-BE49-F238E27FC236}">
                  <a16:creationId xmlns:a16="http://schemas.microsoft.com/office/drawing/2014/main" id="{CA952D3A-8EDE-4C3C-946C-B8C6DB5940E7}"/>
                </a:ext>
              </a:extLst>
            </p:cNvPr>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75" name="Group 374">
            <a:extLst>
              <a:ext uri="{FF2B5EF4-FFF2-40B4-BE49-F238E27FC236}">
                <a16:creationId xmlns:a16="http://schemas.microsoft.com/office/drawing/2014/main" id="{AD155B4F-3FF0-4D45-8795-D901E10E823C}"/>
              </a:ext>
            </a:extLst>
          </p:cNvPr>
          <p:cNvGrpSpPr/>
          <p:nvPr userDrawn="1"/>
        </p:nvGrpSpPr>
        <p:grpSpPr>
          <a:xfrm rot="5400000">
            <a:off x="9151341" y="4046141"/>
            <a:ext cx="152400" cy="122115"/>
            <a:chOff x="7983415" y="6582508"/>
            <a:chExt cx="152400" cy="486507"/>
          </a:xfrm>
        </p:grpSpPr>
        <p:cxnSp>
          <p:nvCxnSpPr>
            <p:cNvPr id="376" name="Straight Connector 375">
              <a:extLst>
                <a:ext uri="{FF2B5EF4-FFF2-40B4-BE49-F238E27FC236}">
                  <a16:creationId xmlns:a16="http://schemas.microsoft.com/office/drawing/2014/main" id="{1C91628E-9D66-43C9-8A33-AB5425002BB2}"/>
                </a:ext>
              </a:extLst>
            </p:cNvPr>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77" name="Straight Connector 376">
              <a:extLst>
                <a:ext uri="{FF2B5EF4-FFF2-40B4-BE49-F238E27FC236}">
                  <a16:creationId xmlns:a16="http://schemas.microsoft.com/office/drawing/2014/main" id="{6408E519-D720-4270-AED8-D90B81E970EC}"/>
                </a:ext>
              </a:extLst>
            </p:cNvPr>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78" name="Group 377">
            <a:extLst>
              <a:ext uri="{FF2B5EF4-FFF2-40B4-BE49-F238E27FC236}">
                <a16:creationId xmlns:a16="http://schemas.microsoft.com/office/drawing/2014/main" id="{6618E88B-1808-4004-8DF3-39AB563388EF}"/>
              </a:ext>
            </a:extLst>
          </p:cNvPr>
          <p:cNvGrpSpPr/>
          <p:nvPr userDrawn="1"/>
        </p:nvGrpSpPr>
        <p:grpSpPr>
          <a:xfrm rot="5400000">
            <a:off x="9151341" y="3572499"/>
            <a:ext cx="152400" cy="122115"/>
            <a:chOff x="7983415" y="6582508"/>
            <a:chExt cx="152400" cy="486507"/>
          </a:xfrm>
        </p:grpSpPr>
        <p:cxnSp>
          <p:nvCxnSpPr>
            <p:cNvPr id="379" name="Straight Connector 378">
              <a:extLst>
                <a:ext uri="{FF2B5EF4-FFF2-40B4-BE49-F238E27FC236}">
                  <a16:creationId xmlns:a16="http://schemas.microsoft.com/office/drawing/2014/main" id="{812D6B88-A68D-4D3D-9067-94DBEF0CBE0C}"/>
                </a:ext>
              </a:extLst>
            </p:cNvPr>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80" name="Straight Connector 379">
              <a:extLst>
                <a:ext uri="{FF2B5EF4-FFF2-40B4-BE49-F238E27FC236}">
                  <a16:creationId xmlns:a16="http://schemas.microsoft.com/office/drawing/2014/main" id="{284A0AFF-4A35-4D7F-8ACD-4A44D21DBDEA}"/>
                </a:ext>
              </a:extLst>
            </p:cNvPr>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81" name="Group 380">
            <a:extLst>
              <a:ext uri="{FF2B5EF4-FFF2-40B4-BE49-F238E27FC236}">
                <a16:creationId xmlns:a16="http://schemas.microsoft.com/office/drawing/2014/main" id="{C65EBB6D-56F8-4068-9726-F5D71AD34D08}"/>
              </a:ext>
            </a:extLst>
          </p:cNvPr>
          <p:cNvGrpSpPr/>
          <p:nvPr userDrawn="1"/>
        </p:nvGrpSpPr>
        <p:grpSpPr>
          <a:xfrm rot="5400000">
            <a:off x="9151341" y="3098857"/>
            <a:ext cx="152400" cy="122115"/>
            <a:chOff x="7983415" y="6582508"/>
            <a:chExt cx="152400" cy="486507"/>
          </a:xfrm>
        </p:grpSpPr>
        <p:cxnSp>
          <p:nvCxnSpPr>
            <p:cNvPr id="382" name="Straight Connector 381">
              <a:extLst>
                <a:ext uri="{FF2B5EF4-FFF2-40B4-BE49-F238E27FC236}">
                  <a16:creationId xmlns:a16="http://schemas.microsoft.com/office/drawing/2014/main" id="{B33AADFC-830E-4530-9378-5234F51F16F9}"/>
                </a:ext>
              </a:extLst>
            </p:cNvPr>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83" name="Straight Connector 382">
              <a:extLst>
                <a:ext uri="{FF2B5EF4-FFF2-40B4-BE49-F238E27FC236}">
                  <a16:creationId xmlns:a16="http://schemas.microsoft.com/office/drawing/2014/main" id="{048830CC-77EB-4142-B427-58E1C8BB00F2}"/>
                </a:ext>
              </a:extLst>
            </p:cNvPr>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84" name="Group 383">
            <a:extLst>
              <a:ext uri="{FF2B5EF4-FFF2-40B4-BE49-F238E27FC236}">
                <a16:creationId xmlns:a16="http://schemas.microsoft.com/office/drawing/2014/main" id="{D128735C-7BEB-41C6-9DE0-ECC205D7B159}"/>
              </a:ext>
            </a:extLst>
          </p:cNvPr>
          <p:cNvGrpSpPr/>
          <p:nvPr userDrawn="1"/>
        </p:nvGrpSpPr>
        <p:grpSpPr>
          <a:xfrm rot="5400000">
            <a:off x="9151341" y="2625215"/>
            <a:ext cx="152400" cy="122115"/>
            <a:chOff x="7983415" y="6582508"/>
            <a:chExt cx="152400" cy="486507"/>
          </a:xfrm>
        </p:grpSpPr>
        <p:cxnSp>
          <p:nvCxnSpPr>
            <p:cNvPr id="385" name="Straight Connector 384">
              <a:extLst>
                <a:ext uri="{FF2B5EF4-FFF2-40B4-BE49-F238E27FC236}">
                  <a16:creationId xmlns:a16="http://schemas.microsoft.com/office/drawing/2014/main" id="{926348F8-BB66-4A9D-A74A-CC56F557A9E4}"/>
                </a:ext>
              </a:extLst>
            </p:cNvPr>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86" name="Straight Connector 385">
              <a:extLst>
                <a:ext uri="{FF2B5EF4-FFF2-40B4-BE49-F238E27FC236}">
                  <a16:creationId xmlns:a16="http://schemas.microsoft.com/office/drawing/2014/main" id="{10538415-F39D-40D5-B459-17BE4484A741}"/>
                </a:ext>
              </a:extLst>
            </p:cNvPr>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87" name="Group 386">
            <a:extLst>
              <a:ext uri="{FF2B5EF4-FFF2-40B4-BE49-F238E27FC236}">
                <a16:creationId xmlns:a16="http://schemas.microsoft.com/office/drawing/2014/main" id="{4C27E456-702D-4784-9E88-9D766736013B}"/>
              </a:ext>
            </a:extLst>
          </p:cNvPr>
          <p:cNvGrpSpPr/>
          <p:nvPr userDrawn="1"/>
        </p:nvGrpSpPr>
        <p:grpSpPr>
          <a:xfrm rot="5400000">
            <a:off x="9151341" y="2151573"/>
            <a:ext cx="152400" cy="122115"/>
            <a:chOff x="7983415" y="6582508"/>
            <a:chExt cx="152400" cy="486507"/>
          </a:xfrm>
        </p:grpSpPr>
        <p:cxnSp>
          <p:nvCxnSpPr>
            <p:cNvPr id="388" name="Straight Connector 387">
              <a:extLst>
                <a:ext uri="{FF2B5EF4-FFF2-40B4-BE49-F238E27FC236}">
                  <a16:creationId xmlns:a16="http://schemas.microsoft.com/office/drawing/2014/main" id="{9E1EE715-69D0-4279-AA12-9E44D869B9B2}"/>
                </a:ext>
              </a:extLst>
            </p:cNvPr>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89" name="Straight Connector 388">
              <a:extLst>
                <a:ext uri="{FF2B5EF4-FFF2-40B4-BE49-F238E27FC236}">
                  <a16:creationId xmlns:a16="http://schemas.microsoft.com/office/drawing/2014/main" id="{8350B940-108F-48E5-97C2-48AFECB0F5DF}"/>
                </a:ext>
              </a:extLst>
            </p:cNvPr>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90" name="Group 389">
            <a:extLst>
              <a:ext uri="{FF2B5EF4-FFF2-40B4-BE49-F238E27FC236}">
                <a16:creationId xmlns:a16="http://schemas.microsoft.com/office/drawing/2014/main" id="{3828F272-AA38-44A9-BD85-8FA0BC02FDA7}"/>
              </a:ext>
            </a:extLst>
          </p:cNvPr>
          <p:cNvGrpSpPr/>
          <p:nvPr userDrawn="1"/>
        </p:nvGrpSpPr>
        <p:grpSpPr>
          <a:xfrm rot="5400000">
            <a:off x="9151341" y="1677931"/>
            <a:ext cx="152400" cy="122115"/>
            <a:chOff x="7983415" y="6582508"/>
            <a:chExt cx="152400" cy="486507"/>
          </a:xfrm>
        </p:grpSpPr>
        <p:cxnSp>
          <p:nvCxnSpPr>
            <p:cNvPr id="391" name="Straight Connector 390">
              <a:extLst>
                <a:ext uri="{FF2B5EF4-FFF2-40B4-BE49-F238E27FC236}">
                  <a16:creationId xmlns:a16="http://schemas.microsoft.com/office/drawing/2014/main" id="{A4E1943C-F7C9-44E6-A35E-5389CA17B898}"/>
                </a:ext>
              </a:extLst>
            </p:cNvPr>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92" name="Straight Connector 391">
              <a:extLst>
                <a:ext uri="{FF2B5EF4-FFF2-40B4-BE49-F238E27FC236}">
                  <a16:creationId xmlns:a16="http://schemas.microsoft.com/office/drawing/2014/main" id="{8B206AE7-FD9B-4CBA-889D-C7D2C56B47FB}"/>
                </a:ext>
              </a:extLst>
            </p:cNvPr>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93" name="Group 392">
            <a:extLst>
              <a:ext uri="{FF2B5EF4-FFF2-40B4-BE49-F238E27FC236}">
                <a16:creationId xmlns:a16="http://schemas.microsoft.com/office/drawing/2014/main" id="{DAEE8125-5DE5-4850-8D41-454658EF4C98}"/>
              </a:ext>
            </a:extLst>
          </p:cNvPr>
          <p:cNvGrpSpPr/>
          <p:nvPr userDrawn="1"/>
        </p:nvGrpSpPr>
        <p:grpSpPr>
          <a:xfrm rot="5400000">
            <a:off x="9151341" y="997340"/>
            <a:ext cx="152400" cy="122115"/>
            <a:chOff x="7983415" y="6582508"/>
            <a:chExt cx="152400" cy="486507"/>
          </a:xfrm>
        </p:grpSpPr>
        <p:cxnSp>
          <p:nvCxnSpPr>
            <p:cNvPr id="394" name="Straight Connector 393">
              <a:extLst>
                <a:ext uri="{FF2B5EF4-FFF2-40B4-BE49-F238E27FC236}">
                  <a16:creationId xmlns:a16="http://schemas.microsoft.com/office/drawing/2014/main" id="{CC0F518D-9549-482F-ADDD-246526C2A88B}"/>
                </a:ext>
              </a:extLst>
            </p:cNvPr>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95" name="Straight Connector 394">
              <a:extLst>
                <a:ext uri="{FF2B5EF4-FFF2-40B4-BE49-F238E27FC236}">
                  <a16:creationId xmlns:a16="http://schemas.microsoft.com/office/drawing/2014/main" id="{091245E3-D267-4451-8448-70BD719200F1}"/>
                </a:ext>
              </a:extLst>
            </p:cNvPr>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396" name="Straight Connector 395">
            <a:extLst>
              <a:ext uri="{FF2B5EF4-FFF2-40B4-BE49-F238E27FC236}">
                <a16:creationId xmlns:a16="http://schemas.microsoft.com/office/drawing/2014/main" id="{D9C50ABA-D895-4622-A5C6-3CCF0CA22EFD}"/>
              </a:ext>
            </a:extLst>
          </p:cNvPr>
          <p:cNvCxnSpPr/>
          <p:nvPr userDrawn="1"/>
        </p:nvCxnSpPr>
        <p:spPr>
          <a:xfrm rot="5400000">
            <a:off x="9227541" y="6338154"/>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97" name="Straight Connector 396">
            <a:extLst>
              <a:ext uri="{FF2B5EF4-FFF2-40B4-BE49-F238E27FC236}">
                <a16:creationId xmlns:a16="http://schemas.microsoft.com/office/drawing/2014/main" id="{5B481C43-0FA4-4A5F-BBE5-B48623E7C584}"/>
              </a:ext>
            </a:extLst>
          </p:cNvPr>
          <p:cNvCxnSpPr/>
          <p:nvPr userDrawn="1"/>
        </p:nvCxnSpPr>
        <p:spPr>
          <a:xfrm>
            <a:off x="457731" y="-141165"/>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98" name="Straight Connector 397">
            <a:extLst>
              <a:ext uri="{FF2B5EF4-FFF2-40B4-BE49-F238E27FC236}">
                <a16:creationId xmlns:a16="http://schemas.microsoft.com/office/drawing/2014/main" id="{CCBDF5CA-1B6E-4FAB-8AF0-AA111524DD14}"/>
              </a:ext>
            </a:extLst>
          </p:cNvPr>
          <p:cNvCxnSpPr/>
          <p:nvPr userDrawn="1"/>
        </p:nvCxnSpPr>
        <p:spPr>
          <a:xfrm>
            <a:off x="8684419" y="-141165"/>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399" name="Group 398">
            <a:extLst>
              <a:ext uri="{FF2B5EF4-FFF2-40B4-BE49-F238E27FC236}">
                <a16:creationId xmlns:a16="http://schemas.microsoft.com/office/drawing/2014/main" id="{103ED873-C76F-4539-A9E9-0CE2CC9D22B6}"/>
              </a:ext>
            </a:extLst>
          </p:cNvPr>
          <p:cNvGrpSpPr/>
          <p:nvPr userDrawn="1"/>
        </p:nvGrpSpPr>
        <p:grpSpPr>
          <a:xfrm>
            <a:off x="7986158" y="-141165"/>
            <a:ext cx="152400" cy="122115"/>
            <a:chOff x="7983415" y="6582508"/>
            <a:chExt cx="152400" cy="486507"/>
          </a:xfrm>
        </p:grpSpPr>
        <p:cxnSp>
          <p:nvCxnSpPr>
            <p:cNvPr id="400" name="Straight Connector 399">
              <a:extLst>
                <a:ext uri="{FF2B5EF4-FFF2-40B4-BE49-F238E27FC236}">
                  <a16:creationId xmlns:a16="http://schemas.microsoft.com/office/drawing/2014/main" id="{38CB1FBA-77AD-4766-9C30-0DC0476BEEBA}"/>
                </a:ext>
              </a:extLst>
            </p:cNvPr>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01" name="Straight Connector 400">
              <a:extLst>
                <a:ext uri="{FF2B5EF4-FFF2-40B4-BE49-F238E27FC236}">
                  <a16:creationId xmlns:a16="http://schemas.microsoft.com/office/drawing/2014/main" id="{A649BA14-8BE7-4ACE-B3E6-FA105081F5AE}"/>
                </a:ext>
              </a:extLst>
            </p:cNvPr>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402" name="Group 401">
            <a:extLst>
              <a:ext uri="{FF2B5EF4-FFF2-40B4-BE49-F238E27FC236}">
                <a16:creationId xmlns:a16="http://schemas.microsoft.com/office/drawing/2014/main" id="{D84D71A5-AC3E-4722-98AE-973D8BFAA978}"/>
              </a:ext>
            </a:extLst>
          </p:cNvPr>
          <p:cNvGrpSpPr/>
          <p:nvPr userDrawn="1"/>
        </p:nvGrpSpPr>
        <p:grpSpPr>
          <a:xfrm>
            <a:off x="7287901" y="-141165"/>
            <a:ext cx="152400" cy="122115"/>
            <a:chOff x="7983415" y="6582508"/>
            <a:chExt cx="152400" cy="486507"/>
          </a:xfrm>
        </p:grpSpPr>
        <p:cxnSp>
          <p:nvCxnSpPr>
            <p:cNvPr id="403" name="Straight Connector 402">
              <a:extLst>
                <a:ext uri="{FF2B5EF4-FFF2-40B4-BE49-F238E27FC236}">
                  <a16:creationId xmlns:a16="http://schemas.microsoft.com/office/drawing/2014/main" id="{817CE469-8548-4624-A9FA-7119C2AA1407}"/>
                </a:ext>
              </a:extLst>
            </p:cNvPr>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04" name="Straight Connector 403">
              <a:extLst>
                <a:ext uri="{FF2B5EF4-FFF2-40B4-BE49-F238E27FC236}">
                  <a16:creationId xmlns:a16="http://schemas.microsoft.com/office/drawing/2014/main" id="{BB5A4D4B-3C27-47FC-ACC0-C8D08E76DAF9}"/>
                </a:ext>
              </a:extLst>
            </p:cNvPr>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405" name="Group 404">
            <a:extLst>
              <a:ext uri="{FF2B5EF4-FFF2-40B4-BE49-F238E27FC236}">
                <a16:creationId xmlns:a16="http://schemas.microsoft.com/office/drawing/2014/main" id="{2DA435A9-A810-4142-9EA4-27EDAE1635B0}"/>
              </a:ext>
            </a:extLst>
          </p:cNvPr>
          <p:cNvGrpSpPr/>
          <p:nvPr userDrawn="1"/>
        </p:nvGrpSpPr>
        <p:grpSpPr>
          <a:xfrm>
            <a:off x="6589644" y="-141165"/>
            <a:ext cx="152400" cy="122115"/>
            <a:chOff x="7983415" y="6582508"/>
            <a:chExt cx="152400" cy="486507"/>
          </a:xfrm>
        </p:grpSpPr>
        <p:cxnSp>
          <p:nvCxnSpPr>
            <p:cNvPr id="406" name="Straight Connector 405">
              <a:extLst>
                <a:ext uri="{FF2B5EF4-FFF2-40B4-BE49-F238E27FC236}">
                  <a16:creationId xmlns:a16="http://schemas.microsoft.com/office/drawing/2014/main" id="{98A619FA-AD97-4E90-B123-D347E31CAE81}"/>
                </a:ext>
              </a:extLst>
            </p:cNvPr>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07" name="Straight Connector 406">
              <a:extLst>
                <a:ext uri="{FF2B5EF4-FFF2-40B4-BE49-F238E27FC236}">
                  <a16:creationId xmlns:a16="http://schemas.microsoft.com/office/drawing/2014/main" id="{BDF098F7-6BFC-47C6-BC9D-F9A09CF3F015}"/>
                </a:ext>
              </a:extLst>
            </p:cNvPr>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408" name="Group 407">
            <a:extLst>
              <a:ext uri="{FF2B5EF4-FFF2-40B4-BE49-F238E27FC236}">
                <a16:creationId xmlns:a16="http://schemas.microsoft.com/office/drawing/2014/main" id="{0D5BA3AF-097B-46D3-A742-62F17ACAE9D3}"/>
              </a:ext>
            </a:extLst>
          </p:cNvPr>
          <p:cNvGrpSpPr/>
          <p:nvPr userDrawn="1"/>
        </p:nvGrpSpPr>
        <p:grpSpPr>
          <a:xfrm>
            <a:off x="5891387" y="-141165"/>
            <a:ext cx="152400" cy="122115"/>
            <a:chOff x="7983415" y="6582508"/>
            <a:chExt cx="152400" cy="486507"/>
          </a:xfrm>
        </p:grpSpPr>
        <p:cxnSp>
          <p:nvCxnSpPr>
            <p:cNvPr id="409" name="Straight Connector 408">
              <a:extLst>
                <a:ext uri="{FF2B5EF4-FFF2-40B4-BE49-F238E27FC236}">
                  <a16:creationId xmlns:a16="http://schemas.microsoft.com/office/drawing/2014/main" id="{9E71071A-353E-4C70-BBFD-A7D2A5FECE54}"/>
                </a:ext>
              </a:extLst>
            </p:cNvPr>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10" name="Straight Connector 409">
              <a:extLst>
                <a:ext uri="{FF2B5EF4-FFF2-40B4-BE49-F238E27FC236}">
                  <a16:creationId xmlns:a16="http://schemas.microsoft.com/office/drawing/2014/main" id="{0A481120-D835-4C16-8A77-CE6728CDCD03}"/>
                </a:ext>
              </a:extLst>
            </p:cNvPr>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411" name="Group 410">
            <a:extLst>
              <a:ext uri="{FF2B5EF4-FFF2-40B4-BE49-F238E27FC236}">
                <a16:creationId xmlns:a16="http://schemas.microsoft.com/office/drawing/2014/main" id="{DC266676-A59B-41EA-90DA-3AA241BF88DD}"/>
              </a:ext>
            </a:extLst>
          </p:cNvPr>
          <p:cNvGrpSpPr/>
          <p:nvPr userDrawn="1"/>
        </p:nvGrpSpPr>
        <p:grpSpPr>
          <a:xfrm>
            <a:off x="5193130" y="-141165"/>
            <a:ext cx="152400" cy="122115"/>
            <a:chOff x="7983415" y="6582508"/>
            <a:chExt cx="152400" cy="486507"/>
          </a:xfrm>
        </p:grpSpPr>
        <p:cxnSp>
          <p:nvCxnSpPr>
            <p:cNvPr id="412" name="Straight Connector 411">
              <a:extLst>
                <a:ext uri="{FF2B5EF4-FFF2-40B4-BE49-F238E27FC236}">
                  <a16:creationId xmlns:a16="http://schemas.microsoft.com/office/drawing/2014/main" id="{B57A6A8F-298E-4A43-A538-8680F28D9CC5}"/>
                </a:ext>
              </a:extLst>
            </p:cNvPr>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13" name="Straight Connector 412">
              <a:extLst>
                <a:ext uri="{FF2B5EF4-FFF2-40B4-BE49-F238E27FC236}">
                  <a16:creationId xmlns:a16="http://schemas.microsoft.com/office/drawing/2014/main" id="{9D55B52C-D064-4095-9DCE-39626AB24439}"/>
                </a:ext>
              </a:extLst>
            </p:cNvPr>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414" name="Group 413">
            <a:extLst>
              <a:ext uri="{FF2B5EF4-FFF2-40B4-BE49-F238E27FC236}">
                <a16:creationId xmlns:a16="http://schemas.microsoft.com/office/drawing/2014/main" id="{77128035-2456-4148-B7FF-F135D11CC7C7}"/>
              </a:ext>
            </a:extLst>
          </p:cNvPr>
          <p:cNvGrpSpPr/>
          <p:nvPr userDrawn="1"/>
        </p:nvGrpSpPr>
        <p:grpSpPr>
          <a:xfrm>
            <a:off x="4494873" y="-141165"/>
            <a:ext cx="152400" cy="122115"/>
            <a:chOff x="7983415" y="6582508"/>
            <a:chExt cx="152400" cy="486507"/>
          </a:xfrm>
        </p:grpSpPr>
        <p:cxnSp>
          <p:nvCxnSpPr>
            <p:cNvPr id="415" name="Straight Connector 414">
              <a:extLst>
                <a:ext uri="{FF2B5EF4-FFF2-40B4-BE49-F238E27FC236}">
                  <a16:creationId xmlns:a16="http://schemas.microsoft.com/office/drawing/2014/main" id="{41A28B54-80A5-4336-B5C1-206F01EDDBC5}"/>
                </a:ext>
              </a:extLst>
            </p:cNvPr>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16" name="Straight Connector 415">
              <a:extLst>
                <a:ext uri="{FF2B5EF4-FFF2-40B4-BE49-F238E27FC236}">
                  <a16:creationId xmlns:a16="http://schemas.microsoft.com/office/drawing/2014/main" id="{89D58FA1-C972-4246-8F7A-0616659FE2E2}"/>
                </a:ext>
              </a:extLst>
            </p:cNvPr>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417" name="Group 416">
            <a:extLst>
              <a:ext uri="{FF2B5EF4-FFF2-40B4-BE49-F238E27FC236}">
                <a16:creationId xmlns:a16="http://schemas.microsoft.com/office/drawing/2014/main" id="{AE768B44-A797-4E0B-B08E-95DD7B968961}"/>
              </a:ext>
            </a:extLst>
          </p:cNvPr>
          <p:cNvGrpSpPr/>
          <p:nvPr userDrawn="1"/>
        </p:nvGrpSpPr>
        <p:grpSpPr>
          <a:xfrm>
            <a:off x="3796616" y="-141165"/>
            <a:ext cx="152400" cy="122115"/>
            <a:chOff x="7983415" y="6582508"/>
            <a:chExt cx="152400" cy="486507"/>
          </a:xfrm>
        </p:grpSpPr>
        <p:cxnSp>
          <p:nvCxnSpPr>
            <p:cNvPr id="418" name="Straight Connector 417">
              <a:extLst>
                <a:ext uri="{FF2B5EF4-FFF2-40B4-BE49-F238E27FC236}">
                  <a16:creationId xmlns:a16="http://schemas.microsoft.com/office/drawing/2014/main" id="{3F7D5D29-3D1B-4AE6-8702-842A1806620D}"/>
                </a:ext>
              </a:extLst>
            </p:cNvPr>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19" name="Straight Connector 418">
              <a:extLst>
                <a:ext uri="{FF2B5EF4-FFF2-40B4-BE49-F238E27FC236}">
                  <a16:creationId xmlns:a16="http://schemas.microsoft.com/office/drawing/2014/main" id="{6D608152-7A18-410C-8DA4-26AED9066C9B}"/>
                </a:ext>
              </a:extLst>
            </p:cNvPr>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420" name="Group 419">
            <a:extLst>
              <a:ext uri="{FF2B5EF4-FFF2-40B4-BE49-F238E27FC236}">
                <a16:creationId xmlns:a16="http://schemas.microsoft.com/office/drawing/2014/main" id="{25EC9E51-0D00-4631-9C63-6BD3F671AC1F}"/>
              </a:ext>
            </a:extLst>
          </p:cNvPr>
          <p:cNvGrpSpPr/>
          <p:nvPr userDrawn="1"/>
        </p:nvGrpSpPr>
        <p:grpSpPr>
          <a:xfrm>
            <a:off x="3098359" y="-141165"/>
            <a:ext cx="152400" cy="122115"/>
            <a:chOff x="7983415" y="6582508"/>
            <a:chExt cx="152400" cy="486507"/>
          </a:xfrm>
        </p:grpSpPr>
        <p:cxnSp>
          <p:nvCxnSpPr>
            <p:cNvPr id="421" name="Straight Connector 420">
              <a:extLst>
                <a:ext uri="{FF2B5EF4-FFF2-40B4-BE49-F238E27FC236}">
                  <a16:creationId xmlns:a16="http://schemas.microsoft.com/office/drawing/2014/main" id="{D8A9D72E-5BC7-424D-9023-145EFA2B0675}"/>
                </a:ext>
              </a:extLst>
            </p:cNvPr>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22" name="Straight Connector 421">
              <a:extLst>
                <a:ext uri="{FF2B5EF4-FFF2-40B4-BE49-F238E27FC236}">
                  <a16:creationId xmlns:a16="http://schemas.microsoft.com/office/drawing/2014/main" id="{BF6EED72-58D2-4F15-B543-507C67D7DDAF}"/>
                </a:ext>
              </a:extLst>
            </p:cNvPr>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423" name="Group 422">
            <a:extLst>
              <a:ext uri="{FF2B5EF4-FFF2-40B4-BE49-F238E27FC236}">
                <a16:creationId xmlns:a16="http://schemas.microsoft.com/office/drawing/2014/main" id="{9FAD0D95-479C-444D-AC18-B518C50D5646}"/>
              </a:ext>
            </a:extLst>
          </p:cNvPr>
          <p:cNvGrpSpPr/>
          <p:nvPr userDrawn="1"/>
        </p:nvGrpSpPr>
        <p:grpSpPr>
          <a:xfrm>
            <a:off x="2400102" y="-141165"/>
            <a:ext cx="152400" cy="122115"/>
            <a:chOff x="7983415" y="6582508"/>
            <a:chExt cx="152400" cy="486507"/>
          </a:xfrm>
        </p:grpSpPr>
        <p:cxnSp>
          <p:nvCxnSpPr>
            <p:cNvPr id="424" name="Straight Connector 423">
              <a:extLst>
                <a:ext uri="{FF2B5EF4-FFF2-40B4-BE49-F238E27FC236}">
                  <a16:creationId xmlns:a16="http://schemas.microsoft.com/office/drawing/2014/main" id="{B6E11EFA-C463-4FED-9438-A908CB3F77DC}"/>
                </a:ext>
              </a:extLst>
            </p:cNvPr>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25" name="Straight Connector 424">
              <a:extLst>
                <a:ext uri="{FF2B5EF4-FFF2-40B4-BE49-F238E27FC236}">
                  <a16:creationId xmlns:a16="http://schemas.microsoft.com/office/drawing/2014/main" id="{09FB4C97-EAE0-4019-BE3E-3E2CB43B32D8}"/>
                </a:ext>
              </a:extLst>
            </p:cNvPr>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426" name="Group 425">
            <a:extLst>
              <a:ext uri="{FF2B5EF4-FFF2-40B4-BE49-F238E27FC236}">
                <a16:creationId xmlns:a16="http://schemas.microsoft.com/office/drawing/2014/main" id="{E5CF6675-A805-40EA-8E86-8EDA8ADFEE6B}"/>
              </a:ext>
            </a:extLst>
          </p:cNvPr>
          <p:cNvGrpSpPr/>
          <p:nvPr userDrawn="1"/>
        </p:nvGrpSpPr>
        <p:grpSpPr>
          <a:xfrm>
            <a:off x="1701845" y="-141165"/>
            <a:ext cx="152400" cy="122115"/>
            <a:chOff x="7983415" y="6582508"/>
            <a:chExt cx="152400" cy="486507"/>
          </a:xfrm>
        </p:grpSpPr>
        <p:cxnSp>
          <p:nvCxnSpPr>
            <p:cNvPr id="427" name="Straight Connector 426">
              <a:extLst>
                <a:ext uri="{FF2B5EF4-FFF2-40B4-BE49-F238E27FC236}">
                  <a16:creationId xmlns:a16="http://schemas.microsoft.com/office/drawing/2014/main" id="{82ADD218-EF98-40DB-AB72-733341D8E115}"/>
                </a:ext>
              </a:extLst>
            </p:cNvPr>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28" name="Straight Connector 427">
              <a:extLst>
                <a:ext uri="{FF2B5EF4-FFF2-40B4-BE49-F238E27FC236}">
                  <a16:creationId xmlns:a16="http://schemas.microsoft.com/office/drawing/2014/main" id="{8CF44139-7D60-431E-A988-0BBD89F3FE67}"/>
                </a:ext>
              </a:extLst>
            </p:cNvPr>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429" name="Group 428">
            <a:extLst>
              <a:ext uri="{FF2B5EF4-FFF2-40B4-BE49-F238E27FC236}">
                <a16:creationId xmlns:a16="http://schemas.microsoft.com/office/drawing/2014/main" id="{606B188C-C6B6-414A-BFA2-1ECA08745F0C}"/>
              </a:ext>
            </a:extLst>
          </p:cNvPr>
          <p:cNvGrpSpPr/>
          <p:nvPr userDrawn="1"/>
        </p:nvGrpSpPr>
        <p:grpSpPr>
          <a:xfrm>
            <a:off x="1003588" y="-141165"/>
            <a:ext cx="152400" cy="122115"/>
            <a:chOff x="7983415" y="6582508"/>
            <a:chExt cx="152400" cy="486507"/>
          </a:xfrm>
        </p:grpSpPr>
        <p:cxnSp>
          <p:nvCxnSpPr>
            <p:cNvPr id="430" name="Straight Connector 429">
              <a:extLst>
                <a:ext uri="{FF2B5EF4-FFF2-40B4-BE49-F238E27FC236}">
                  <a16:creationId xmlns:a16="http://schemas.microsoft.com/office/drawing/2014/main" id="{33DE368F-B699-4B9E-85A9-4BA9900C3D43}"/>
                </a:ext>
              </a:extLst>
            </p:cNvPr>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31" name="Straight Connector 430">
              <a:extLst>
                <a:ext uri="{FF2B5EF4-FFF2-40B4-BE49-F238E27FC236}">
                  <a16:creationId xmlns:a16="http://schemas.microsoft.com/office/drawing/2014/main" id="{232D9FD5-6449-47DF-B36D-064A819BFFB7}"/>
                </a:ext>
              </a:extLst>
            </p:cNvPr>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sp>
        <p:nvSpPr>
          <p:cNvPr id="432" name="Freeform 7">
            <a:extLst>
              <a:ext uri="{FF2B5EF4-FFF2-40B4-BE49-F238E27FC236}">
                <a16:creationId xmlns:a16="http://schemas.microsoft.com/office/drawing/2014/main" id="{8EC13B7D-9DEE-42BF-B17F-F218F53F9151}"/>
              </a:ext>
            </a:extLst>
          </p:cNvPr>
          <p:cNvSpPr>
            <a:spLocks noChangeAspect="1" noEditPoints="1"/>
          </p:cNvSpPr>
          <p:nvPr userDrawn="1"/>
        </p:nvSpPr>
        <p:spPr bwMode="white">
          <a:xfrm>
            <a:off x="0" y="1"/>
            <a:ext cx="9144000" cy="6857665"/>
          </a:xfrm>
          <a:custGeom>
            <a:avLst/>
            <a:gdLst>
              <a:gd name="T0" fmla="*/ 0 w 6803"/>
              <a:gd name="T1" fmla="*/ 0 h 5102"/>
              <a:gd name="T2" fmla="*/ 0 w 6803"/>
              <a:gd name="T3" fmla="*/ 5102 h 5102"/>
              <a:gd name="T4" fmla="*/ 6803 w 6803"/>
              <a:gd name="T5" fmla="*/ 5102 h 5102"/>
              <a:gd name="T6" fmla="*/ 6803 w 6803"/>
              <a:gd name="T7" fmla="*/ 0 h 5102"/>
              <a:gd name="T8" fmla="*/ 0 w 6803"/>
              <a:gd name="T9" fmla="*/ 0 h 5102"/>
              <a:gd name="T10" fmla="*/ 6751 w 6803"/>
              <a:gd name="T11" fmla="*/ 5048 h 5102"/>
              <a:gd name="T12" fmla="*/ 52 w 6803"/>
              <a:gd name="T13" fmla="*/ 5048 h 5102"/>
              <a:gd name="T14" fmla="*/ 52 w 6803"/>
              <a:gd name="T15" fmla="*/ 54 h 5102"/>
              <a:gd name="T16" fmla="*/ 6751 w 6803"/>
              <a:gd name="T17" fmla="*/ 54 h 5102"/>
              <a:gd name="T18" fmla="*/ 6751 w 6803"/>
              <a:gd name="T19" fmla="*/ 5048 h 5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03" h="5102">
                <a:moveTo>
                  <a:pt x="0" y="0"/>
                </a:moveTo>
                <a:lnTo>
                  <a:pt x="0" y="5102"/>
                </a:lnTo>
                <a:lnTo>
                  <a:pt x="6803" y="5102"/>
                </a:lnTo>
                <a:lnTo>
                  <a:pt x="6803" y="0"/>
                </a:lnTo>
                <a:lnTo>
                  <a:pt x="0" y="0"/>
                </a:lnTo>
                <a:close/>
                <a:moveTo>
                  <a:pt x="6751" y="5048"/>
                </a:moveTo>
                <a:lnTo>
                  <a:pt x="52" y="5048"/>
                </a:lnTo>
                <a:lnTo>
                  <a:pt x="52" y="54"/>
                </a:lnTo>
                <a:lnTo>
                  <a:pt x="6751" y="54"/>
                </a:lnTo>
                <a:lnTo>
                  <a:pt x="6751" y="504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33" name="TextBox 432">
            <a:extLst>
              <a:ext uri="{FF2B5EF4-FFF2-40B4-BE49-F238E27FC236}">
                <a16:creationId xmlns:a16="http://schemas.microsoft.com/office/drawing/2014/main" id="{5D306919-1926-4412-B294-AB3FE9F7395E}"/>
              </a:ext>
            </a:extLst>
          </p:cNvPr>
          <p:cNvSpPr txBox="1"/>
          <p:nvPr userDrawn="1"/>
        </p:nvSpPr>
        <p:spPr>
          <a:xfrm>
            <a:off x="8138559" y="6567050"/>
            <a:ext cx="545862" cy="123111"/>
          </a:xfrm>
          <a:prstGeom prst="rect">
            <a:avLst/>
          </a:prstGeom>
          <a:noFill/>
        </p:spPr>
        <p:txBody>
          <a:bodyPr wrap="square" lIns="0" tIns="0" rIns="0" bIns="0" rtlCol="0">
            <a:spAutoFit/>
          </a:bodyPr>
          <a:lstStyle/>
          <a:p>
            <a:pPr algn="r"/>
            <a:fld id="{567A4CEE-210B-4A43-8E57-98E37E0AC15F}" type="slidenum">
              <a:rPr lang="en-US" sz="800" spc="0" baseline="0" smtClean="0">
                <a:solidFill>
                  <a:schemeClr val="bg1"/>
                </a:solidFill>
                <a:latin typeface="+mj-lt"/>
              </a:rPr>
              <a:pPr algn="r"/>
              <a:t>‹#›</a:t>
            </a:fld>
            <a:endParaRPr lang="en-US" sz="800" spc="0" baseline="0" dirty="0">
              <a:solidFill>
                <a:schemeClr val="bg1"/>
              </a:solidFill>
              <a:latin typeface="+mj-lt"/>
            </a:endParaRPr>
          </a:p>
        </p:txBody>
      </p:sp>
      <p:sp>
        <p:nvSpPr>
          <p:cNvPr id="434" name="Rectangle 433">
            <a:extLst>
              <a:ext uri="{FF2B5EF4-FFF2-40B4-BE49-F238E27FC236}">
                <a16:creationId xmlns:a16="http://schemas.microsoft.com/office/drawing/2014/main" id="{2AD750BB-0B23-460D-BEA5-1CADA883F26B}"/>
              </a:ext>
            </a:extLst>
          </p:cNvPr>
          <p:cNvSpPr/>
          <p:nvPr userDrawn="1"/>
        </p:nvSpPr>
        <p:spPr>
          <a:xfrm>
            <a:off x="7038578" y="6567049"/>
            <a:ext cx="1099980" cy="123111"/>
          </a:xfrm>
          <a:prstGeom prst="rect">
            <a:avLst/>
          </a:prstGeom>
          <a:noFill/>
        </p:spPr>
        <p:txBody>
          <a:bodyPr wrap="square" lIns="0" tIns="0" rIns="0" bIns="0" rtlCol="0">
            <a:spAutoFit/>
          </a:bodyPr>
          <a:lstStyle/>
          <a:p>
            <a:pPr marL="0" lvl="0" indent="0" algn="r"/>
            <a:r>
              <a:rPr lang="en-US" sz="800" spc="0" baseline="0" dirty="0">
                <a:solidFill>
                  <a:schemeClr val="bg1"/>
                </a:solidFill>
                <a:latin typeface="+mj-lt"/>
              </a:rPr>
              <a:t>© Duarte, Inc. 2014</a:t>
            </a:r>
          </a:p>
        </p:txBody>
      </p:sp>
      <p:cxnSp>
        <p:nvCxnSpPr>
          <p:cNvPr id="435" name="Straight Connector 434">
            <a:extLst>
              <a:ext uri="{FF2B5EF4-FFF2-40B4-BE49-F238E27FC236}">
                <a16:creationId xmlns:a16="http://schemas.microsoft.com/office/drawing/2014/main" id="{B6AB3139-F7A7-4C90-84E8-193EC55B8229}"/>
              </a:ext>
            </a:extLst>
          </p:cNvPr>
          <p:cNvCxnSpPr/>
          <p:nvPr userDrawn="1"/>
        </p:nvCxnSpPr>
        <p:spPr>
          <a:xfrm flipH="1">
            <a:off x="457732" y="4030998"/>
            <a:ext cx="822668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7646381"/>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ubsection Divider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731" y="454006"/>
            <a:ext cx="8226689" cy="3255751"/>
          </a:xfrm>
        </p:spPr>
        <p:txBody>
          <a:bodyPr>
            <a:noAutofit/>
          </a:bodyPr>
          <a:lstStyle>
            <a:lvl1pPr marL="685800" indent="-685800">
              <a:lnSpc>
                <a:spcPct val="90000"/>
              </a:lnSpc>
              <a:spcAft>
                <a:spcPts val="600"/>
              </a:spcAft>
              <a:buFont typeface="Georgia" panose="02040502050405020303" pitchFamily="18" charset="0"/>
              <a:buChar char="+"/>
              <a:defRPr sz="5000" i="1" cap="none" spc="-150" baseline="0">
                <a:solidFill>
                  <a:schemeClr val="bg1"/>
                </a:solidFill>
                <a:latin typeface="+mn-lt"/>
              </a:defRPr>
            </a:lvl1pPr>
          </a:lstStyle>
          <a:p>
            <a:r>
              <a:rPr lang="en-US"/>
              <a:t>Click to edit Master title style</a:t>
            </a:r>
            <a:endParaRPr lang="en-US" dirty="0"/>
          </a:p>
        </p:txBody>
      </p:sp>
      <p:cxnSp>
        <p:nvCxnSpPr>
          <p:cNvPr id="276" name="Straight Connector 275"/>
          <p:cNvCxnSpPr/>
          <p:nvPr/>
        </p:nvCxnSpPr>
        <p:spPr>
          <a:xfrm>
            <a:off x="457731" y="6873247"/>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7" name="Straight Connector 276"/>
          <p:cNvCxnSpPr/>
          <p:nvPr/>
        </p:nvCxnSpPr>
        <p:spPr>
          <a:xfrm>
            <a:off x="8684419" y="6873247"/>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78" name="Group 277"/>
          <p:cNvGrpSpPr/>
          <p:nvPr/>
        </p:nvGrpSpPr>
        <p:grpSpPr>
          <a:xfrm>
            <a:off x="7986158" y="6873247"/>
            <a:ext cx="152400" cy="122115"/>
            <a:chOff x="7983415" y="6582508"/>
            <a:chExt cx="152400" cy="486507"/>
          </a:xfrm>
        </p:grpSpPr>
        <p:cxnSp>
          <p:nvCxnSpPr>
            <p:cNvPr id="309" name="Straight Connector 308"/>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10" name="Straight Connector 309"/>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9" name="Group 278"/>
          <p:cNvGrpSpPr/>
          <p:nvPr/>
        </p:nvGrpSpPr>
        <p:grpSpPr>
          <a:xfrm>
            <a:off x="7287901" y="6873247"/>
            <a:ext cx="152400" cy="122115"/>
            <a:chOff x="7983415" y="6582508"/>
            <a:chExt cx="152400" cy="486507"/>
          </a:xfrm>
        </p:grpSpPr>
        <p:cxnSp>
          <p:nvCxnSpPr>
            <p:cNvPr id="307" name="Straight Connector 306"/>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8" name="Straight Connector 307"/>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0" name="Group 279"/>
          <p:cNvGrpSpPr/>
          <p:nvPr/>
        </p:nvGrpSpPr>
        <p:grpSpPr>
          <a:xfrm>
            <a:off x="6589644" y="6873247"/>
            <a:ext cx="152400" cy="122115"/>
            <a:chOff x="7983415" y="6582508"/>
            <a:chExt cx="152400" cy="486507"/>
          </a:xfrm>
        </p:grpSpPr>
        <p:cxnSp>
          <p:nvCxnSpPr>
            <p:cNvPr id="305" name="Straight Connector 304"/>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6" name="Straight Connector 305"/>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1" name="Group 280"/>
          <p:cNvGrpSpPr/>
          <p:nvPr/>
        </p:nvGrpSpPr>
        <p:grpSpPr>
          <a:xfrm>
            <a:off x="5891387" y="6873247"/>
            <a:ext cx="152400" cy="122115"/>
            <a:chOff x="7983415" y="6582508"/>
            <a:chExt cx="152400" cy="486507"/>
          </a:xfrm>
        </p:grpSpPr>
        <p:cxnSp>
          <p:nvCxnSpPr>
            <p:cNvPr id="303" name="Straight Connector 302"/>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4" name="Straight Connector 303"/>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2" name="Group 281"/>
          <p:cNvGrpSpPr/>
          <p:nvPr/>
        </p:nvGrpSpPr>
        <p:grpSpPr>
          <a:xfrm>
            <a:off x="5193130" y="6873247"/>
            <a:ext cx="152400" cy="122115"/>
            <a:chOff x="7983415" y="6582508"/>
            <a:chExt cx="152400" cy="486507"/>
          </a:xfrm>
        </p:grpSpPr>
        <p:cxnSp>
          <p:nvCxnSpPr>
            <p:cNvPr id="301" name="Straight Connector 300"/>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3" name="Group 282"/>
          <p:cNvGrpSpPr/>
          <p:nvPr/>
        </p:nvGrpSpPr>
        <p:grpSpPr>
          <a:xfrm>
            <a:off x="4494873" y="6873247"/>
            <a:ext cx="152400" cy="122115"/>
            <a:chOff x="7983415" y="6582508"/>
            <a:chExt cx="152400" cy="486507"/>
          </a:xfrm>
        </p:grpSpPr>
        <p:cxnSp>
          <p:nvCxnSpPr>
            <p:cNvPr id="299" name="Straight Connector 298"/>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0" name="Straight Connector 299"/>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4" name="Group 283"/>
          <p:cNvGrpSpPr/>
          <p:nvPr/>
        </p:nvGrpSpPr>
        <p:grpSpPr>
          <a:xfrm>
            <a:off x="3796616" y="6873247"/>
            <a:ext cx="152400" cy="122115"/>
            <a:chOff x="7983415" y="6582508"/>
            <a:chExt cx="152400" cy="486507"/>
          </a:xfrm>
        </p:grpSpPr>
        <p:cxnSp>
          <p:nvCxnSpPr>
            <p:cNvPr id="297" name="Straight Connector 296"/>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5" name="Group 284"/>
          <p:cNvGrpSpPr/>
          <p:nvPr/>
        </p:nvGrpSpPr>
        <p:grpSpPr>
          <a:xfrm>
            <a:off x="3098359" y="6873247"/>
            <a:ext cx="152400" cy="122115"/>
            <a:chOff x="7983415" y="6582508"/>
            <a:chExt cx="152400" cy="486507"/>
          </a:xfrm>
        </p:grpSpPr>
        <p:cxnSp>
          <p:nvCxnSpPr>
            <p:cNvPr id="295" name="Straight Connector 294"/>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6" name="Straight Connector 295"/>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6" name="Group 285"/>
          <p:cNvGrpSpPr/>
          <p:nvPr/>
        </p:nvGrpSpPr>
        <p:grpSpPr>
          <a:xfrm>
            <a:off x="2400102" y="6873247"/>
            <a:ext cx="152400" cy="122115"/>
            <a:chOff x="7983415" y="6582508"/>
            <a:chExt cx="152400" cy="486507"/>
          </a:xfrm>
        </p:grpSpPr>
        <p:cxnSp>
          <p:nvCxnSpPr>
            <p:cNvPr id="293" name="Straight Connector 292"/>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7" name="Group 286"/>
          <p:cNvGrpSpPr/>
          <p:nvPr/>
        </p:nvGrpSpPr>
        <p:grpSpPr>
          <a:xfrm>
            <a:off x="1701845" y="6873247"/>
            <a:ext cx="152400" cy="122115"/>
            <a:chOff x="7983415" y="6582508"/>
            <a:chExt cx="152400" cy="486507"/>
          </a:xfrm>
        </p:grpSpPr>
        <p:cxnSp>
          <p:nvCxnSpPr>
            <p:cNvPr id="291" name="Straight Connector 290"/>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8" name="Group 287"/>
          <p:cNvGrpSpPr/>
          <p:nvPr/>
        </p:nvGrpSpPr>
        <p:grpSpPr>
          <a:xfrm>
            <a:off x="1003588" y="6873247"/>
            <a:ext cx="152400" cy="122115"/>
            <a:chOff x="7983415" y="6582508"/>
            <a:chExt cx="152400" cy="486507"/>
          </a:xfrm>
        </p:grpSpPr>
        <p:cxnSp>
          <p:nvCxnSpPr>
            <p:cNvPr id="289" name="Straight Connector 288"/>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0" name="Straight Connector 289"/>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41" name="Straight Connector 240"/>
          <p:cNvCxnSpPr/>
          <p:nvPr/>
        </p:nvCxnSpPr>
        <p:spPr>
          <a:xfrm rot="5400000">
            <a:off x="-90267" y="392949"/>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42" name="Group 241"/>
          <p:cNvGrpSpPr/>
          <p:nvPr/>
        </p:nvGrpSpPr>
        <p:grpSpPr>
          <a:xfrm rot="5400000">
            <a:off x="-166467" y="5940709"/>
            <a:ext cx="152400" cy="122115"/>
            <a:chOff x="7983415" y="6582508"/>
            <a:chExt cx="152400" cy="486507"/>
          </a:xfrm>
        </p:grpSpPr>
        <p:cxnSp>
          <p:nvCxnSpPr>
            <p:cNvPr id="274" name="Straight Connector 273"/>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5" name="Straight Connector 274"/>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3" name="Group 242"/>
          <p:cNvGrpSpPr/>
          <p:nvPr/>
        </p:nvGrpSpPr>
        <p:grpSpPr>
          <a:xfrm rot="5400000">
            <a:off x="-166467" y="5467067"/>
            <a:ext cx="152400" cy="122115"/>
            <a:chOff x="7983415" y="6582508"/>
            <a:chExt cx="152400" cy="486507"/>
          </a:xfrm>
        </p:grpSpPr>
        <p:cxnSp>
          <p:nvCxnSpPr>
            <p:cNvPr id="272" name="Straight Connector 271"/>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3" name="Straight Connector 272"/>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4" name="Group 243"/>
          <p:cNvGrpSpPr/>
          <p:nvPr/>
        </p:nvGrpSpPr>
        <p:grpSpPr>
          <a:xfrm rot="5400000">
            <a:off x="-166467" y="4993425"/>
            <a:ext cx="152400" cy="122115"/>
            <a:chOff x="7983415" y="6582508"/>
            <a:chExt cx="152400" cy="486507"/>
          </a:xfrm>
        </p:grpSpPr>
        <p:cxnSp>
          <p:nvCxnSpPr>
            <p:cNvPr id="270" name="Straight Connector 269"/>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5" name="Group 244"/>
          <p:cNvGrpSpPr/>
          <p:nvPr/>
        </p:nvGrpSpPr>
        <p:grpSpPr>
          <a:xfrm rot="5400000">
            <a:off x="-166467" y="4519783"/>
            <a:ext cx="152400" cy="122115"/>
            <a:chOff x="7983415" y="6582508"/>
            <a:chExt cx="152400" cy="486507"/>
          </a:xfrm>
        </p:grpSpPr>
        <p:cxnSp>
          <p:nvCxnSpPr>
            <p:cNvPr id="268" name="Straight Connector 267"/>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9" name="Straight Connector 268"/>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6" name="Group 245"/>
          <p:cNvGrpSpPr/>
          <p:nvPr/>
        </p:nvGrpSpPr>
        <p:grpSpPr>
          <a:xfrm rot="5400000">
            <a:off x="-166467" y="4046141"/>
            <a:ext cx="152400" cy="122115"/>
            <a:chOff x="7983415" y="6582508"/>
            <a:chExt cx="152400" cy="486507"/>
          </a:xfrm>
        </p:grpSpPr>
        <p:cxnSp>
          <p:nvCxnSpPr>
            <p:cNvPr id="266" name="Straight Connector 265"/>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7" name="Group 246"/>
          <p:cNvGrpSpPr/>
          <p:nvPr/>
        </p:nvGrpSpPr>
        <p:grpSpPr>
          <a:xfrm rot="5400000">
            <a:off x="-166467" y="3572499"/>
            <a:ext cx="152400" cy="122115"/>
            <a:chOff x="7983415" y="6582508"/>
            <a:chExt cx="152400" cy="486507"/>
          </a:xfrm>
        </p:grpSpPr>
        <p:cxnSp>
          <p:nvCxnSpPr>
            <p:cNvPr id="264" name="Straight Connector 263"/>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8" name="Group 247"/>
          <p:cNvGrpSpPr/>
          <p:nvPr/>
        </p:nvGrpSpPr>
        <p:grpSpPr>
          <a:xfrm rot="5400000">
            <a:off x="-166467" y="3098857"/>
            <a:ext cx="152400" cy="122115"/>
            <a:chOff x="7983415" y="6582508"/>
            <a:chExt cx="152400" cy="486507"/>
          </a:xfrm>
        </p:grpSpPr>
        <p:cxnSp>
          <p:nvCxnSpPr>
            <p:cNvPr id="262" name="Straight Connector 261"/>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3" name="Straight Connector 262"/>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9" name="Group 248"/>
          <p:cNvGrpSpPr/>
          <p:nvPr/>
        </p:nvGrpSpPr>
        <p:grpSpPr>
          <a:xfrm rot="5400000">
            <a:off x="-166467" y="2625215"/>
            <a:ext cx="152400" cy="122115"/>
            <a:chOff x="7983415" y="6582508"/>
            <a:chExt cx="152400" cy="486507"/>
          </a:xfrm>
        </p:grpSpPr>
        <p:cxnSp>
          <p:nvCxnSpPr>
            <p:cNvPr id="260" name="Straight Connector 259"/>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0" name="Group 249"/>
          <p:cNvGrpSpPr/>
          <p:nvPr/>
        </p:nvGrpSpPr>
        <p:grpSpPr>
          <a:xfrm rot="5400000">
            <a:off x="-166467" y="2151573"/>
            <a:ext cx="152400" cy="122115"/>
            <a:chOff x="7983415" y="6582508"/>
            <a:chExt cx="152400" cy="486507"/>
          </a:xfrm>
        </p:grpSpPr>
        <p:cxnSp>
          <p:nvCxnSpPr>
            <p:cNvPr id="258" name="Straight Connector 257"/>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1" name="Group 250"/>
          <p:cNvGrpSpPr/>
          <p:nvPr/>
        </p:nvGrpSpPr>
        <p:grpSpPr>
          <a:xfrm rot="5400000">
            <a:off x="-166467" y="1677931"/>
            <a:ext cx="152400" cy="122115"/>
            <a:chOff x="7983415" y="6582508"/>
            <a:chExt cx="152400" cy="486507"/>
          </a:xfrm>
        </p:grpSpPr>
        <p:cxnSp>
          <p:nvCxnSpPr>
            <p:cNvPr id="256" name="Straight Connector 255"/>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2" name="Group 251"/>
          <p:cNvGrpSpPr/>
          <p:nvPr/>
        </p:nvGrpSpPr>
        <p:grpSpPr>
          <a:xfrm rot="5400000">
            <a:off x="-166467" y="997340"/>
            <a:ext cx="152400" cy="122115"/>
            <a:chOff x="7983415" y="6582508"/>
            <a:chExt cx="152400" cy="486507"/>
          </a:xfrm>
        </p:grpSpPr>
        <p:cxnSp>
          <p:nvCxnSpPr>
            <p:cNvPr id="254" name="Straight Connector 253"/>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53" name="Straight Connector 252"/>
          <p:cNvCxnSpPr/>
          <p:nvPr/>
        </p:nvCxnSpPr>
        <p:spPr>
          <a:xfrm rot="5400000">
            <a:off x="-90267" y="6338154"/>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6" name="Straight Connector 205"/>
          <p:cNvCxnSpPr/>
          <p:nvPr/>
        </p:nvCxnSpPr>
        <p:spPr>
          <a:xfrm rot="5400000">
            <a:off x="9227541" y="392949"/>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07" name="Group 206"/>
          <p:cNvGrpSpPr/>
          <p:nvPr/>
        </p:nvGrpSpPr>
        <p:grpSpPr>
          <a:xfrm rot="5400000">
            <a:off x="9151341" y="5940709"/>
            <a:ext cx="152400" cy="122115"/>
            <a:chOff x="7983415" y="6582508"/>
            <a:chExt cx="152400" cy="486507"/>
          </a:xfrm>
        </p:grpSpPr>
        <p:cxnSp>
          <p:nvCxnSpPr>
            <p:cNvPr id="239" name="Straight Connector 238"/>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8" name="Group 207"/>
          <p:cNvGrpSpPr/>
          <p:nvPr/>
        </p:nvGrpSpPr>
        <p:grpSpPr>
          <a:xfrm rot="5400000">
            <a:off x="9151341" y="5467067"/>
            <a:ext cx="152400" cy="122115"/>
            <a:chOff x="7983415" y="6582508"/>
            <a:chExt cx="152400" cy="486507"/>
          </a:xfrm>
        </p:grpSpPr>
        <p:cxnSp>
          <p:nvCxnSpPr>
            <p:cNvPr id="237" name="Straight Connector 236"/>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9" name="Group 208"/>
          <p:cNvGrpSpPr/>
          <p:nvPr/>
        </p:nvGrpSpPr>
        <p:grpSpPr>
          <a:xfrm rot="5400000">
            <a:off x="9151341" y="4993425"/>
            <a:ext cx="152400" cy="122115"/>
            <a:chOff x="7983415" y="6582508"/>
            <a:chExt cx="152400" cy="486507"/>
          </a:xfrm>
        </p:grpSpPr>
        <p:cxnSp>
          <p:nvCxnSpPr>
            <p:cNvPr id="235" name="Straight Connector 234"/>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6" name="Straight Connector 235"/>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0" name="Group 209"/>
          <p:cNvGrpSpPr/>
          <p:nvPr/>
        </p:nvGrpSpPr>
        <p:grpSpPr>
          <a:xfrm rot="5400000">
            <a:off x="9151341" y="4519783"/>
            <a:ext cx="152400" cy="122115"/>
            <a:chOff x="7983415" y="6582508"/>
            <a:chExt cx="152400" cy="486507"/>
          </a:xfrm>
        </p:grpSpPr>
        <p:cxnSp>
          <p:nvCxnSpPr>
            <p:cNvPr id="233" name="Straight Connector 232"/>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4" name="Straight Connector 233"/>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1" name="Group 210"/>
          <p:cNvGrpSpPr/>
          <p:nvPr/>
        </p:nvGrpSpPr>
        <p:grpSpPr>
          <a:xfrm rot="5400000">
            <a:off x="9151341" y="4046141"/>
            <a:ext cx="152400" cy="122115"/>
            <a:chOff x="7983415" y="6582508"/>
            <a:chExt cx="152400" cy="486507"/>
          </a:xfrm>
        </p:grpSpPr>
        <p:cxnSp>
          <p:nvCxnSpPr>
            <p:cNvPr id="231" name="Straight Connector 230"/>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2" name="Straight Connector 231"/>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2" name="Group 211"/>
          <p:cNvGrpSpPr/>
          <p:nvPr/>
        </p:nvGrpSpPr>
        <p:grpSpPr>
          <a:xfrm rot="5400000">
            <a:off x="9151341" y="3572499"/>
            <a:ext cx="152400" cy="122115"/>
            <a:chOff x="7983415" y="6582508"/>
            <a:chExt cx="152400" cy="486507"/>
          </a:xfrm>
        </p:grpSpPr>
        <p:cxnSp>
          <p:nvCxnSpPr>
            <p:cNvPr id="229" name="Straight Connector 228"/>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3" name="Group 212"/>
          <p:cNvGrpSpPr/>
          <p:nvPr/>
        </p:nvGrpSpPr>
        <p:grpSpPr>
          <a:xfrm rot="5400000">
            <a:off x="9151341" y="3098857"/>
            <a:ext cx="152400" cy="122115"/>
            <a:chOff x="7983415" y="6582508"/>
            <a:chExt cx="152400" cy="486507"/>
          </a:xfrm>
        </p:grpSpPr>
        <p:cxnSp>
          <p:nvCxnSpPr>
            <p:cNvPr id="227" name="Straight Connector 226"/>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4" name="Group 213"/>
          <p:cNvGrpSpPr/>
          <p:nvPr/>
        </p:nvGrpSpPr>
        <p:grpSpPr>
          <a:xfrm rot="5400000">
            <a:off x="9151341" y="2625215"/>
            <a:ext cx="152400" cy="122115"/>
            <a:chOff x="7983415" y="6582508"/>
            <a:chExt cx="152400" cy="486507"/>
          </a:xfrm>
        </p:grpSpPr>
        <p:cxnSp>
          <p:nvCxnSpPr>
            <p:cNvPr id="225" name="Straight Connector 224"/>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5" name="Group 214"/>
          <p:cNvGrpSpPr/>
          <p:nvPr/>
        </p:nvGrpSpPr>
        <p:grpSpPr>
          <a:xfrm rot="5400000">
            <a:off x="9151341" y="2151573"/>
            <a:ext cx="152400" cy="122115"/>
            <a:chOff x="7983415" y="6582508"/>
            <a:chExt cx="152400" cy="486507"/>
          </a:xfrm>
        </p:grpSpPr>
        <p:cxnSp>
          <p:nvCxnSpPr>
            <p:cNvPr id="223" name="Straight Connector 222"/>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6" name="Group 215"/>
          <p:cNvGrpSpPr/>
          <p:nvPr/>
        </p:nvGrpSpPr>
        <p:grpSpPr>
          <a:xfrm rot="5400000">
            <a:off x="9151341" y="1677931"/>
            <a:ext cx="152400" cy="122115"/>
            <a:chOff x="7983415" y="6582508"/>
            <a:chExt cx="152400" cy="486507"/>
          </a:xfrm>
        </p:grpSpPr>
        <p:cxnSp>
          <p:nvCxnSpPr>
            <p:cNvPr id="221" name="Straight Connector 220"/>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7" name="Group 216"/>
          <p:cNvGrpSpPr/>
          <p:nvPr/>
        </p:nvGrpSpPr>
        <p:grpSpPr>
          <a:xfrm rot="5400000">
            <a:off x="9151341" y="997340"/>
            <a:ext cx="152400" cy="122115"/>
            <a:chOff x="7983415" y="6582508"/>
            <a:chExt cx="152400" cy="486507"/>
          </a:xfrm>
        </p:grpSpPr>
        <p:cxnSp>
          <p:nvCxnSpPr>
            <p:cNvPr id="219" name="Straight Connector 218"/>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18" name="Straight Connector 217"/>
          <p:cNvCxnSpPr/>
          <p:nvPr/>
        </p:nvCxnSpPr>
        <p:spPr>
          <a:xfrm rot="5400000">
            <a:off x="9227541" y="6338154"/>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457731" y="-141165"/>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a:off x="8684419" y="-141165"/>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173" name="Group 172"/>
          <p:cNvGrpSpPr/>
          <p:nvPr/>
        </p:nvGrpSpPr>
        <p:grpSpPr>
          <a:xfrm>
            <a:off x="7986158" y="-141165"/>
            <a:ext cx="152400" cy="122115"/>
            <a:chOff x="7983415" y="6582508"/>
            <a:chExt cx="152400" cy="486507"/>
          </a:xfrm>
        </p:grpSpPr>
        <p:cxnSp>
          <p:nvCxnSpPr>
            <p:cNvPr id="204" name="Straight Connector 203"/>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4" name="Group 173"/>
          <p:cNvGrpSpPr/>
          <p:nvPr/>
        </p:nvGrpSpPr>
        <p:grpSpPr>
          <a:xfrm>
            <a:off x="7287901" y="-141165"/>
            <a:ext cx="152400" cy="122115"/>
            <a:chOff x="7983415" y="6582508"/>
            <a:chExt cx="152400" cy="486507"/>
          </a:xfrm>
        </p:grpSpPr>
        <p:cxnSp>
          <p:nvCxnSpPr>
            <p:cNvPr id="202" name="Straight Connector 201"/>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3" name="Straight Connector 202"/>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5" name="Group 174"/>
          <p:cNvGrpSpPr/>
          <p:nvPr/>
        </p:nvGrpSpPr>
        <p:grpSpPr>
          <a:xfrm>
            <a:off x="6589644" y="-141165"/>
            <a:ext cx="152400" cy="122115"/>
            <a:chOff x="7983415" y="6582508"/>
            <a:chExt cx="152400" cy="486507"/>
          </a:xfrm>
        </p:grpSpPr>
        <p:cxnSp>
          <p:nvCxnSpPr>
            <p:cNvPr id="200" name="Straight Connector 199"/>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1" name="Straight Connector 200"/>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6" name="Group 175"/>
          <p:cNvGrpSpPr/>
          <p:nvPr/>
        </p:nvGrpSpPr>
        <p:grpSpPr>
          <a:xfrm>
            <a:off x="5891387" y="-141165"/>
            <a:ext cx="152400" cy="122115"/>
            <a:chOff x="7983415" y="6582508"/>
            <a:chExt cx="152400" cy="486507"/>
          </a:xfrm>
        </p:grpSpPr>
        <p:cxnSp>
          <p:nvCxnSpPr>
            <p:cNvPr id="198" name="Straight Connector 197"/>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9" name="Straight Connector 198"/>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7" name="Group 176"/>
          <p:cNvGrpSpPr/>
          <p:nvPr/>
        </p:nvGrpSpPr>
        <p:grpSpPr>
          <a:xfrm>
            <a:off x="5193130" y="-141165"/>
            <a:ext cx="152400" cy="122115"/>
            <a:chOff x="7983415" y="6582508"/>
            <a:chExt cx="152400" cy="486507"/>
          </a:xfrm>
        </p:grpSpPr>
        <p:cxnSp>
          <p:nvCxnSpPr>
            <p:cNvPr id="196" name="Straight Connector 195"/>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7" name="Straight Connector 196"/>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8" name="Group 177"/>
          <p:cNvGrpSpPr/>
          <p:nvPr/>
        </p:nvGrpSpPr>
        <p:grpSpPr>
          <a:xfrm>
            <a:off x="4494873" y="-141165"/>
            <a:ext cx="152400" cy="122115"/>
            <a:chOff x="7983415" y="6582508"/>
            <a:chExt cx="152400" cy="486507"/>
          </a:xfrm>
        </p:grpSpPr>
        <p:cxnSp>
          <p:nvCxnSpPr>
            <p:cNvPr id="194" name="Straight Connector 193"/>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5" name="Straight Connector 194"/>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9" name="Group 178"/>
          <p:cNvGrpSpPr/>
          <p:nvPr/>
        </p:nvGrpSpPr>
        <p:grpSpPr>
          <a:xfrm>
            <a:off x="3796616" y="-141165"/>
            <a:ext cx="152400" cy="122115"/>
            <a:chOff x="7983415" y="6582508"/>
            <a:chExt cx="152400" cy="486507"/>
          </a:xfrm>
        </p:grpSpPr>
        <p:cxnSp>
          <p:nvCxnSpPr>
            <p:cNvPr id="192" name="Straight Connector 191"/>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3" name="Straight Connector 192"/>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0" name="Group 179"/>
          <p:cNvGrpSpPr/>
          <p:nvPr/>
        </p:nvGrpSpPr>
        <p:grpSpPr>
          <a:xfrm>
            <a:off x="3098359" y="-141165"/>
            <a:ext cx="152400" cy="122115"/>
            <a:chOff x="7983415" y="6582508"/>
            <a:chExt cx="152400" cy="486507"/>
          </a:xfrm>
        </p:grpSpPr>
        <p:cxnSp>
          <p:nvCxnSpPr>
            <p:cNvPr id="190" name="Straight Connector 189"/>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1" name="Straight Connector 190"/>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1" name="Group 180"/>
          <p:cNvGrpSpPr/>
          <p:nvPr/>
        </p:nvGrpSpPr>
        <p:grpSpPr>
          <a:xfrm>
            <a:off x="2400102" y="-141165"/>
            <a:ext cx="152400" cy="122115"/>
            <a:chOff x="7983415" y="6582508"/>
            <a:chExt cx="152400" cy="486507"/>
          </a:xfrm>
        </p:grpSpPr>
        <p:cxnSp>
          <p:nvCxnSpPr>
            <p:cNvPr id="188" name="Straight Connector 187"/>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2" name="Group 181"/>
          <p:cNvGrpSpPr/>
          <p:nvPr/>
        </p:nvGrpSpPr>
        <p:grpSpPr>
          <a:xfrm>
            <a:off x="1701845" y="-141165"/>
            <a:ext cx="152400" cy="122115"/>
            <a:chOff x="7983415" y="6582508"/>
            <a:chExt cx="152400" cy="486507"/>
          </a:xfrm>
        </p:grpSpPr>
        <p:cxnSp>
          <p:nvCxnSpPr>
            <p:cNvPr id="186" name="Straight Connector 185"/>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3" name="Group 182"/>
          <p:cNvGrpSpPr/>
          <p:nvPr/>
        </p:nvGrpSpPr>
        <p:grpSpPr>
          <a:xfrm>
            <a:off x="1003588" y="-141165"/>
            <a:ext cx="152400" cy="122115"/>
            <a:chOff x="7983415" y="6582508"/>
            <a:chExt cx="152400" cy="486507"/>
          </a:xfrm>
        </p:grpSpPr>
        <p:cxnSp>
          <p:nvCxnSpPr>
            <p:cNvPr id="184" name="Straight Connector 183"/>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sp>
        <p:nvSpPr>
          <p:cNvPr id="148" name="Freeform 7"/>
          <p:cNvSpPr>
            <a:spLocks noChangeAspect="1" noEditPoints="1"/>
          </p:cNvSpPr>
          <p:nvPr/>
        </p:nvSpPr>
        <p:spPr bwMode="white">
          <a:xfrm>
            <a:off x="0" y="1"/>
            <a:ext cx="9144000" cy="6857665"/>
          </a:xfrm>
          <a:custGeom>
            <a:avLst/>
            <a:gdLst>
              <a:gd name="T0" fmla="*/ 0 w 6803"/>
              <a:gd name="T1" fmla="*/ 0 h 5102"/>
              <a:gd name="T2" fmla="*/ 0 w 6803"/>
              <a:gd name="T3" fmla="*/ 5102 h 5102"/>
              <a:gd name="T4" fmla="*/ 6803 w 6803"/>
              <a:gd name="T5" fmla="*/ 5102 h 5102"/>
              <a:gd name="T6" fmla="*/ 6803 w 6803"/>
              <a:gd name="T7" fmla="*/ 0 h 5102"/>
              <a:gd name="T8" fmla="*/ 0 w 6803"/>
              <a:gd name="T9" fmla="*/ 0 h 5102"/>
              <a:gd name="T10" fmla="*/ 6751 w 6803"/>
              <a:gd name="T11" fmla="*/ 5048 h 5102"/>
              <a:gd name="T12" fmla="*/ 52 w 6803"/>
              <a:gd name="T13" fmla="*/ 5048 h 5102"/>
              <a:gd name="T14" fmla="*/ 52 w 6803"/>
              <a:gd name="T15" fmla="*/ 54 h 5102"/>
              <a:gd name="T16" fmla="*/ 6751 w 6803"/>
              <a:gd name="T17" fmla="*/ 54 h 5102"/>
              <a:gd name="T18" fmla="*/ 6751 w 6803"/>
              <a:gd name="T19" fmla="*/ 5048 h 5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03" h="5102">
                <a:moveTo>
                  <a:pt x="0" y="0"/>
                </a:moveTo>
                <a:lnTo>
                  <a:pt x="0" y="5102"/>
                </a:lnTo>
                <a:lnTo>
                  <a:pt x="6803" y="5102"/>
                </a:lnTo>
                <a:lnTo>
                  <a:pt x="6803" y="0"/>
                </a:lnTo>
                <a:lnTo>
                  <a:pt x="0" y="0"/>
                </a:lnTo>
                <a:close/>
                <a:moveTo>
                  <a:pt x="6751" y="5048"/>
                </a:moveTo>
                <a:lnTo>
                  <a:pt x="52" y="5048"/>
                </a:lnTo>
                <a:lnTo>
                  <a:pt x="52" y="54"/>
                </a:lnTo>
                <a:lnTo>
                  <a:pt x="6751" y="54"/>
                </a:lnTo>
                <a:lnTo>
                  <a:pt x="6751" y="504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50" name="TextBox 149"/>
          <p:cNvSpPr txBox="1"/>
          <p:nvPr/>
        </p:nvSpPr>
        <p:spPr>
          <a:xfrm>
            <a:off x="8138559" y="6567050"/>
            <a:ext cx="545862" cy="123111"/>
          </a:xfrm>
          <a:prstGeom prst="rect">
            <a:avLst/>
          </a:prstGeom>
          <a:noFill/>
        </p:spPr>
        <p:txBody>
          <a:bodyPr wrap="square" lIns="0" tIns="0" rIns="0" bIns="0" rtlCol="0">
            <a:spAutoFit/>
          </a:bodyPr>
          <a:lstStyle/>
          <a:p>
            <a:pPr algn="r"/>
            <a:fld id="{567A4CEE-210B-4A43-8E57-98E37E0AC15F}" type="slidenum">
              <a:rPr lang="en-US" sz="800" spc="0" baseline="0" smtClean="0">
                <a:solidFill>
                  <a:schemeClr val="bg1"/>
                </a:solidFill>
                <a:latin typeface="+mj-lt"/>
              </a:rPr>
              <a:pPr algn="r"/>
              <a:t>‹#›</a:t>
            </a:fld>
            <a:endParaRPr lang="en-US" sz="800" spc="0" baseline="0" dirty="0">
              <a:solidFill>
                <a:schemeClr val="bg1"/>
              </a:solidFill>
              <a:latin typeface="+mj-lt"/>
            </a:endParaRPr>
          </a:p>
        </p:txBody>
      </p:sp>
      <p:sp>
        <p:nvSpPr>
          <p:cNvPr id="154" name="Rectangle 153"/>
          <p:cNvSpPr/>
          <p:nvPr/>
        </p:nvSpPr>
        <p:spPr>
          <a:xfrm>
            <a:off x="7038578" y="6567049"/>
            <a:ext cx="1099980" cy="123111"/>
          </a:xfrm>
          <a:prstGeom prst="rect">
            <a:avLst/>
          </a:prstGeom>
          <a:noFill/>
        </p:spPr>
        <p:txBody>
          <a:bodyPr wrap="square" lIns="0" tIns="0" rIns="0" bIns="0" rtlCol="0">
            <a:spAutoFit/>
          </a:bodyPr>
          <a:lstStyle/>
          <a:p>
            <a:pPr marL="0" lvl="0" indent="0" algn="r"/>
            <a:r>
              <a:rPr lang="en-US" sz="800" spc="0" baseline="0" dirty="0">
                <a:solidFill>
                  <a:schemeClr val="bg1"/>
                </a:solidFill>
                <a:latin typeface="+mj-lt"/>
              </a:rPr>
              <a:t>© Duarte, Inc. 2014</a:t>
            </a:r>
          </a:p>
        </p:txBody>
      </p:sp>
      <p:cxnSp>
        <p:nvCxnSpPr>
          <p:cNvPr id="153" name="Straight Connector 152"/>
          <p:cNvCxnSpPr/>
          <p:nvPr/>
        </p:nvCxnSpPr>
        <p:spPr>
          <a:xfrm flipH="1">
            <a:off x="457732" y="4030998"/>
            <a:ext cx="822668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Placeholder 6"/>
          <p:cNvSpPr>
            <a:spLocks noGrp="1"/>
          </p:cNvSpPr>
          <p:nvPr>
            <p:ph type="body" sz="quarter" idx="14"/>
          </p:nvPr>
        </p:nvSpPr>
        <p:spPr>
          <a:xfrm>
            <a:off x="458788" y="4320136"/>
            <a:ext cx="5438508" cy="2079076"/>
          </a:xfrm>
        </p:spPr>
        <p:txBody>
          <a:bodyPr>
            <a:noAutofit/>
          </a:bodyPr>
          <a:lstStyle>
            <a:lvl1pPr marL="0" indent="0">
              <a:lnSpc>
                <a:spcPct val="110000"/>
              </a:lnSpc>
              <a:spcAft>
                <a:spcPts val="1000"/>
              </a:spcAft>
              <a:buClr>
                <a:schemeClr val="bg1"/>
              </a:buClr>
              <a:buFont typeface="Arial" panose="020B0604020202020204" pitchFamily="34" charset="0"/>
              <a:buChar char="​"/>
              <a:defRPr sz="1600" i="1">
                <a:solidFill>
                  <a:schemeClr val="bg1"/>
                </a:solidFill>
                <a:latin typeface="+mn-lt"/>
              </a:defRPr>
            </a:lvl1pPr>
            <a:lvl2pPr marL="0" indent="0">
              <a:lnSpc>
                <a:spcPct val="110000"/>
              </a:lnSpc>
              <a:spcAft>
                <a:spcPts val="1000"/>
              </a:spcAft>
              <a:buClr>
                <a:schemeClr val="bg1"/>
              </a:buClr>
              <a:buFont typeface="Arial" panose="020B0604020202020204" pitchFamily="34" charset="0"/>
              <a:buChar char="​"/>
              <a:defRPr sz="1600" i="1">
                <a:solidFill>
                  <a:schemeClr val="bg1"/>
                </a:solidFill>
                <a:latin typeface="+mn-lt"/>
              </a:defRPr>
            </a:lvl2pPr>
            <a:lvl3pPr marL="0" indent="0">
              <a:lnSpc>
                <a:spcPct val="110000"/>
              </a:lnSpc>
              <a:spcAft>
                <a:spcPts val="1000"/>
              </a:spcAft>
              <a:buClr>
                <a:schemeClr val="bg1"/>
              </a:buClr>
              <a:buFont typeface="Arial" panose="020B0604020202020204" pitchFamily="34" charset="0"/>
              <a:buChar char="​"/>
              <a:defRPr sz="1600" i="1">
                <a:solidFill>
                  <a:schemeClr val="bg1"/>
                </a:solidFill>
                <a:latin typeface="+mn-lt"/>
              </a:defRPr>
            </a:lvl3pPr>
            <a:lvl4pPr marL="0" indent="0">
              <a:lnSpc>
                <a:spcPct val="110000"/>
              </a:lnSpc>
              <a:spcAft>
                <a:spcPts val="1000"/>
              </a:spcAft>
              <a:buClr>
                <a:schemeClr val="bg1"/>
              </a:buClr>
              <a:buFont typeface="Arial" panose="020B0604020202020204" pitchFamily="34" charset="0"/>
              <a:buChar char="​"/>
              <a:defRPr sz="1600" i="1">
                <a:solidFill>
                  <a:schemeClr val="bg1"/>
                </a:solidFill>
                <a:latin typeface="+mn-lt"/>
              </a:defRPr>
            </a:lvl4pPr>
            <a:lvl5pPr marL="0" indent="0">
              <a:lnSpc>
                <a:spcPct val="110000"/>
              </a:lnSpc>
              <a:spcAft>
                <a:spcPts val="1000"/>
              </a:spcAft>
              <a:buClr>
                <a:schemeClr val="bg1"/>
              </a:buClr>
              <a:buFont typeface="Arial" panose="020B0604020202020204" pitchFamily="34" charset="0"/>
              <a:buChar char="​"/>
              <a:defRPr sz="1600" i="1">
                <a:solidFill>
                  <a:schemeClr val="bg1"/>
                </a:solidFill>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9"/>
          <p:cNvSpPr>
            <a:spLocks noGrp="1"/>
          </p:cNvSpPr>
          <p:nvPr>
            <p:ph type="body" sz="quarter" idx="15" hasCustomPrompt="1"/>
          </p:nvPr>
        </p:nvSpPr>
        <p:spPr>
          <a:xfrm>
            <a:off x="6043787" y="4183401"/>
            <a:ext cx="2640634" cy="2215810"/>
          </a:xfrm>
        </p:spPr>
        <p:txBody>
          <a:bodyPr anchor="ctr">
            <a:noAutofit/>
          </a:bodyPr>
          <a:lstStyle>
            <a:lvl1pPr algn="r">
              <a:buFontTx/>
              <a:buNone/>
              <a:defRPr sz="13300" b="1" i="0">
                <a:solidFill>
                  <a:schemeClr val="bg1"/>
                </a:solidFill>
                <a:latin typeface="Arial Narrow" panose="020B0606020202030204" pitchFamily="34" charset="0"/>
              </a:defRPr>
            </a:lvl1pPr>
            <a:lvl2pPr algn="r">
              <a:buFontTx/>
              <a:buNone/>
              <a:defRPr sz="13300">
                <a:solidFill>
                  <a:schemeClr val="bg1"/>
                </a:solidFill>
                <a:latin typeface="Arial Narrow" panose="020B0606020202030204" pitchFamily="34" charset="0"/>
              </a:defRPr>
            </a:lvl2pPr>
            <a:lvl3pPr algn="r">
              <a:buFontTx/>
              <a:buNone/>
              <a:defRPr sz="13300">
                <a:solidFill>
                  <a:schemeClr val="bg1"/>
                </a:solidFill>
                <a:latin typeface="Arial Narrow" panose="020B0606020202030204" pitchFamily="34" charset="0"/>
              </a:defRPr>
            </a:lvl3pPr>
            <a:lvl4pPr algn="r">
              <a:buFontTx/>
              <a:buNone/>
              <a:defRPr sz="13300">
                <a:solidFill>
                  <a:schemeClr val="bg1"/>
                </a:solidFill>
                <a:latin typeface="Arial Narrow" panose="020B0606020202030204" pitchFamily="34" charset="0"/>
              </a:defRPr>
            </a:lvl4pPr>
            <a:lvl5pPr algn="r">
              <a:buFontTx/>
              <a:buNone/>
              <a:defRPr sz="13300">
                <a:solidFill>
                  <a:schemeClr val="bg1"/>
                </a:solidFill>
                <a:latin typeface="Arial Narrow" panose="020B0606020202030204" pitchFamily="34" charset="0"/>
              </a:defRPr>
            </a:lvl5pPr>
          </a:lstStyle>
          <a:p>
            <a:pPr lvl="0"/>
            <a:r>
              <a:rPr lang="en-US" dirty="0"/>
              <a:t>##</a:t>
            </a:r>
          </a:p>
        </p:txBody>
      </p:sp>
    </p:spTree>
    <p:extLst>
      <p:ext uri="{BB962C8B-B14F-4D97-AF65-F5344CB8AC3E}">
        <p14:creationId xmlns:p14="http://schemas.microsoft.com/office/powerpoint/2010/main" val="265532883"/>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ase Study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732" y="1144955"/>
            <a:ext cx="6830170" cy="3512086"/>
          </a:xfrm>
        </p:spPr>
        <p:txBody>
          <a:bodyPr>
            <a:noAutofit/>
          </a:bodyPr>
          <a:lstStyle>
            <a:lvl1pPr>
              <a:lnSpc>
                <a:spcPct val="90000"/>
              </a:lnSpc>
              <a:spcAft>
                <a:spcPts val="600"/>
              </a:spcAft>
              <a:defRPr sz="6600" cap="none" spc="-150" baseline="0">
                <a:solidFill>
                  <a:schemeClr val="accent3"/>
                </a:solidFill>
                <a:latin typeface="+mj-lt"/>
              </a:defRPr>
            </a:lvl1pPr>
          </a:lstStyle>
          <a:p>
            <a:r>
              <a:rPr lang="en-US"/>
              <a:t>Click to edit Master title style</a:t>
            </a:r>
            <a:endParaRPr lang="en-US" dirty="0"/>
          </a:p>
        </p:txBody>
      </p:sp>
      <p:sp>
        <p:nvSpPr>
          <p:cNvPr id="3" name="Content Placeholder 2"/>
          <p:cNvSpPr>
            <a:spLocks noGrp="1"/>
          </p:cNvSpPr>
          <p:nvPr>
            <p:ph idx="1"/>
          </p:nvPr>
        </p:nvSpPr>
        <p:spPr>
          <a:xfrm>
            <a:off x="457732" y="5130683"/>
            <a:ext cx="8229068" cy="1268528"/>
          </a:xfrm>
        </p:spPr>
        <p:txBody>
          <a:bodyPr>
            <a:noAutofit/>
          </a:bodyPr>
          <a:lstStyle>
            <a:lvl1pPr>
              <a:lnSpc>
                <a:spcPct val="110000"/>
              </a:lnSpc>
              <a:spcAft>
                <a:spcPts val="600"/>
              </a:spcAft>
              <a:buNone/>
              <a:defRPr sz="1100" b="0" i="0">
                <a:solidFill>
                  <a:schemeClr val="tx1">
                    <a:lumMod val="75000"/>
                    <a:lumOff val="25000"/>
                  </a:schemeClr>
                </a:solidFill>
                <a:latin typeface="+mj-lt"/>
              </a:defRPr>
            </a:lvl1pPr>
            <a:lvl2pPr>
              <a:defRPr sz="1100" b="0" i="0">
                <a:solidFill>
                  <a:schemeClr val="tx2"/>
                </a:solidFill>
                <a:latin typeface="+mj-lt"/>
              </a:defRPr>
            </a:lvl2pPr>
            <a:lvl3pPr>
              <a:defRPr sz="1100" b="0" i="0">
                <a:solidFill>
                  <a:schemeClr val="tx2"/>
                </a:solidFill>
                <a:latin typeface="+mj-lt"/>
              </a:defRPr>
            </a:lvl3pPr>
            <a:lvl4pPr>
              <a:defRPr sz="1100" b="0" i="0">
                <a:solidFill>
                  <a:schemeClr val="tx2"/>
                </a:solidFill>
                <a:latin typeface="+mj-lt"/>
              </a:defRPr>
            </a:lvl4pPr>
            <a:lvl5pPr>
              <a:defRPr sz="1100" b="0" i="0">
                <a:solidFill>
                  <a:schemeClr val="tx2"/>
                </a:solidFill>
                <a:latin typeface="+mj-lt"/>
              </a:defRPr>
            </a:lvl5pPr>
          </a:lstStyle>
          <a:p>
            <a:pPr lvl="0"/>
            <a:r>
              <a:rPr lang="en-US"/>
              <a:t>Edit Master text styles</a:t>
            </a:r>
          </a:p>
        </p:txBody>
      </p:sp>
      <p:sp>
        <p:nvSpPr>
          <p:cNvPr id="152" name="Text Placeholder 2"/>
          <p:cNvSpPr>
            <a:spLocks noGrp="1"/>
          </p:cNvSpPr>
          <p:nvPr>
            <p:ph type="body" idx="10"/>
          </p:nvPr>
        </p:nvSpPr>
        <p:spPr>
          <a:xfrm>
            <a:off x="459580" y="457200"/>
            <a:ext cx="8227220" cy="536519"/>
          </a:xfrm>
        </p:spPr>
        <p:txBody>
          <a:bodyPr anchor="t">
            <a:noAutofit/>
          </a:bodyPr>
          <a:lstStyle>
            <a:lvl1pPr marL="0" indent="0">
              <a:buNone/>
              <a:defRPr sz="1500" b="0" i="0" cap="all" baseline="0">
                <a:solidFill>
                  <a:schemeClr val="tx1">
                    <a:lumMod val="50000"/>
                    <a:lumOff val="50000"/>
                  </a:schemeClr>
                </a:solidFill>
                <a:latin typeface="Arial Narrow" panose="020B0606020202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cxnSp>
        <p:nvCxnSpPr>
          <p:cNvPr id="276" name="Straight Connector 275"/>
          <p:cNvCxnSpPr/>
          <p:nvPr/>
        </p:nvCxnSpPr>
        <p:spPr>
          <a:xfrm>
            <a:off x="457731" y="6873247"/>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7" name="Straight Connector 276"/>
          <p:cNvCxnSpPr/>
          <p:nvPr/>
        </p:nvCxnSpPr>
        <p:spPr>
          <a:xfrm>
            <a:off x="8684419" y="6873247"/>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78" name="Group 277"/>
          <p:cNvGrpSpPr/>
          <p:nvPr/>
        </p:nvGrpSpPr>
        <p:grpSpPr>
          <a:xfrm>
            <a:off x="7986158" y="6873247"/>
            <a:ext cx="152400" cy="122115"/>
            <a:chOff x="7983415" y="6582508"/>
            <a:chExt cx="152400" cy="486507"/>
          </a:xfrm>
        </p:grpSpPr>
        <p:cxnSp>
          <p:nvCxnSpPr>
            <p:cNvPr id="309" name="Straight Connector 308"/>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10" name="Straight Connector 309"/>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9" name="Group 278"/>
          <p:cNvGrpSpPr/>
          <p:nvPr/>
        </p:nvGrpSpPr>
        <p:grpSpPr>
          <a:xfrm>
            <a:off x="7287901" y="6873247"/>
            <a:ext cx="152400" cy="122115"/>
            <a:chOff x="7983415" y="6582508"/>
            <a:chExt cx="152400" cy="486507"/>
          </a:xfrm>
        </p:grpSpPr>
        <p:cxnSp>
          <p:nvCxnSpPr>
            <p:cNvPr id="307" name="Straight Connector 306"/>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8" name="Straight Connector 307"/>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0" name="Group 279"/>
          <p:cNvGrpSpPr/>
          <p:nvPr/>
        </p:nvGrpSpPr>
        <p:grpSpPr>
          <a:xfrm>
            <a:off x="6589644" y="6873247"/>
            <a:ext cx="152400" cy="122115"/>
            <a:chOff x="7983415" y="6582508"/>
            <a:chExt cx="152400" cy="486507"/>
          </a:xfrm>
        </p:grpSpPr>
        <p:cxnSp>
          <p:nvCxnSpPr>
            <p:cNvPr id="305" name="Straight Connector 304"/>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6" name="Straight Connector 305"/>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1" name="Group 280"/>
          <p:cNvGrpSpPr/>
          <p:nvPr/>
        </p:nvGrpSpPr>
        <p:grpSpPr>
          <a:xfrm>
            <a:off x="5891387" y="6873247"/>
            <a:ext cx="152400" cy="122115"/>
            <a:chOff x="7983415" y="6582508"/>
            <a:chExt cx="152400" cy="486507"/>
          </a:xfrm>
        </p:grpSpPr>
        <p:cxnSp>
          <p:nvCxnSpPr>
            <p:cNvPr id="303" name="Straight Connector 302"/>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4" name="Straight Connector 303"/>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2" name="Group 281"/>
          <p:cNvGrpSpPr/>
          <p:nvPr/>
        </p:nvGrpSpPr>
        <p:grpSpPr>
          <a:xfrm>
            <a:off x="5193130" y="6873247"/>
            <a:ext cx="152400" cy="122115"/>
            <a:chOff x="7983415" y="6582508"/>
            <a:chExt cx="152400" cy="486507"/>
          </a:xfrm>
        </p:grpSpPr>
        <p:cxnSp>
          <p:nvCxnSpPr>
            <p:cNvPr id="301" name="Straight Connector 300"/>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3" name="Group 282"/>
          <p:cNvGrpSpPr/>
          <p:nvPr/>
        </p:nvGrpSpPr>
        <p:grpSpPr>
          <a:xfrm>
            <a:off x="4494873" y="6873247"/>
            <a:ext cx="152400" cy="122115"/>
            <a:chOff x="7983415" y="6582508"/>
            <a:chExt cx="152400" cy="486507"/>
          </a:xfrm>
        </p:grpSpPr>
        <p:cxnSp>
          <p:nvCxnSpPr>
            <p:cNvPr id="299" name="Straight Connector 298"/>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0" name="Straight Connector 299"/>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4" name="Group 283"/>
          <p:cNvGrpSpPr/>
          <p:nvPr/>
        </p:nvGrpSpPr>
        <p:grpSpPr>
          <a:xfrm>
            <a:off x="3796616" y="6873247"/>
            <a:ext cx="152400" cy="122115"/>
            <a:chOff x="7983415" y="6582508"/>
            <a:chExt cx="152400" cy="486507"/>
          </a:xfrm>
        </p:grpSpPr>
        <p:cxnSp>
          <p:nvCxnSpPr>
            <p:cNvPr id="297" name="Straight Connector 296"/>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5" name="Group 284"/>
          <p:cNvGrpSpPr/>
          <p:nvPr/>
        </p:nvGrpSpPr>
        <p:grpSpPr>
          <a:xfrm>
            <a:off x="3098359" y="6873247"/>
            <a:ext cx="152400" cy="122115"/>
            <a:chOff x="7983415" y="6582508"/>
            <a:chExt cx="152400" cy="486507"/>
          </a:xfrm>
        </p:grpSpPr>
        <p:cxnSp>
          <p:nvCxnSpPr>
            <p:cNvPr id="295" name="Straight Connector 294"/>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6" name="Straight Connector 295"/>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6" name="Group 285"/>
          <p:cNvGrpSpPr/>
          <p:nvPr/>
        </p:nvGrpSpPr>
        <p:grpSpPr>
          <a:xfrm>
            <a:off x="2400102" y="6873247"/>
            <a:ext cx="152400" cy="122115"/>
            <a:chOff x="7983415" y="6582508"/>
            <a:chExt cx="152400" cy="486507"/>
          </a:xfrm>
        </p:grpSpPr>
        <p:cxnSp>
          <p:nvCxnSpPr>
            <p:cNvPr id="293" name="Straight Connector 292"/>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7" name="Group 286"/>
          <p:cNvGrpSpPr/>
          <p:nvPr/>
        </p:nvGrpSpPr>
        <p:grpSpPr>
          <a:xfrm>
            <a:off x="1701845" y="6873247"/>
            <a:ext cx="152400" cy="122115"/>
            <a:chOff x="7983415" y="6582508"/>
            <a:chExt cx="152400" cy="486507"/>
          </a:xfrm>
        </p:grpSpPr>
        <p:cxnSp>
          <p:nvCxnSpPr>
            <p:cNvPr id="291" name="Straight Connector 290"/>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8" name="Group 287"/>
          <p:cNvGrpSpPr/>
          <p:nvPr/>
        </p:nvGrpSpPr>
        <p:grpSpPr>
          <a:xfrm>
            <a:off x="1003588" y="6873247"/>
            <a:ext cx="152400" cy="122115"/>
            <a:chOff x="7983415" y="6582508"/>
            <a:chExt cx="152400" cy="486507"/>
          </a:xfrm>
        </p:grpSpPr>
        <p:cxnSp>
          <p:nvCxnSpPr>
            <p:cNvPr id="289" name="Straight Connector 288"/>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0" name="Straight Connector 289"/>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41" name="Straight Connector 240"/>
          <p:cNvCxnSpPr/>
          <p:nvPr/>
        </p:nvCxnSpPr>
        <p:spPr>
          <a:xfrm rot="5400000">
            <a:off x="-90267" y="392949"/>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42" name="Group 241"/>
          <p:cNvGrpSpPr/>
          <p:nvPr/>
        </p:nvGrpSpPr>
        <p:grpSpPr>
          <a:xfrm rot="5400000">
            <a:off x="-166467" y="5940709"/>
            <a:ext cx="152400" cy="122115"/>
            <a:chOff x="7983415" y="6582508"/>
            <a:chExt cx="152400" cy="486507"/>
          </a:xfrm>
        </p:grpSpPr>
        <p:cxnSp>
          <p:nvCxnSpPr>
            <p:cNvPr id="274" name="Straight Connector 273"/>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5" name="Straight Connector 274"/>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3" name="Group 242"/>
          <p:cNvGrpSpPr/>
          <p:nvPr/>
        </p:nvGrpSpPr>
        <p:grpSpPr>
          <a:xfrm rot="5400000">
            <a:off x="-166467" y="5467067"/>
            <a:ext cx="152400" cy="122115"/>
            <a:chOff x="7983415" y="6582508"/>
            <a:chExt cx="152400" cy="486507"/>
          </a:xfrm>
        </p:grpSpPr>
        <p:cxnSp>
          <p:nvCxnSpPr>
            <p:cNvPr id="272" name="Straight Connector 271"/>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3" name="Straight Connector 272"/>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4" name="Group 243"/>
          <p:cNvGrpSpPr/>
          <p:nvPr/>
        </p:nvGrpSpPr>
        <p:grpSpPr>
          <a:xfrm rot="5400000">
            <a:off x="-166467" y="4993425"/>
            <a:ext cx="152400" cy="122115"/>
            <a:chOff x="7983415" y="6582508"/>
            <a:chExt cx="152400" cy="486507"/>
          </a:xfrm>
        </p:grpSpPr>
        <p:cxnSp>
          <p:nvCxnSpPr>
            <p:cNvPr id="270" name="Straight Connector 269"/>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5" name="Group 244"/>
          <p:cNvGrpSpPr/>
          <p:nvPr/>
        </p:nvGrpSpPr>
        <p:grpSpPr>
          <a:xfrm rot="5400000">
            <a:off x="-166467" y="4519783"/>
            <a:ext cx="152400" cy="122115"/>
            <a:chOff x="7983415" y="6582508"/>
            <a:chExt cx="152400" cy="486507"/>
          </a:xfrm>
        </p:grpSpPr>
        <p:cxnSp>
          <p:nvCxnSpPr>
            <p:cNvPr id="268" name="Straight Connector 267"/>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9" name="Straight Connector 268"/>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6" name="Group 245"/>
          <p:cNvGrpSpPr/>
          <p:nvPr/>
        </p:nvGrpSpPr>
        <p:grpSpPr>
          <a:xfrm rot="5400000">
            <a:off x="-166467" y="4046141"/>
            <a:ext cx="152400" cy="122115"/>
            <a:chOff x="7983415" y="6582508"/>
            <a:chExt cx="152400" cy="486507"/>
          </a:xfrm>
        </p:grpSpPr>
        <p:cxnSp>
          <p:nvCxnSpPr>
            <p:cNvPr id="266" name="Straight Connector 265"/>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7" name="Group 246"/>
          <p:cNvGrpSpPr/>
          <p:nvPr/>
        </p:nvGrpSpPr>
        <p:grpSpPr>
          <a:xfrm rot="5400000">
            <a:off x="-166467" y="3572499"/>
            <a:ext cx="152400" cy="122115"/>
            <a:chOff x="7983415" y="6582508"/>
            <a:chExt cx="152400" cy="486507"/>
          </a:xfrm>
        </p:grpSpPr>
        <p:cxnSp>
          <p:nvCxnSpPr>
            <p:cNvPr id="264" name="Straight Connector 263"/>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8" name="Group 247"/>
          <p:cNvGrpSpPr/>
          <p:nvPr/>
        </p:nvGrpSpPr>
        <p:grpSpPr>
          <a:xfrm rot="5400000">
            <a:off x="-166467" y="3098857"/>
            <a:ext cx="152400" cy="122115"/>
            <a:chOff x="7983415" y="6582508"/>
            <a:chExt cx="152400" cy="486507"/>
          </a:xfrm>
        </p:grpSpPr>
        <p:cxnSp>
          <p:nvCxnSpPr>
            <p:cNvPr id="262" name="Straight Connector 261"/>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3" name="Straight Connector 262"/>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9" name="Group 248"/>
          <p:cNvGrpSpPr/>
          <p:nvPr/>
        </p:nvGrpSpPr>
        <p:grpSpPr>
          <a:xfrm rot="5400000">
            <a:off x="-166467" y="2625215"/>
            <a:ext cx="152400" cy="122115"/>
            <a:chOff x="7983415" y="6582508"/>
            <a:chExt cx="152400" cy="486507"/>
          </a:xfrm>
        </p:grpSpPr>
        <p:cxnSp>
          <p:nvCxnSpPr>
            <p:cNvPr id="260" name="Straight Connector 259"/>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0" name="Group 249"/>
          <p:cNvGrpSpPr/>
          <p:nvPr/>
        </p:nvGrpSpPr>
        <p:grpSpPr>
          <a:xfrm rot="5400000">
            <a:off x="-166467" y="2151573"/>
            <a:ext cx="152400" cy="122115"/>
            <a:chOff x="7983415" y="6582508"/>
            <a:chExt cx="152400" cy="486507"/>
          </a:xfrm>
        </p:grpSpPr>
        <p:cxnSp>
          <p:nvCxnSpPr>
            <p:cNvPr id="258" name="Straight Connector 257"/>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1" name="Group 250"/>
          <p:cNvGrpSpPr/>
          <p:nvPr/>
        </p:nvGrpSpPr>
        <p:grpSpPr>
          <a:xfrm rot="5400000">
            <a:off x="-166467" y="1677931"/>
            <a:ext cx="152400" cy="122115"/>
            <a:chOff x="7983415" y="6582508"/>
            <a:chExt cx="152400" cy="486507"/>
          </a:xfrm>
        </p:grpSpPr>
        <p:cxnSp>
          <p:nvCxnSpPr>
            <p:cNvPr id="256" name="Straight Connector 255"/>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2" name="Group 251"/>
          <p:cNvGrpSpPr/>
          <p:nvPr/>
        </p:nvGrpSpPr>
        <p:grpSpPr>
          <a:xfrm rot="5400000">
            <a:off x="-166467" y="997340"/>
            <a:ext cx="152400" cy="122115"/>
            <a:chOff x="7983415" y="6582508"/>
            <a:chExt cx="152400" cy="486507"/>
          </a:xfrm>
        </p:grpSpPr>
        <p:cxnSp>
          <p:nvCxnSpPr>
            <p:cNvPr id="254" name="Straight Connector 253"/>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53" name="Straight Connector 252"/>
          <p:cNvCxnSpPr/>
          <p:nvPr/>
        </p:nvCxnSpPr>
        <p:spPr>
          <a:xfrm rot="5400000">
            <a:off x="-90267" y="6338154"/>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6" name="Straight Connector 205"/>
          <p:cNvCxnSpPr/>
          <p:nvPr/>
        </p:nvCxnSpPr>
        <p:spPr>
          <a:xfrm rot="5400000">
            <a:off x="9227541" y="392949"/>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07" name="Group 206"/>
          <p:cNvGrpSpPr/>
          <p:nvPr/>
        </p:nvGrpSpPr>
        <p:grpSpPr>
          <a:xfrm rot="5400000">
            <a:off x="9151341" y="5940709"/>
            <a:ext cx="152400" cy="122115"/>
            <a:chOff x="7983415" y="6582508"/>
            <a:chExt cx="152400" cy="486507"/>
          </a:xfrm>
        </p:grpSpPr>
        <p:cxnSp>
          <p:nvCxnSpPr>
            <p:cNvPr id="239" name="Straight Connector 238"/>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8" name="Group 207"/>
          <p:cNvGrpSpPr/>
          <p:nvPr/>
        </p:nvGrpSpPr>
        <p:grpSpPr>
          <a:xfrm rot="5400000">
            <a:off x="9151341" y="5467067"/>
            <a:ext cx="152400" cy="122115"/>
            <a:chOff x="7983415" y="6582508"/>
            <a:chExt cx="152400" cy="486507"/>
          </a:xfrm>
        </p:grpSpPr>
        <p:cxnSp>
          <p:nvCxnSpPr>
            <p:cNvPr id="237" name="Straight Connector 236"/>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9" name="Group 208"/>
          <p:cNvGrpSpPr/>
          <p:nvPr/>
        </p:nvGrpSpPr>
        <p:grpSpPr>
          <a:xfrm rot="5400000">
            <a:off x="9151341" y="4993425"/>
            <a:ext cx="152400" cy="122115"/>
            <a:chOff x="7983415" y="6582508"/>
            <a:chExt cx="152400" cy="486507"/>
          </a:xfrm>
        </p:grpSpPr>
        <p:cxnSp>
          <p:nvCxnSpPr>
            <p:cNvPr id="235" name="Straight Connector 234"/>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6" name="Straight Connector 235"/>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0" name="Group 209"/>
          <p:cNvGrpSpPr/>
          <p:nvPr/>
        </p:nvGrpSpPr>
        <p:grpSpPr>
          <a:xfrm rot="5400000">
            <a:off x="9151341" y="4519783"/>
            <a:ext cx="152400" cy="122115"/>
            <a:chOff x="7983415" y="6582508"/>
            <a:chExt cx="152400" cy="486507"/>
          </a:xfrm>
        </p:grpSpPr>
        <p:cxnSp>
          <p:nvCxnSpPr>
            <p:cNvPr id="233" name="Straight Connector 232"/>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4" name="Straight Connector 233"/>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1" name="Group 210"/>
          <p:cNvGrpSpPr/>
          <p:nvPr/>
        </p:nvGrpSpPr>
        <p:grpSpPr>
          <a:xfrm rot="5400000">
            <a:off x="9151341" y="4046141"/>
            <a:ext cx="152400" cy="122115"/>
            <a:chOff x="7983415" y="6582508"/>
            <a:chExt cx="152400" cy="486507"/>
          </a:xfrm>
        </p:grpSpPr>
        <p:cxnSp>
          <p:nvCxnSpPr>
            <p:cNvPr id="231" name="Straight Connector 230"/>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2" name="Straight Connector 231"/>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2" name="Group 211"/>
          <p:cNvGrpSpPr/>
          <p:nvPr/>
        </p:nvGrpSpPr>
        <p:grpSpPr>
          <a:xfrm rot="5400000">
            <a:off x="9151341" y="3572499"/>
            <a:ext cx="152400" cy="122115"/>
            <a:chOff x="7983415" y="6582508"/>
            <a:chExt cx="152400" cy="486507"/>
          </a:xfrm>
        </p:grpSpPr>
        <p:cxnSp>
          <p:nvCxnSpPr>
            <p:cNvPr id="229" name="Straight Connector 228"/>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3" name="Group 212"/>
          <p:cNvGrpSpPr/>
          <p:nvPr/>
        </p:nvGrpSpPr>
        <p:grpSpPr>
          <a:xfrm rot="5400000">
            <a:off x="9151341" y="3098857"/>
            <a:ext cx="152400" cy="122115"/>
            <a:chOff x="7983415" y="6582508"/>
            <a:chExt cx="152400" cy="486507"/>
          </a:xfrm>
        </p:grpSpPr>
        <p:cxnSp>
          <p:nvCxnSpPr>
            <p:cNvPr id="227" name="Straight Connector 226"/>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4" name="Group 213"/>
          <p:cNvGrpSpPr/>
          <p:nvPr/>
        </p:nvGrpSpPr>
        <p:grpSpPr>
          <a:xfrm rot="5400000">
            <a:off x="9151341" y="2625215"/>
            <a:ext cx="152400" cy="122115"/>
            <a:chOff x="7983415" y="6582508"/>
            <a:chExt cx="152400" cy="486507"/>
          </a:xfrm>
        </p:grpSpPr>
        <p:cxnSp>
          <p:nvCxnSpPr>
            <p:cNvPr id="225" name="Straight Connector 224"/>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5" name="Group 214"/>
          <p:cNvGrpSpPr/>
          <p:nvPr/>
        </p:nvGrpSpPr>
        <p:grpSpPr>
          <a:xfrm rot="5400000">
            <a:off x="9151341" y="2151573"/>
            <a:ext cx="152400" cy="122115"/>
            <a:chOff x="7983415" y="6582508"/>
            <a:chExt cx="152400" cy="486507"/>
          </a:xfrm>
        </p:grpSpPr>
        <p:cxnSp>
          <p:nvCxnSpPr>
            <p:cNvPr id="223" name="Straight Connector 222"/>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6" name="Group 215"/>
          <p:cNvGrpSpPr/>
          <p:nvPr/>
        </p:nvGrpSpPr>
        <p:grpSpPr>
          <a:xfrm rot="5400000">
            <a:off x="9151341" y="1677931"/>
            <a:ext cx="152400" cy="122115"/>
            <a:chOff x="7983415" y="6582508"/>
            <a:chExt cx="152400" cy="486507"/>
          </a:xfrm>
        </p:grpSpPr>
        <p:cxnSp>
          <p:nvCxnSpPr>
            <p:cNvPr id="221" name="Straight Connector 220"/>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7" name="Group 216"/>
          <p:cNvGrpSpPr/>
          <p:nvPr/>
        </p:nvGrpSpPr>
        <p:grpSpPr>
          <a:xfrm rot="5400000">
            <a:off x="9151341" y="997340"/>
            <a:ext cx="152400" cy="122115"/>
            <a:chOff x="7983415" y="6582508"/>
            <a:chExt cx="152400" cy="486507"/>
          </a:xfrm>
        </p:grpSpPr>
        <p:cxnSp>
          <p:nvCxnSpPr>
            <p:cNvPr id="219" name="Straight Connector 218"/>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18" name="Straight Connector 217"/>
          <p:cNvCxnSpPr/>
          <p:nvPr/>
        </p:nvCxnSpPr>
        <p:spPr>
          <a:xfrm rot="5400000">
            <a:off x="9227541" y="6338154"/>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457731" y="-141165"/>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a:off x="8684419" y="-141165"/>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173" name="Group 172"/>
          <p:cNvGrpSpPr/>
          <p:nvPr/>
        </p:nvGrpSpPr>
        <p:grpSpPr>
          <a:xfrm>
            <a:off x="7986158" y="-141165"/>
            <a:ext cx="152400" cy="122115"/>
            <a:chOff x="7983415" y="6582508"/>
            <a:chExt cx="152400" cy="486507"/>
          </a:xfrm>
        </p:grpSpPr>
        <p:cxnSp>
          <p:nvCxnSpPr>
            <p:cNvPr id="204" name="Straight Connector 203"/>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4" name="Group 173"/>
          <p:cNvGrpSpPr/>
          <p:nvPr/>
        </p:nvGrpSpPr>
        <p:grpSpPr>
          <a:xfrm>
            <a:off x="7287901" y="-141165"/>
            <a:ext cx="152400" cy="122115"/>
            <a:chOff x="7983415" y="6582508"/>
            <a:chExt cx="152400" cy="486507"/>
          </a:xfrm>
        </p:grpSpPr>
        <p:cxnSp>
          <p:nvCxnSpPr>
            <p:cNvPr id="202" name="Straight Connector 201"/>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3" name="Straight Connector 202"/>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5" name="Group 174"/>
          <p:cNvGrpSpPr/>
          <p:nvPr/>
        </p:nvGrpSpPr>
        <p:grpSpPr>
          <a:xfrm>
            <a:off x="6589644" y="-141165"/>
            <a:ext cx="152400" cy="122115"/>
            <a:chOff x="7983415" y="6582508"/>
            <a:chExt cx="152400" cy="486507"/>
          </a:xfrm>
        </p:grpSpPr>
        <p:cxnSp>
          <p:nvCxnSpPr>
            <p:cNvPr id="200" name="Straight Connector 199"/>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1" name="Straight Connector 200"/>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6" name="Group 175"/>
          <p:cNvGrpSpPr/>
          <p:nvPr/>
        </p:nvGrpSpPr>
        <p:grpSpPr>
          <a:xfrm>
            <a:off x="5891387" y="-141165"/>
            <a:ext cx="152400" cy="122115"/>
            <a:chOff x="7983415" y="6582508"/>
            <a:chExt cx="152400" cy="486507"/>
          </a:xfrm>
        </p:grpSpPr>
        <p:cxnSp>
          <p:nvCxnSpPr>
            <p:cNvPr id="198" name="Straight Connector 197"/>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9" name="Straight Connector 198"/>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7" name="Group 176"/>
          <p:cNvGrpSpPr/>
          <p:nvPr/>
        </p:nvGrpSpPr>
        <p:grpSpPr>
          <a:xfrm>
            <a:off x="5193130" y="-141165"/>
            <a:ext cx="152400" cy="122115"/>
            <a:chOff x="7983415" y="6582508"/>
            <a:chExt cx="152400" cy="486507"/>
          </a:xfrm>
        </p:grpSpPr>
        <p:cxnSp>
          <p:nvCxnSpPr>
            <p:cNvPr id="196" name="Straight Connector 195"/>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7" name="Straight Connector 196"/>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8" name="Group 177"/>
          <p:cNvGrpSpPr/>
          <p:nvPr/>
        </p:nvGrpSpPr>
        <p:grpSpPr>
          <a:xfrm>
            <a:off x="4494873" y="-141165"/>
            <a:ext cx="152400" cy="122115"/>
            <a:chOff x="7983415" y="6582508"/>
            <a:chExt cx="152400" cy="486507"/>
          </a:xfrm>
        </p:grpSpPr>
        <p:cxnSp>
          <p:nvCxnSpPr>
            <p:cNvPr id="194" name="Straight Connector 193"/>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5" name="Straight Connector 194"/>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9" name="Group 178"/>
          <p:cNvGrpSpPr/>
          <p:nvPr/>
        </p:nvGrpSpPr>
        <p:grpSpPr>
          <a:xfrm>
            <a:off x="3796616" y="-141165"/>
            <a:ext cx="152400" cy="122115"/>
            <a:chOff x="7983415" y="6582508"/>
            <a:chExt cx="152400" cy="486507"/>
          </a:xfrm>
        </p:grpSpPr>
        <p:cxnSp>
          <p:nvCxnSpPr>
            <p:cNvPr id="192" name="Straight Connector 191"/>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3" name="Straight Connector 192"/>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0" name="Group 179"/>
          <p:cNvGrpSpPr/>
          <p:nvPr/>
        </p:nvGrpSpPr>
        <p:grpSpPr>
          <a:xfrm>
            <a:off x="3098359" y="-141165"/>
            <a:ext cx="152400" cy="122115"/>
            <a:chOff x="7983415" y="6582508"/>
            <a:chExt cx="152400" cy="486507"/>
          </a:xfrm>
        </p:grpSpPr>
        <p:cxnSp>
          <p:nvCxnSpPr>
            <p:cNvPr id="190" name="Straight Connector 189"/>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1" name="Straight Connector 190"/>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1" name="Group 180"/>
          <p:cNvGrpSpPr/>
          <p:nvPr/>
        </p:nvGrpSpPr>
        <p:grpSpPr>
          <a:xfrm>
            <a:off x="2400102" y="-141165"/>
            <a:ext cx="152400" cy="122115"/>
            <a:chOff x="7983415" y="6582508"/>
            <a:chExt cx="152400" cy="486507"/>
          </a:xfrm>
        </p:grpSpPr>
        <p:cxnSp>
          <p:nvCxnSpPr>
            <p:cNvPr id="188" name="Straight Connector 187"/>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2" name="Group 181"/>
          <p:cNvGrpSpPr/>
          <p:nvPr/>
        </p:nvGrpSpPr>
        <p:grpSpPr>
          <a:xfrm>
            <a:off x="1701845" y="-141165"/>
            <a:ext cx="152400" cy="122115"/>
            <a:chOff x="7983415" y="6582508"/>
            <a:chExt cx="152400" cy="486507"/>
          </a:xfrm>
        </p:grpSpPr>
        <p:cxnSp>
          <p:nvCxnSpPr>
            <p:cNvPr id="186" name="Straight Connector 185"/>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3" name="Group 182"/>
          <p:cNvGrpSpPr/>
          <p:nvPr/>
        </p:nvGrpSpPr>
        <p:grpSpPr>
          <a:xfrm>
            <a:off x="1003588" y="-141165"/>
            <a:ext cx="152400" cy="122115"/>
            <a:chOff x="7983415" y="6582508"/>
            <a:chExt cx="152400" cy="486507"/>
          </a:xfrm>
        </p:grpSpPr>
        <p:cxnSp>
          <p:nvCxnSpPr>
            <p:cNvPr id="184" name="Straight Connector 183"/>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sp>
        <p:nvSpPr>
          <p:cNvPr id="148" name="Freeform 7"/>
          <p:cNvSpPr>
            <a:spLocks noChangeAspect="1" noEditPoints="1"/>
          </p:cNvSpPr>
          <p:nvPr/>
        </p:nvSpPr>
        <p:spPr bwMode="white">
          <a:xfrm>
            <a:off x="0" y="1"/>
            <a:ext cx="9144000" cy="6857665"/>
          </a:xfrm>
          <a:custGeom>
            <a:avLst/>
            <a:gdLst>
              <a:gd name="T0" fmla="*/ 0 w 6803"/>
              <a:gd name="T1" fmla="*/ 0 h 5102"/>
              <a:gd name="T2" fmla="*/ 0 w 6803"/>
              <a:gd name="T3" fmla="*/ 5102 h 5102"/>
              <a:gd name="T4" fmla="*/ 6803 w 6803"/>
              <a:gd name="T5" fmla="*/ 5102 h 5102"/>
              <a:gd name="T6" fmla="*/ 6803 w 6803"/>
              <a:gd name="T7" fmla="*/ 0 h 5102"/>
              <a:gd name="T8" fmla="*/ 0 w 6803"/>
              <a:gd name="T9" fmla="*/ 0 h 5102"/>
              <a:gd name="T10" fmla="*/ 6751 w 6803"/>
              <a:gd name="T11" fmla="*/ 5048 h 5102"/>
              <a:gd name="T12" fmla="*/ 52 w 6803"/>
              <a:gd name="T13" fmla="*/ 5048 h 5102"/>
              <a:gd name="T14" fmla="*/ 52 w 6803"/>
              <a:gd name="T15" fmla="*/ 54 h 5102"/>
              <a:gd name="T16" fmla="*/ 6751 w 6803"/>
              <a:gd name="T17" fmla="*/ 54 h 5102"/>
              <a:gd name="T18" fmla="*/ 6751 w 6803"/>
              <a:gd name="T19" fmla="*/ 5048 h 5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03" h="5102">
                <a:moveTo>
                  <a:pt x="0" y="0"/>
                </a:moveTo>
                <a:lnTo>
                  <a:pt x="0" y="5102"/>
                </a:lnTo>
                <a:lnTo>
                  <a:pt x="6803" y="5102"/>
                </a:lnTo>
                <a:lnTo>
                  <a:pt x="6803" y="0"/>
                </a:lnTo>
                <a:lnTo>
                  <a:pt x="0" y="0"/>
                </a:lnTo>
                <a:close/>
                <a:moveTo>
                  <a:pt x="6751" y="5048"/>
                </a:moveTo>
                <a:lnTo>
                  <a:pt x="52" y="5048"/>
                </a:lnTo>
                <a:lnTo>
                  <a:pt x="52" y="54"/>
                </a:lnTo>
                <a:lnTo>
                  <a:pt x="6751" y="54"/>
                </a:lnTo>
                <a:lnTo>
                  <a:pt x="6751" y="504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50" name="TextBox 149"/>
          <p:cNvSpPr txBox="1"/>
          <p:nvPr/>
        </p:nvSpPr>
        <p:spPr>
          <a:xfrm>
            <a:off x="8138559" y="6567050"/>
            <a:ext cx="545862" cy="123111"/>
          </a:xfrm>
          <a:prstGeom prst="rect">
            <a:avLst/>
          </a:prstGeom>
          <a:noFill/>
        </p:spPr>
        <p:txBody>
          <a:bodyPr wrap="square" lIns="0" tIns="0" rIns="0" bIns="0" rtlCol="0">
            <a:spAutoFit/>
          </a:bodyPr>
          <a:lstStyle/>
          <a:p>
            <a:pPr algn="r"/>
            <a:fld id="{567A4CEE-210B-4A43-8E57-98E37E0AC15F}" type="slidenum">
              <a:rPr lang="en-US" sz="800" u="none" spc="0" baseline="0" smtClean="0">
                <a:solidFill>
                  <a:schemeClr val="tx1">
                    <a:lumMod val="50000"/>
                    <a:lumOff val="50000"/>
                  </a:schemeClr>
                </a:solidFill>
                <a:latin typeface="+mj-lt"/>
              </a:rPr>
              <a:pPr algn="r"/>
              <a:t>‹#›</a:t>
            </a:fld>
            <a:endParaRPr lang="en-US" sz="800" u="none" spc="0" baseline="0" dirty="0">
              <a:solidFill>
                <a:schemeClr val="tx1">
                  <a:lumMod val="50000"/>
                  <a:lumOff val="50000"/>
                </a:schemeClr>
              </a:solidFill>
              <a:latin typeface="+mj-lt"/>
            </a:endParaRPr>
          </a:p>
        </p:txBody>
      </p:sp>
      <p:sp>
        <p:nvSpPr>
          <p:cNvPr id="154" name="Rectangle 153"/>
          <p:cNvSpPr/>
          <p:nvPr/>
        </p:nvSpPr>
        <p:spPr>
          <a:xfrm>
            <a:off x="7038578" y="6567049"/>
            <a:ext cx="1099980" cy="123111"/>
          </a:xfrm>
          <a:prstGeom prst="rect">
            <a:avLst/>
          </a:prstGeom>
          <a:noFill/>
        </p:spPr>
        <p:txBody>
          <a:bodyPr wrap="square" lIns="0" tIns="0" rIns="0" bIns="0" rtlCol="0">
            <a:spAutoFit/>
          </a:bodyPr>
          <a:lstStyle/>
          <a:p>
            <a:pPr marL="0" lvl="0" indent="0" algn="r"/>
            <a:r>
              <a:rPr lang="en-US" sz="800" u="none" spc="0" baseline="0" dirty="0">
                <a:solidFill>
                  <a:schemeClr val="tx1">
                    <a:lumMod val="50000"/>
                    <a:lumOff val="50000"/>
                  </a:schemeClr>
                </a:solidFill>
                <a:latin typeface="+mj-lt"/>
              </a:rPr>
              <a:t>© Duarte, Inc. 2014</a:t>
            </a:r>
          </a:p>
        </p:txBody>
      </p:sp>
      <p:cxnSp>
        <p:nvCxnSpPr>
          <p:cNvPr id="167" name="Straight Connector 166"/>
          <p:cNvCxnSpPr/>
          <p:nvPr/>
        </p:nvCxnSpPr>
        <p:spPr>
          <a:xfrm>
            <a:off x="460845" y="4978282"/>
            <a:ext cx="8222310" cy="0"/>
          </a:xfrm>
          <a:prstGeom prst="line">
            <a:avLst/>
          </a:prstGeom>
          <a:ln w="6350" cmpd="sng">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636633"/>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ase Study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Click to edit Master title style</a:t>
            </a:r>
          </a:p>
        </p:txBody>
      </p:sp>
      <p:sp>
        <p:nvSpPr>
          <p:cNvPr id="152" name="Text Placeholder 2"/>
          <p:cNvSpPr>
            <a:spLocks noGrp="1"/>
          </p:cNvSpPr>
          <p:nvPr>
            <p:ph type="body" idx="10"/>
          </p:nvPr>
        </p:nvSpPr>
        <p:spPr>
          <a:xfrm>
            <a:off x="459580" y="1134598"/>
            <a:ext cx="4035293" cy="536519"/>
          </a:xfrm>
        </p:spPr>
        <p:txBody>
          <a:bodyPr anchor="t">
            <a:noAutofit/>
          </a:bodyPr>
          <a:lstStyle>
            <a:lvl1pPr marL="0" indent="0">
              <a:buNone/>
              <a:defRPr sz="15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cxnSp>
        <p:nvCxnSpPr>
          <p:cNvPr id="276" name="Straight Connector 275"/>
          <p:cNvCxnSpPr/>
          <p:nvPr/>
        </p:nvCxnSpPr>
        <p:spPr>
          <a:xfrm>
            <a:off x="457731" y="6873247"/>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7" name="Straight Connector 276"/>
          <p:cNvCxnSpPr/>
          <p:nvPr/>
        </p:nvCxnSpPr>
        <p:spPr>
          <a:xfrm>
            <a:off x="8684419" y="6873247"/>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78" name="Group 277"/>
          <p:cNvGrpSpPr/>
          <p:nvPr/>
        </p:nvGrpSpPr>
        <p:grpSpPr>
          <a:xfrm>
            <a:off x="7986158" y="6873247"/>
            <a:ext cx="152400" cy="122115"/>
            <a:chOff x="7983415" y="6582508"/>
            <a:chExt cx="152400" cy="486507"/>
          </a:xfrm>
        </p:grpSpPr>
        <p:cxnSp>
          <p:nvCxnSpPr>
            <p:cNvPr id="309" name="Straight Connector 308"/>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10" name="Straight Connector 309"/>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9" name="Group 278"/>
          <p:cNvGrpSpPr/>
          <p:nvPr/>
        </p:nvGrpSpPr>
        <p:grpSpPr>
          <a:xfrm>
            <a:off x="7287901" y="6873247"/>
            <a:ext cx="152400" cy="122115"/>
            <a:chOff x="7983415" y="6582508"/>
            <a:chExt cx="152400" cy="486507"/>
          </a:xfrm>
        </p:grpSpPr>
        <p:cxnSp>
          <p:nvCxnSpPr>
            <p:cNvPr id="307" name="Straight Connector 306"/>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8" name="Straight Connector 307"/>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0" name="Group 279"/>
          <p:cNvGrpSpPr/>
          <p:nvPr/>
        </p:nvGrpSpPr>
        <p:grpSpPr>
          <a:xfrm>
            <a:off x="6589644" y="6873247"/>
            <a:ext cx="152400" cy="122115"/>
            <a:chOff x="7983415" y="6582508"/>
            <a:chExt cx="152400" cy="486507"/>
          </a:xfrm>
        </p:grpSpPr>
        <p:cxnSp>
          <p:nvCxnSpPr>
            <p:cNvPr id="305" name="Straight Connector 304"/>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6" name="Straight Connector 305"/>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1" name="Group 280"/>
          <p:cNvGrpSpPr/>
          <p:nvPr/>
        </p:nvGrpSpPr>
        <p:grpSpPr>
          <a:xfrm>
            <a:off x="5891387" y="6873247"/>
            <a:ext cx="152400" cy="122115"/>
            <a:chOff x="7983415" y="6582508"/>
            <a:chExt cx="152400" cy="486507"/>
          </a:xfrm>
        </p:grpSpPr>
        <p:cxnSp>
          <p:nvCxnSpPr>
            <p:cNvPr id="303" name="Straight Connector 302"/>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4" name="Straight Connector 303"/>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2" name="Group 281"/>
          <p:cNvGrpSpPr/>
          <p:nvPr/>
        </p:nvGrpSpPr>
        <p:grpSpPr>
          <a:xfrm>
            <a:off x="5193130" y="6873247"/>
            <a:ext cx="152400" cy="122115"/>
            <a:chOff x="7983415" y="6582508"/>
            <a:chExt cx="152400" cy="486507"/>
          </a:xfrm>
        </p:grpSpPr>
        <p:cxnSp>
          <p:nvCxnSpPr>
            <p:cNvPr id="301" name="Straight Connector 300"/>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3" name="Group 282"/>
          <p:cNvGrpSpPr/>
          <p:nvPr/>
        </p:nvGrpSpPr>
        <p:grpSpPr>
          <a:xfrm>
            <a:off x="4494873" y="6873247"/>
            <a:ext cx="152400" cy="122115"/>
            <a:chOff x="7983415" y="6582508"/>
            <a:chExt cx="152400" cy="486507"/>
          </a:xfrm>
        </p:grpSpPr>
        <p:cxnSp>
          <p:nvCxnSpPr>
            <p:cNvPr id="299" name="Straight Connector 298"/>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0" name="Straight Connector 299"/>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4" name="Group 283"/>
          <p:cNvGrpSpPr/>
          <p:nvPr/>
        </p:nvGrpSpPr>
        <p:grpSpPr>
          <a:xfrm>
            <a:off x="3796616" y="6873247"/>
            <a:ext cx="152400" cy="122115"/>
            <a:chOff x="7983415" y="6582508"/>
            <a:chExt cx="152400" cy="486507"/>
          </a:xfrm>
        </p:grpSpPr>
        <p:cxnSp>
          <p:nvCxnSpPr>
            <p:cNvPr id="297" name="Straight Connector 296"/>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5" name="Group 284"/>
          <p:cNvGrpSpPr/>
          <p:nvPr/>
        </p:nvGrpSpPr>
        <p:grpSpPr>
          <a:xfrm>
            <a:off x="3098359" y="6873247"/>
            <a:ext cx="152400" cy="122115"/>
            <a:chOff x="7983415" y="6582508"/>
            <a:chExt cx="152400" cy="486507"/>
          </a:xfrm>
        </p:grpSpPr>
        <p:cxnSp>
          <p:nvCxnSpPr>
            <p:cNvPr id="295" name="Straight Connector 294"/>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6" name="Straight Connector 295"/>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6" name="Group 285"/>
          <p:cNvGrpSpPr/>
          <p:nvPr/>
        </p:nvGrpSpPr>
        <p:grpSpPr>
          <a:xfrm>
            <a:off x="2400102" y="6873247"/>
            <a:ext cx="152400" cy="122115"/>
            <a:chOff x="7983415" y="6582508"/>
            <a:chExt cx="152400" cy="486507"/>
          </a:xfrm>
        </p:grpSpPr>
        <p:cxnSp>
          <p:nvCxnSpPr>
            <p:cNvPr id="293" name="Straight Connector 292"/>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7" name="Group 286"/>
          <p:cNvGrpSpPr/>
          <p:nvPr/>
        </p:nvGrpSpPr>
        <p:grpSpPr>
          <a:xfrm>
            <a:off x="1701845" y="6873247"/>
            <a:ext cx="152400" cy="122115"/>
            <a:chOff x="7983415" y="6582508"/>
            <a:chExt cx="152400" cy="486507"/>
          </a:xfrm>
        </p:grpSpPr>
        <p:cxnSp>
          <p:nvCxnSpPr>
            <p:cNvPr id="291" name="Straight Connector 290"/>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8" name="Group 287"/>
          <p:cNvGrpSpPr/>
          <p:nvPr/>
        </p:nvGrpSpPr>
        <p:grpSpPr>
          <a:xfrm>
            <a:off x="1003588" y="6873247"/>
            <a:ext cx="152400" cy="122115"/>
            <a:chOff x="7983415" y="6582508"/>
            <a:chExt cx="152400" cy="486507"/>
          </a:xfrm>
        </p:grpSpPr>
        <p:cxnSp>
          <p:nvCxnSpPr>
            <p:cNvPr id="289" name="Straight Connector 288"/>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0" name="Straight Connector 289"/>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41" name="Straight Connector 240"/>
          <p:cNvCxnSpPr/>
          <p:nvPr/>
        </p:nvCxnSpPr>
        <p:spPr>
          <a:xfrm rot="5400000">
            <a:off x="-90267" y="392949"/>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42" name="Group 241"/>
          <p:cNvGrpSpPr/>
          <p:nvPr/>
        </p:nvGrpSpPr>
        <p:grpSpPr>
          <a:xfrm rot="5400000">
            <a:off x="-166467" y="5940709"/>
            <a:ext cx="152400" cy="122115"/>
            <a:chOff x="7983415" y="6582508"/>
            <a:chExt cx="152400" cy="486507"/>
          </a:xfrm>
        </p:grpSpPr>
        <p:cxnSp>
          <p:nvCxnSpPr>
            <p:cNvPr id="274" name="Straight Connector 273"/>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5" name="Straight Connector 274"/>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3" name="Group 242"/>
          <p:cNvGrpSpPr/>
          <p:nvPr/>
        </p:nvGrpSpPr>
        <p:grpSpPr>
          <a:xfrm rot="5400000">
            <a:off x="-166467" y="5467067"/>
            <a:ext cx="152400" cy="122115"/>
            <a:chOff x="7983415" y="6582508"/>
            <a:chExt cx="152400" cy="486507"/>
          </a:xfrm>
        </p:grpSpPr>
        <p:cxnSp>
          <p:nvCxnSpPr>
            <p:cNvPr id="272" name="Straight Connector 271"/>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3" name="Straight Connector 272"/>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4" name="Group 243"/>
          <p:cNvGrpSpPr/>
          <p:nvPr/>
        </p:nvGrpSpPr>
        <p:grpSpPr>
          <a:xfrm rot="5400000">
            <a:off x="-166467" y="4993425"/>
            <a:ext cx="152400" cy="122115"/>
            <a:chOff x="7983415" y="6582508"/>
            <a:chExt cx="152400" cy="486507"/>
          </a:xfrm>
        </p:grpSpPr>
        <p:cxnSp>
          <p:nvCxnSpPr>
            <p:cNvPr id="270" name="Straight Connector 269"/>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5" name="Group 244"/>
          <p:cNvGrpSpPr/>
          <p:nvPr/>
        </p:nvGrpSpPr>
        <p:grpSpPr>
          <a:xfrm rot="5400000">
            <a:off x="-166467" y="4519783"/>
            <a:ext cx="152400" cy="122115"/>
            <a:chOff x="7983415" y="6582508"/>
            <a:chExt cx="152400" cy="486507"/>
          </a:xfrm>
        </p:grpSpPr>
        <p:cxnSp>
          <p:nvCxnSpPr>
            <p:cNvPr id="268" name="Straight Connector 267"/>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9" name="Straight Connector 268"/>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6" name="Group 245"/>
          <p:cNvGrpSpPr/>
          <p:nvPr/>
        </p:nvGrpSpPr>
        <p:grpSpPr>
          <a:xfrm rot="5400000">
            <a:off x="-166467" y="4046141"/>
            <a:ext cx="152400" cy="122115"/>
            <a:chOff x="7983415" y="6582508"/>
            <a:chExt cx="152400" cy="486507"/>
          </a:xfrm>
        </p:grpSpPr>
        <p:cxnSp>
          <p:nvCxnSpPr>
            <p:cNvPr id="266" name="Straight Connector 265"/>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7" name="Group 246"/>
          <p:cNvGrpSpPr/>
          <p:nvPr/>
        </p:nvGrpSpPr>
        <p:grpSpPr>
          <a:xfrm rot="5400000">
            <a:off x="-166467" y="3572499"/>
            <a:ext cx="152400" cy="122115"/>
            <a:chOff x="7983415" y="6582508"/>
            <a:chExt cx="152400" cy="486507"/>
          </a:xfrm>
        </p:grpSpPr>
        <p:cxnSp>
          <p:nvCxnSpPr>
            <p:cNvPr id="264" name="Straight Connector 263"/>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8" name="Group 247"/>
          <p:cNvGrpSpPr/>
          <p:nvPr/>
        </p:nvGrpSpPr>
        <p:grpSpPr>
          <a:xfrm rot="5400000">
            <a:off x="-166467" y="3098857"/>
            <a:ext cx="152400" cy="122115"/>
            <a:chOff x="7983415" y="6582508"/>
            <a:chExt cx="152400" cy="486507"/>
          </a:xfrm>
        </p:grpSpPr>
        <p:cxnSp>
          <p:nvCxnSpPr>
            <p:cNvPr id="262" name="Straight Connector 261"/>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3" name="Straight Connector 262"/>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9" name="Group 248"/>
          <p:cNvGrpSpPr/>
          <p:nvPr/>
        </p:nvGrpSpPr>
        <p:grpSpPr>
          <a:xfrm rot="5400000">
            <a:off x="-166467" y="2625215"/>
            <a:ext cx="152400" cy="122115"/>
            <a:chOff x="7983415" y="6582508"/>
            <a:chExt cx="152400" cy="486507"/>
          </a:xfrm>
        </p:grpSpPr>
        <p:cxnSp>
          <p:nvCxnSpPr>
            <p:cNvPr id="260" name="Straight Connector 259"/>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0" name="Group 249"/>
          <p:cNvGrpSpPr/>
          <p:nvPr/>
        </p:nvGrpSpPr>
        <p:grpSpPr>
          <a:xfrm rot="5400000">
            <a:off x="-166467" y="2151573"/>
            <a:ext cx="152400" cy="122115"/>
            <a:chOff x="7983415" y="6582508"/>
            <a:chExt cx="152400" cy="486507"/>
          </a:xfrm>
        </p:grpSpPr>
        <p:cxnSp>
          <p:nvCxnSpPr>
            <p:cNvPr id="258" name="Straight Connector 257"/>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1" name="Group 250"/>
          <p:cNvGrpSpPr/>
          <p:nvPr/>
        </p:nvGrpSpPr>
        <p:grpSpPr>
          <a:xfrm rot="5400000">
            <a:off x="-166467" y="1677931"/>
            <a:ext cx="152400" cy="122115"/>
            <a:chOff x="7983415" y="6582508"/>
            <a:chExt cx="152400" cy="486507"/>
          </a:xfrm>
        </p:grpSpPr>
        <p:cxnSp>
          <p:nvCxnSpPr>
            <p:cNvPr id="256" name="Straight Connector 255"/>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2" name="Group 251"/>
          <p:cNvGrpSpPr/>
          <p:nvPr/>
        </p:nvGrpSpPr>
        <p:grpSpPr>
          <a:xfrm rot="5400000">
            <a:off x="-166467" y="997340"/>
            <a:ext cx="152400" cy="122115"/>
            <a:chOff x="7983415" y="6582508"/>
            <a:chExt cx="152400" cy="486507"/>
          </a:xfrm>
        </p:grpSpPr>
        <p:cxnSp>
          <p:nvCxnSpPr>
            <p:cNvPr id="254" name="Straight Connector 253"/>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53" name="Straight Connector 252"/>
          <p:cNvCxnSpPr/>
          <p:nvPr/>
        </p:nvCxnSpPr>
        <p:spPr>
          <a:xfrm rot="5400000">
            <a:off x="-90267" y="6338154"/>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6" name="Straight Connector 205"/>
          <p:cNvCxnSpPr/>
          <p:nvPr/>
        </p:nvCxnSpPr>
        <p:spPr>
          <a:xfrm rot="5400000">
            <a:off x="9227541" y="392949"/>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07" name="Group 206"/>
          <p:cNvGrpSpPr/>
          <p:nvPr/>
        </p:nvGrpSpPr>
        <p:grpSpPr>
          <a:xfrm rot="5400000">
            <a:off x="9151341" y="5940709"/>
            <a:ext cx="152400" cy="122115"/>
            <a:chOff x="7983415" y="6582508"/>
            <a:chExt cx="152400" cy="486507"/>
          </a:xfrm>
        </p:grpSpPr>
        <p:cxnSp>
          <p:nvCxnSpPr>
            <p:cNvPr id="239" name="Straight Connector 238"/>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8" name="Group 207"/>
          <p:cNvGrpSpPr/>
          <p:nvPr/>
        </p:nvGrpSpPr>
        <p:grpSpPr>
          <a:xfrm rot="5400000">
            <a:off x="9151341" y="5467067"/>
            <a:ext cx="152400" cy="122115"/>
            <a:chOff x="7983415" y="6582508"/>
            <a:chExt cx="152400" cy="486507"/>
          </a:xfrm>
        </p:grpSpPr>
        <p:cxnSp>
          <p:nvCxnSpPr>
            <p:cNvPr id="237" name="Straight Connector 236"/>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9" name="Group 208"/>
          <p:cNvGrpSpPr/>
          <p:nvPr/>
        </p:nvGrpSpPr>
        <p:grpSpPr>
          <a:xfrm rot="5400000">
            <a:off x="9151341" y="4993425"/>
            <a:ext cx="152400" cy="122115"/>
            <a:chOff x="7983415" y="6582508"/>
            <a:chExt cx="152400" cy="486507"/>
          </a:xfrm>
        </p:grpSpPr>
        <p:cxnSp>
          <p:nvCxnSpPr>
            <p:cNvPr id="235" name="Straight Connector 234"/>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6" name="Straight Connector 235"/>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0" name="Group 209"/>
          <p:cNvGrpSpPr/>
          <p:nvPr/>
        </p:nvGrpSpPr>
        <p:grpSpPr>
          <a:xfrm rot="5400000">
            <a:off x="9151341" y="4519783"/>
            <a:ext cx="152400" cy="122115"/>
            <a:chOff x="7983415" y="6582508"/>
            <a:chExt cx="152400" cy="486507"/>
          </a:xfrm>
        </p:grpSpPr>
        <p:cxnSp>
          <p:nvCxnSpPr>
            <p:cNvPr id="233" name="Straight Connector 232"/>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4" name="Straight Connector 233"/>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1" name="Group 210"/>
          <p:cNvGrpSpPr/>
          <p:nvPr/>
        </p:nvGrpSpPr>
        <p:grpSpPr>
          <a:xfrm rot="5400000">
            <a:off x="9151341" y="4046141"/>
            <a:ext cx="152400" cy="122115"/>
            <a:chOff x="7983415" y="6582508"/>
            <a:chExt cx="152400" cy="486507"/>
          </a:xfrm>
        </p:grpSpPr>
        <p:cxnSp>
          <p:nvCxnSpPr>
            <p:cNvPr id="231" name="Straight Connector 230"/>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2" name="Straight Connector 231"/>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2" name="Group 211"/>
          <p:cNvGrpSpPr/>
          <p:nvPr/>
        </p:nvGrpSpPr>
        <p:grpSpPr>
          <a:xfrm rot="5400000">
            <a:off x="9151341" y="3572499"/>
            <a:ext cx="152400" cy="122115"/>
            <a:chOff x="7983415" y="6582508"/>
            <a:chExt cx="152400" cy="486507"/>
          </a:xfrm>
        </p:grpSpPr>
        <p:cxnSp>
          <p:nvCxnSpPr>
            <p:cNvPr id="229" name="Straight Connector 228"/>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3" name="Group 212"/>
          <p:cNvGrpSpPr/>
          <p:nvPr/>
        </p:nvGrpSpPr>
        <p:grpSpPr>
          <a:xfrm rot="5400000">
            <a:off x="9151341" y="3098857"/>
            <a:ext cx="152400" cy="122115"/>
            <a:chOff x="7983415" y="6582508"/>
            <a:chExt cx="152400" cy="486507"/>
          </a:xfrm>
        </p:grpSpPr>
        <p:cxnSp>
          <p:nvCxnSpPr>
            <p:cNvPr id="227" name="Straight Connector 226"/>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4" name="Group 213"/>
          <p:cNvGrpSpPr/>
          <p:nvPr/>
        </p:nvGrpSpPr>
        <p:grpSpPr>
          <a:xfrm rot="5400000">
            <a:off x="9151341" y="2625215"/>
            <a:ext cx="152400" cy="122115"/>
            <a:chOff x="7983415" y="6582508"/>
            <a:chExt cx="152400" cy="486507"/>
          </a:xfrm>
        </p:grpSpPr>
        <p:cxnSp>
          <p:nvCxnSpPr>
            <p:cNvPr id="225" name="Straight Connector 224"/>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5" name="Group 214"/>
          <p:cNvGrpSpPr/>
          <p:nvPr/>
        </p:nvGrpSpPr>
        <p:grpSpPr>
          <a:xfrm rot="5400000">
            <a:off x="9151341" y="2151573"/>
            <a:ext cx="152400" cy="122115"/>
            <a:chOff x="7983415" y="6582508"/>
            <a:chExt cx="152400" cy="486507"/>
          </a:xfrm>
        </p:grpSpPr>
        <p:cxnSp>
          <p:nvCxnSpPr>
            <p:cNvPr id="223" name="Straight Connector 222"/>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6" name="Group 215"/>
          <p:cNvGrpSpPr/>
          <p:nvPr/>
        </p:nvGrpSpPr>
        <p:grpSpPr>
          <a:xfrm rot="5400000">
            <a:off x="9151341" y="1677931"/>
            <a:ext cx="152400" cy="122115"/>
            <a:chOff x="7983415" y="6582508"/>
            <a:chExt cx="152400" cy="486507"/>
          </a:xfrm>
        </p:grpSpPr>
        <p:cxnSp>
          <p:nvCxnSpPr>
            <p:cNvPr id="221" name="Straight Connector 220"/>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7" name="Group 216"/>
          <p:cNvGrpSpPr/>
          <p:nvPr/>
        </p:nvGrpSpPr>
        <p:grpSpPr>
          <a:xfrm rot="5400000">
            <a:off x="9151341" y="997340"/>
            <a:ext cx="152400" cy="122115"/>
            <a:chOff x="7983415" y="6582508"/>
            <a:chExt cx="152400" cy="486507"/>
          </a:xfrm>
        </p:grpSpPr>
        <p:cxnSp>
          <p:nvCxnSpPr>
            <p:cNvPr id="219" name="Straight Connector 218"/>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18" name="Straight Connector 217"/>
          <p:cNvCxnSpPr/>
          <p:nvPr/>
        </p:nvCxnSpPr>
        <p:spPr>
          <a:xfrm rot="5400000">
            <a:off x="9227541" y="6338154"/>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457731" y="-141165"/>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a:off x="8684419" y="-141165"/>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173" name="Group 172"/>
          <p:cNvGrpSpPr/>
          <p:nvPr/>
        </p:nvGrpSpPr>
        <p:grpSpPr>
          <a:xfrm>
            <a:off x="7986158" y="-141165"/>
            <a:ext cx="152400" cy="122115"/>
            <a:chOff x="7983415" y="6582508"/>
            <a:chExt cx="152400" cy="486507"/>
          </a:xfrm>
        </p:grpSpPr>
        <p:cxnSp>
          <p:nvCxnSpPr>
            <p:cNvPr id="204" name="Straight Connector 203"/>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4" name="Group 173"/>
          <p:cNvGrpSpPr/>
          <p:nvPr/>
        </p:nvGrpSpPr>
        <p:grpSpPr>
          <a:xfrm>
            <a:off x="7287901" y="-141165"/>
            <a:ext cx="152400" cy="122115"/>
            <a:chOff x="7983415" y="6582508"/>
            <a:chExt cx="152400" cy="486507"/>
          </a:xfrm>
        </p:grpSpPr>
        <p:cxnSp>
          <p:nvCxnSpPr>
            <p:cNvPr id="202" name="Straight Connector 201"/>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3" name="Straight Connector 202"/>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5" name="Group 174"/>
          <p:cNvGrpSpPr/>
          <p:nvPr/>
        </p:nvGrpSpPr>
        <p:grpSpPr>
          <a:xfrm>
            <a:off x="6589644" y="-141165"/>
            <a:ext cx="152400" cy="122115"/>
            <a:chOff x="7983415" y="6582508"/>
            <a:chExt cx="152400" cy="486507"/>
          </a:xfrm>
        </p:grpSpPr>
        <p:cxnSp>
          <p:nvCxnSpPr>
            <p:cNvPr id="200" name="Straight Connector 199"/>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1" name="Straight Connector 200"/>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6" name="Group 175"/>
          <p:cNvGrpSpPr/>
          <p:nvPr/>
        </p:nvGrpSpPr>
        <p:grpSpPr>
          <a:xfrm>
            <a:off x="5891387" y="-141165"/>
            <a:ext cx="152400" cy="122115"/>
            <a:chOff x="7983415" y="6582508"/>
            <a:chExt cx="152400" cy="486507"/>
          </a:xfrm>
        </p:grpSpPr>
        <p:cxnSp>
          <p:nvCxnSpPr>
            <p:cNvPr id="198" name="Straight Connector 197"/>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9" name="Straight Connector 198"/>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7" name="Group 176"/>
          <p:cNvGrpSpPr/>
          <p:nvPr/>
        </p:nvGrpSpPr>
        <p:grpSpPr>
          <a:xfrm>
            <a:off x="5193130" y="-141165"/>
            <a:ext cx="152400" cy="122115"/>
            <a:chOff x="7983415" y="6582508"/>
            <a:chExt cx="152400" cy="486507"/>
          </a:xfrm>
        </p:grpSpPr>
        <p:cxnSp>
          <p:nvCxnSpPr>
            <p:cNvPr id="196" name="Straight Connector 195"/>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7" name="Straight Connector 196"/>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8" name="Group 177"/>
          <p:cNvGrpSpPr/>
          <p:nvPr/>
        </p:nvGrpSpPr>
        <p:grpSpPr>
          <a:xfrm>
            <a:off x="4494873" y="-141165"/>
            <a:ext cx="152400" cy="122115"/>
            <a:chOff x="7983415" y="6582508"/>
            <a:chExt cx="152400" cy="486507"/>
          </a:xfrm>
        </p:grpSpPr>
        <p:cxnSp>
          <p:nvCxnSpPr>
            <p:cNvPr id="194" name="Straight Connector 193"/>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5" name="Straight Connector 194"/>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9" name="Group 178"/>
          <p:cNvGrpSpPr/>
          <p:nvPr/>
        </p:nvGrpSpPr>
        <p:grpSpPr>
          <a:xfrm>
            <a:off x="3796616" y="-141165"/>
            <a:ext cx="152400" cy="122115"/>
            <a:chOff x="7983415" y="6582508"/>
            <a:chExt cx="152400" cy="486507"/>
          </a:xfrm>
        </p:grpSpPr>
        <p:cxnSp>
          <p:nvCxnSpPr>
            <p:cNvPr id="192" name="Straight Connector 191"/>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3" name="Straight Connector 192"/>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0" name="Group 179"/>
          <p:cNvGrpSpPr/>
          <p:nvPr/>
        </p:nvGrpSpPr>
        <p:grpSpPr>
          <a:xfrm>
            <a:off x="3098359" y="-141165"/>
            <a:ext cx="152400" cy="122115"/>
            <a:chOff x="7983415" y="6582508"/>
            <a:chExt cx="152400" cy="486507"/>
          </a:xfrm>
        </p:grpSpPr>
        <p:cxnSp>
          <p:nvCxnSpPr>
            <p:cNvPr id="190" name="Straight Connector 189"/>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1" name="Straight Connector 190"/>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1" name="Group 180"/>
          <p:cNvGrpSpPr/>
          <p:nvPr/>
        </p:nvGrpSpPr>
        <p:grpSpPr>
          <a:xfrm>
            <a:off x="2400102" y="-141165"/>
            <a:ext cx="152400" cy="122115"/>
            <a:chOff x="7983415" y="6582508"/>
            <a:chExt cx="152400" cy="486507"/>
          </a:xfrm>
        </p:grpSpPr>
        <p:cxnSp>
          <p:nvCxnSpPr>
            <p:cNvPr id="188" name="Straight Connector 187"/>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2" name="Group 181"/>
          <p:cNvGrpSpPr/>
          <p:nvPr/>
        </p:nvGrpSpPr>
        <p:grpSpPr>
          <a:xfrm>
            <a:off x="1701845" y="-141165"/>
            <a:ext cx="152400" cy="122115"/>
            <a:chOff x="7983415" y="6582508"/>
            <a:chExt cx="152400" cy="486507"/>
          </a:xfrm>
        </p:grpSpPr>
        <p:cxnSp>
          <p:nvCxnSpPr>
            <p:cNvPr id="186" name="Straight Connector 185"/>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3" name="Group 182"/>
          <p:cNvGrpSpPr/>
          <p:nvPr/>
        </p:nvGrpSpPr>
        <p:grpSpPr>
          <a:xfrm>
            <a:off x="1003588" y="-141165"/>
            <a:ext cx="152400" cy="122115"/>
            <a:chOff x="7983415" y="6582508"/>
            <a:chExt cx="152400" cy="486507"/>
          </a:xfrm>
        </p:grpSpPr>
        <p:cxnSp>
          <p:nvCxnSpPr>
            <p:cNvPr id="184" name="Straight Connector 183"/>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sp>
        <p:nvSpPr>
          <p:cNvPr id="148" name="Freeform 7"/>
          <p:cNvSpPr>
            <a:spLocks noChangeAspect="1" noEditPoints="1"/>
          </p:cNvSpPr>
          <p:nvPr/>
        </p:nvSpPr>
        <p:spPr bwMode="white">
          <a:xfrm>
            <a:off x="0" y="1"/>
            <a:ext cx="9144000" cy="6857665"/>
          </a:xfrm>
          <a:custGeom>
            <a:avLst/>
            <a:gdLst>
              <a:gd name="T0" fmla="*/ 0 w 6803"/>
              <a:gd name="T1" fmla="*/ 0 h 5102"/>
              <a:gd name="T2" fmla="*/ 0 w 6803"/>
              <a:gd name="T3" fmla="*/ 5102 h 5102"/>
              <a:gd name="T4" fmla="*/ 6803 w 6803"/>
              <a:gd name="T5" fmla="*/ 5102 h 5102"/>
              <a:gd name="T6" fmla="*/ 6803 w 6803"/>
              <a:gd name="T7" fmla="*/ 0 h 5102"/>
              <a:gd name="T8" fmla="*/ 0 w 6803"/>
              <a:gd name="T9" fmla="*/ 0 h 5102"/>
              <a:gd name="T10" fmla="*/ 6751 w 6803"/>
              <a:gd name="T11" fmla="*/ 5048 h 5102"/>
              <a:gd name="T12" fmla="*/ 52 w 6803"/>
              <a:gd name="T13" fmla="*/ 5048 h 5102"/>
              <a:gd name="T14" fmla="*/ 52 w 6803"/>
              <a:gd name="T15" fmla="*/ 54 h 5102"/>
              <a:gd name="T16" fmla="*/ 6751 w 6803"/>
              <a:gd name="T17" fmla="*/ 54 h 5102"/>
              <a:gd name="T18" fmla="*/ 6751 w 6803"/>
              <a:gd name="T19" fmla="*/ 5048 h 5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03" h="5102">
                <a:moveTo>
                  <a:pt x="0" y="0"/>
                </a:moveTo>
                <a:lnTo>
                  <a:pt x="0" y="5102"/>
                </a:lnTo>
                <a:lnTo>
                  <a:pt x="6803" y="5102"/>
                </a:lnTo>
                <a:lnTo>
                  <a:pt x="6803" y="0"/>
                </a:lnTo>
                <a:lnTo>
                  <a:pt x="0" y="0"/>
                </a:lnTo>
                <a:close/>
                <a:moveTo>
                  <a:pt x="6751" y="5048"/>
                </a:moveTo>
                <a:lnTo>
                  <a:pt x="52" y="5048"/>
                </a:lnTo>
                <a:lnTo>
                  <a:pt x="52" y="54"/>
                </a:lnTo>
                <a:lnTo>
                  <a:pt x="6751" y="54"/>
                </a:lnTo>
                <a:lnTo>
                  <a:pt x="6751" y="504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50" name="TextBox 149"/>
          <p:cNvSpPr txBox="1"/>
          <p:nvPr/>
        </p:nvSpPr>
        <p:spPr>
          <a:xfrm>
            <a:off x="8138559" y="6567050"/>
            <a:ext cx="545862" cy="123111"/>
          </a:xfrm>
          <a:prstGeom prst="rect">
            <a:avLst/>
          </a:prstGeom>
          <a:noFill/>
        </p:spPr>
        <p:txBody>
          <a:bodyPr wrap="square" lIns="0" tIns="0" rIns="0" bIns="0" rtlCol="0">
            <a:spAutoFit/>
          </a:bodyPr>
          <a:lstStyle/>
          <a:p>
            <a:pPr algn="r"/>
            <a:fld id="{567A4CEE-210B-4A43-8E57-98E37E0AC15F}" type="slidenum">
              <a:rPr lang="en-US" sz="800" spc="0" baseline="0" smtClean="0">
                <a:solidFill>
                  <a:schemeClr val="tx1">
                    <a:lumMod val="50000"/>
                    <a:lumOff val="50000"/>
                  </a:schemeClr>
                </a:solidFill>
                <a:latin typeface="+mj-lt"/>
              </a:rPr>
              <a:pPr algn="r"/>
              <a:t>‹#›</a:t>
            </a:fld>
            <a:endParaRPr lang="en-US" sz="800" spc="0" baseline="0" dirty="0">
              <a:solidFill>
                <a:schemeClr val="tx1">
                  <a:lumMod val="50000"/>
                  <a:lumOff val="50000"/>
                </a:schemeClr>
              </a:solidFill>
              <a:latin typeface="+mj-lt"/>
            </a:endParaRPr>
          </a:p>
        </p:txBody>
      </p:sp>
      <p:sp>
        <p:nvSpPr>
          <p:cNvPr id="154" name="Rectangle 153"/>
          <p:cNvSpPr/>
          <p:nvPr/>
        </p:nvSpPr>
        <p:spPr>
          <a:xfrm>
            <a:off x="7038578" y="6567049"/>
            <a:ext cx="1099980" cy="123111"/>
          </a:xfrm>
          <a:prstGeom prst="rect">
            <a:avLst/>
          </a:prstGeom>
          <a:noFill/>
        </p:spPr>
        <p:txBody>
          <a:bodyPr wrap="square" lIns="0" tIns="0" rIns="0" bIns="0" rtlCol="0">
            <a:spAutoFit/>
          </a:bodyPr>
          <a:lstStyle/>
          <a:p>
            <a:pPr marL="0" lvl="0" indent="0" algn="r"/>
            <a:r>
              <a:rPr lang="en-US" sz="800" spc="0" baseline="0" dirty="0">
                <a:solidFill>
                  <a:schemeClr val="tx1">
                    <a:lumMod val="50000"/>
                    <a:lumOff val="50000"/>
                  </a:schemeClr>
                </a:solidFill>
                <a:latin typeface="+mj-lt"/>
              </a:rPr>
              <a:t>© Duarte, Inc. 2014</a:t>
            </a:r>
          </a:p>
        </p:txBody>
      </p:sp>
      <p:sp>
        <p:nvSpPr>
          <p:cNvPr id="162" name="Content Placeholder 2"/>
          <p:cNvSpPr>
            <a:spLocks noGrp="1"/>
          </p:cNvSpPr>
          <p:nvPr>
            <p:ph idx="18"/>
          </p:nvPr>
        </p:nvSpPr>
        <p:spPr>
          <a:xfrm>
            <a:off x="457731" y="1816100"/>
            <a:ext cx="8290029" cy="4583111"/>
          </a:xfrm>
        </p:spPr>
        <p:txBody>
          <a:bodyPr>
            <a:noAutofit/>
          </a:bodyPr>
          <a:lstStyle>
            <a:lvl1pPr>
              <a:defRPr sz="1100">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1" name="Text Placeholder 6"/>
          <p:cNvSpPr>
            <a:spLocks noGrp="1"/>
          </p:cNvSpPr>
          <p:nvPr>
            <p:ph type="body" sz="quarter" idx="16"/>
          </p:nvPr>
        </p:nvSpPr>
        <p:spPr>
          <a:xfrm>
            <a:off x="458788" y="6399212"/>
            <a:ext cx="5438508" cy="458788"/>
          </a:xfrm>
        </p:spPr>
        <p:txBody>
          <a:bodyPr vert="horz" lIns="0" tIns="0" rIns="0" bIns="0" rtlCol="0" anchor="ctr">
            <a:noAutofit/>
          </a:bodyPr>
          <a:lstStyle>
            <a:lvl1pPr>
              <a:defRPr lang="en-US" sz="800" i="0" kern="1200" dirty="0" smtClean="0">
                <a:solidFill>
                  <a:schemeClr val="tx1">
                    <a:lumMod val="50000"/>
                    <a:lumOff val="50000"/>
                  </a:schemeClr>
                </a:solidFill>
                <a:latin typeface="+mj-lt"/>
                <a:ea typeface="+mn-ea"/>
                <a:cs typeface="+mn-cs"/>
              </a:defRPr>
            </a:lvl1pPr>
          </a:lstStyle>
          <a:p>
            <a:pPr marL="0" lvl="0" indent="0" algn="l" defTabSz="914400" rtl="0" eaLnBrk="1" latinLnBrk="0" hangingPunct="1">
              <a:lnSpc>
                <a:spcPct val="85000"/>
              </a:lnSpc>
              <a:spcBef>
                <a:spcPts val="0"/>
              </a:spcBef>
              <a:spcAft>
                <a:spcPts val="0"/>
              </a:spcAft>
              <a:buFontTx/>
              <a:buNone/>
            </a:pPr>
            <a:r>
              <a:rPr lang="en-US"/>
              <a:t>Edit Master text styles</a:t>
            </a:r>
          </a:p>
        </p:txBody>
      </p:sp>
    </p:spTree>
    <p:extLst>
      <p:ext uri="{BB962C8B-B14F-4D97-AF65-F5344CB8AC3E}">
        <p14:creationId xmlns:p14="http://schemas.microsoft.com/office/powerpoint/2010/main" val="2718642533"/>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ase Study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Click to edit Master title style</a:t>
            </a:r>
          </a:p>
        </p:txBody>
      </p:sp>
      <p:sp>
        <p:nvSpPr>
          <p:cNvPr id="152" name="Text Placeholder 2"/>
          <p:cNvSpPr>
            <a:spLocks noGrp="1"/>
          </p:cNvSpPr>
          <p:nvPr>
            <p:ph type="body" idx="10"/>
          </p:nvPr>
        </p:nvSpPr>
        <p:spPr>
          <a:xfrm>
            <a:off x="459580" y="1134598"/>
            <a:ext cx="4035293" cy="536519"/>
          </a:xfrm>
        </p:spPr>
        <p:txBody>
          <a:bodyPr anchor="t">
            <a:noAutofit/>
          </a:bodyPr>
          <a:lstStyle>
            <a:lvl1pPr marL="0" indent="0">
              <a:buNone/>
              <a:defRPr sz="15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cxnSp>
        <p:nvCxnSpPr>
          <p:cNvPr id="276" name="Straight Connector 275"/>
          <p:cNvCxnSpPr/>
          <p:nvPr/>
        </p:nvCxnSpPr>
        <p:spPr>
          <a:xfrm>
            <a:off x="457731" y="6873247"/>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7" name="Straight Connector 276"/>
          <p:cNvCxnSpPr/>
          <p:nvPr/>
        </p:nvCxnSpPr>
        <p:spPr>
          <a:xfrm>
            <a:off x="8684419" y="6873247"/>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78" name="Group 277"/>
          <p:cNvGrpSpPr/>
          <p:nvPr/>
        </p:nvGrpSpPr>
        <p:grpSpPr>
          <a:xfrm>
            <a:off x="7986158" y="6873247"/>
            <a:ext cx="152400" cy="122115"/>
            <a:chOff x="7983415" y="6582508"/>
            <a:chExt cx="152400" cy="486507"/>
          </a:xfrm>
        </p:grpSpPr>
        <p:cxnSp>
          <p:nvCxnSpPr>
            <p:cNvPr id="309" name="Straight Connector 308"/>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10" name="Straight Connector 309"/>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9" name="Group 278"/>
          <p:cNvGrpSpPr/>
          <p:nvPr/>
        </p:nvGrpSpPr>
        <p:grpSpPr>
          <a:xfrm>
            <a:off x="7287901" y="6873247"/>
            <a:ext cx="152400" cy="122115"/>
            <a:chOff x="7983415" y="6582508"/>
            <a:chExt cx="152400" cy="486507"/>
          </a:xfrm>
        </p:grpSpPr>
        <p:cxnSp>
          <p:nvCxnSpPr>
            <p:cNvPr id="307" name="Straight Connector 306"/>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8" name="Straight Connector 307"/>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0" name="Group 279"/>
          <p:cNvGrpSpPr/>
          <p:nvPr/>
        </p:nvGrpSpPr>
        <p:grpSpPr>
          <a:xfrm>
            <a:off x="6589644" y="6873247"/>
            <a:ext cx="152400" cy="122115"/>
            <a:chOff x="7983415" y="6582508"/>
            <a:chExt cx="152400" cy="486507"/>
          </a:xfrm>
        </p:grpSpPr>
        <p:cxnSp>
          <p:nvCxnSpPr>
            <p:cNvPr id="305" name="Straight Connector 304"/>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6" name="Straight Connector 305"/>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1" name="Group 280"/>
          <p:cNvGrpSpPr/>
          <p:nvPr/>
        </p:nvGrpSpPr>
        <p:grpSpPr>
          <a:xfrm>
            <a:off x="5891387" y="6873247"/>
            <a:ext cx="152400" cy="122115"/>
            <a:chOff x="7983415" y="6582508"/>
            <a:chExt cx="152400" cy="486507"/>
          </a:xfrm>
        </p:grpSpPr>
        <p:cxnSp>
          <p:nvCxnSpPr>
            <p:cNvPr id="303" name="Straight Connector 302"/>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4" name="Straight Connector 303"/>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2" name="Group 281"/>
          <p:cNvGrpSpPr/>
          <p:nvPr/>
        </p:nvGrpSpPr>
        <p:grpSpPr>
          <a:xfrm>
            <a:off x="5193130" y="6873247"/>
            <a:ext cx="152400" cy="122115"/>
            <a:chOff x="7983415" y="6582508"/>
            <a:chExt cx="152400" cy="486507"/>
          </a:xfrm>
        </p:grpSpPr>
        <p:cxnSp>
          <p:nvCxnSpPr>
            <p:cNvPr id="301" name="Straight Connector 300"/>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3" name="Group 282"/>
          <p:cNvGrpSpPr/>
          <p:nvPr/>
        </p:nvGrpSpPr>
        <p:grpSpPr>
          <a:xfrm>
            <a:off x="4494873" y="6873247"/>
            <a:ext cx="152400" cy="122115"/>
            <a:chOff x="7983415" y="6582508"/>
            <a:chExt cx="152400" cy="486507"/>
          </a:xfrm>
        </p:grpSpPr>
        <p:cxnSp>
          <p:nvCxnSpPr>
            <p:cNvPr id="299" name="Straight Connector 298"/>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0" name="Straight Connector 299"/>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4" name="Group 283"/>
          <p:cNvGrpSpPr/>
          <p:nvPr/>
        </p:nvGrpSpPr>
        <p:grpSpPr>
          <a:xfrm>
            <a:off x="3796616" y="6873247"/>
            <a:ext cx="152400" cy="122115"/>
            <a:chOff x="7983415" y="6582508"/>
            <a:chExt cx="152400" cy="486507"/>
          </a:xfrm>
        </p:grpSpPr>
        <p:cxnSp>
          <p:nvCxnSpPr>
            <p:cNvPr id="297" name="Straight Connector 296"/>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5" name="Group 284"/>
          <p:cNvGrpSpPr/>
          <p:nvPr/>
        </p:nvGrpSpPr>
        <p:grpSpPr>
          <a:xfrm>
            <a:off x="3098359" y="6873247"/>
            <a:ext cx="152400" cy="122115"/>
            <a:chOff x="7983415" y="6582508"/>
            <a:chExt cx="152400" cy="486507"/>
          </a:xfrm>
        </p:grpSpPr>
        <p:cxnSp>
          <p:nvCxnSpPr>
            <p:cNvPr id="295" name="Straight Connector 294"/>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6" name="Straight Connector 295"/>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6" name="Group 285"/>
          <p:cNvGrpSpPr/>
          <p:nvPr/>
        </p:nvGrpSpPr>
        <p:grpSpPr>
          <a:xfrm>
            <a:off x="2400102" y="6873247"/>
            <a:ext cx="152400" cy="122115"/>
            <a:chOff x="7983415" y="6582508"/>
            <a:chExt cx="152400" cy="486507"/>
          </a:xfrm>
        </p:grpSpPr>
        <p:cxnSp>
          <p:nvCxnSpPr>
            <p:cNvPr id="293" name="Straight Connector 292"/>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7" name="Group 286"/>
          <p:cNvGrpSpPr/>
          <p:nvPr/>
        </p:nvGrpSpPr>
        <p:grpSpPr>
          <a:xfrm>
            <a:off x="1701845" y="6873247"/>
            <a:ext cx="152400" cy="122115"/>
            <a:chOff x="7983415" y="6582508"/>
            <a:chExt cx="152400" cy="486507"/>
          </a:xfrm>
        </p:grpSpPr>
        <p:cxnSp>
          <p:nvCxnSpPr>
            <p:cNvPr id="291" name="Straight Connector 290"/>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8" name="Group 287"/>
          <p:cNvGrpSpPr/>
          <p:nvPr/>
        </p:nvGrpSpPr>
        <p:grpSpPr>
          <a:xfrm>
            <a:off x="1003588" y="6873247"/>
            <a:ext cx="152400" cy="122115"/>
            <a:chOff x="7983415" y="6582508"/>
            <a:chExt cx="152400" cy="486507"/>
          </a:xfrm>
        </p:grpSpPr>
        <p:cxnSp>
          <p:nvCxnSpPr>
            <p:cNvPr id="289" name="Straight Connector 288"/>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0" name="Straight Connector 289"/>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41" name="Straight Connector 240"/>
          <p:cNvCxnSpPr/>
          <p:nvPr/>
        </p:nvCxnSpPr>
        <p:spPr>
          <a:xfrm rot="5400000">
            <a:off x="-90267" y="392949"/>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42" name="Group 241"/>
          <p:cNvGrpSpPr/>
          <p:nvPr/>
        </p:nvGrpSpPr>
        <p:grpSpPr>
          <a:xfrm rot="5400000">
            <a:off x="-166467" y="5940709"/>
            <a:ext cx="152400" cy="122115"/>
            <a:chOff x="7983415" y="6582508"/>
            <a:chExt cx="152400" cy="486507"/>
          </a:xfrm>
        </p:grpSpPr>
        <p:cxnSp>
          <p:nvCxnSpPr>
            <p:cNvPr id="274" name="Straight Connector 273"/>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5" name="Straight Connector 274"/>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3" name="Group 242"/>
          <p:cNvGrpSpPr/>
          <p:nvPr/>
        </p:nvGrpSpPr>
        <p:grpSpPr>
          <a:xfrm rot="5400000">
            <a:off x="-166467" y="5467067"/>
            <a:ext cx="152400" cy="122115"/>
            <a:chOff x="7983415" y="6582508"/>
            <a:chExt cx="152400" cy="486507"/>
          </a:xfrm>
        </p:grpSpPr>
        <p:cxnSp>
          <p:nvCxnSpPr>
            <p:cNvPr id="272" name="Straight Connector 271"/>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3" name="Straight Connector 272"/>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4" name="Group 243"/>
          <p:cNvGrpSpPr/>
          <p:nvPr/>
        </p:nvGrpSpPr>
        <p:grpSpPr>
          <a:xfrm rot="5400000">
            <a:off x="-166467" y="4993425"/>
            <a:ext cx="152400" cy="122115"/>
            <a:chOff x="7983415" y="6582508"/>
            <a:chExt cx="152400" cy="486507"/>
          </a:xfrm>
        </p:grpSpPr>
        <p:cxnSp>
          <p:nvCxnSpPr>
            <p:cNvPr id="270" name="Straight Connector 269"/>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5" name="Group 244"/>
          <p:cNvGrpSpPr/>
          <p:nvPr/>
        </p:nvGrpSpPr>
        <p:grpSpPr>
          <a:xfrm rot="5400000">
            <a:off x="-166467" y="4519783"/>
            <a:ext cx="152400" cy="122115"/>
            <a:chOff x="7983415" y="6582508"/>
            <a:chExt cx="152400" cy="486507"/>
          </a:xfrm>
        </p:grpSpPr>
        <p:cxnSp>
          <p:nvCxnSpPr>
            <p:cNvPr id="268" name="Straight Connector 267"/>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9" name="Straight Connector 268"/>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6" name="Group 245"/>
          <p:cNvGrpSpPr/>
          <p:nvPr/>
        </p:nvGrpSpPr>
        <p:grpSpPr>
          <a:xfrm rot="5400000">
            <a:off x="-166467" y="4046141"/>
            <a:ext cx="152400" cy="122115"/>
            <a:chOff x="7983415" y="6582508"/>
            <a:chExt cx="152400" cy="486507"/>
          </a:xfrm>
        </p:grpSpPr>
        <p:cxnSp>
          <p:nvCxnSpPr>
            <p:cNvPr id="266" name="Straight Connector 265"/>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7" name="Group 246"/>
          <p:cNvGrpSpPr/>
          <p:nvPr/>
        </p:nvGrpSpPr>
        <p:grpSpPr>
          <a:xfrm rot="5400000">
            <a:off x="-166467" y="3572499"/>
            <a:ext cx="152400" cy="122115"/>
            <a:chOff x="7983415" y="6582508"/>
            <a:chExt cx="152400" cy="486507"/>
          </a:xfrm>
        </p:grpSpPr>
        <p:cxnSp>
          <p:nvCxnSpPr>
            <p:cNvPr id="264" name="Straight Connector 263"/>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8" name="Group 247"/>
          <p:cNvGrpSpPr/>
          <p:nvPr/>
        </p:nvGrpSpPr>
        <p:grpSpPr>
          <a:xfrm rot="5400000">
            <a:off x="-166467" y="3098857"/>
            <a:ext cx="152400" cy="122115"/>
            <a:chOff x="7983415" y="6582508"/>
            <a:chExt cx="152400" cy="486507"/>
          </a:xfrm>
        </p:grpSpPr>
        <p:cxnSp>
          <p:nvCxnSpPr>
            <p:cNvPr id="262" name="Straight Connector 261"/>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3" name="Straight Connector 262"/>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9" name="Group 248"/>
          <p:cNvGrpSpPr/>
          <p:nvPr/>
        </p:nvGrpSpPr>
        <p:grpSpPr>
          <a:xfrm rot="5400000">
            <a:off x="-166467" y="2625215"/>
            <a:ext cx="152400" cy="122115"/>
            <a:chOff x="7983415" y="6582508"/>
            <a:chExt cx="152400" cy="486507"/>
          </a:xfrm>
        </p:grpSpPr>
        <p:cxnSp>
          <p:nvCxnSpPr>
            <p:cNvPr id="260" name="Straight Connector 259"/>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0" name="Group 249"/>
          <p:cNvGrpSpPr/>
          <p:nvPr/>
        </p:nvGrpSpPr>
        <p:grpSpPr>
          <a:xfrm rot="5400000">
            <a:off x="-166467" y="2151573"/>
            <a:ext cx="152400" cy="122115"/>
            <a:chOff x="7983415" y="6582508"/>
            <a:chExt cx="152400" cy="486507"/>
          </a:xfrm>
        </p:grpSpPr>
        <p:cxnSp>
          <p:nvCxnSpPr>
            <p:cNvPr id="258" name="Straight Connector 257"/>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1" name="Group 250"/>
          <p:cNvGrpSpPr/>
          <p:nvPr/>
        </p:nvGrpSpPr>
        <p:grpSpPr>
          <a:xfrm rot="5400000">
            <a:off x="-166467" y="1677931"/>
            <a:ext cx="152400" cy="122115"/>
            <a:chOff x="7983415" y="6582508"/>
            <a:chExt cx="152400" cy="486507"/>
          </a:xfrm>
        </p:grpSpPr>
        <p:cxnSp>
          <p:nvCxnSpPr>
            <p:cNvPr id="256" name="Straight Connector 255"/>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2" name="Group 251"/>
          <p:cNvGrpSpPr/>
          <p:nvPr/>
        </p:nvGrpSpPr>
        <p:grpSpPr>
          <a:xfrm rot="5400000">
            <a:off x="-166467" y="997340"/>
            <a:ext cx="152400" cy="122115"/>
            <a:chOff x="7983415" y="6582508"/>
            <a:chExt cx="152400" cy="486507"/>
          </a:xfrm>
        </p:grpSpPr>
        <p:cxnSp>
          <p:nvCxnSpPr>
            <p:cNvPr id="254" name="Straight Connector 253"/>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53" name="Straight Connector 252"/>
          <p:cNvCxnSpPr/>
          <p:nvPr/>
        </p:nvCxnSpPr>
        <p:spPr>
          <a:xfrm rot="5400000">
            <a:off x="-90267" y="6338154"/>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6" name="Straight Connector 205"/>
          <p:cNvCxnSpPr/>
          <p:nvPr/>
        </p:nvCxnSpPr>
        <p:spPr>
          <a:xfrm rot="5400000">
            <a:off x="9227541" y="392949"/>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07" name="Group 206"/>
          <p:cNvGrpSpPr/>
          <p:nvPr/>
        </p:nvGrpSpPr>
        <p:grpSpPr>
          <a:xfrm rot="5400000">
            <a:off x="9151341" y="5940709"/>
            <a:ext cx="152400" cy="122115"/>
            <a:chOff x="7983415" y="6582508"/>
            <a:chExt cx="152400" cy="486507"/>
          </a:xfrm>
        </p:grpSpPr>
        <p:cxnSp>
          <p:nvCxnSpPr>
            <p:cNvPr id="239" name="Straight Connector 238"/>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8" name="Group 207"/>
          <p:cNvGrpSpPr/>
          <p:nvPr/>
        </p:nvGrpSpPr>
        <p:grpSpPr>
          <a:xfrm rot="5400000">
            <a:off x="9151341" y="5467067"/>
            <a:ext cx="152400" cy="122115"/>
            <a:chOff x="7983415" y="6582508"/>
            <a:chExt cx="152400" cy="486507"/>
          </a:xfrm>
        </p:grpSpPr>
        <p:cxnSp>
          <p:nvCxnSpPr>
            <p:cNvPr id="237" name="Straight Connector 236"/>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9" name="Group 208"/>
          <p:cNvGrpSpPr/>
          <p:nvPr/>
        </p:nvGrpSpPr>
        <p:grpSpPr>
          <a:xfrm rot="5400000">
            <a:off x="9151341" y="4993425"/>
            <a:ext cx="152400" cy="122115"/>
            <a:chOff x="7983415" y="6582508"/>
            <a:chExt cx="152400" cy="486507"/>
          </a:xfrm>
        </p:grpSpPr>
        <p:cxnSp>
          <p:nvCxnSpPr>
            <p:cNvPr id="235" name="Straight Connector 234"/>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6" name="Straight Connector 235"/>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0" name="Group 209"/>
          <p:cNvGrpSpPr/>
          <p:nvPr/>
        </p:nvGrpSpPr>
        <p:grpSpPr>
          <a:xfrm rot="5400000">
            <a:off x="9151341" y="4519783"/>
            <a:ext cx="152400" cy="122115"/>
            <a:chOff x="7983415" y="6582508"/>
            <a:chExt cx="152400" cy="486507"/>
          </a:xfrm>
        </p:grpSpPr>
        <p:cxnSp>
          <p:nvCxnSpPr>
            <p:cNvPr id="233" name="Straight Connector 232"/>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4" name="Straight Connector 233"/>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1" name="Group 210"/>
          <p:cNvGrpSpPr/>
          <p:nvPr/>
        </p:nvGrpSpPr>
        <p:grpSpPr>
          <a:xfrm rot="5400000">
            <a:off x="9151341" y="4046141"/>
            <a:ext cx="152400" cy="122115"/>
            <a:chOff x="7983415" y="6582508"/>
            <a:chExt cx="152400" cy="486507"/>
          </a:xfrm>
        </p:grpSpPr>
        <p:cxnSp>
          <p:nvCxnSpPr>
            <p:cNvPr id="231" name="Straight Connector 230"/>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2" name="Straight Connector 231"/>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2" name="Group 211"/>
          <p:cNvGrpSpPr/>
          <p:nvPr/>
        </p:nvGrpSpPr>
        <p:grpSpPr>
          <a:xfrm rot="5400000">
            <a:off x="9151341" y="3572499"/>
            <a:ext cx="152400" cy="122115"/>
            <a:chOff x="7983415" y="6582508"/>
            <a:chExt cx="152400" cy="486507"/>
          </a:xfrm>
        </p:grpSpPr>
        <p:cxnSp>
          <p:nvCxnSpPr>
            <p:cNvPr id="229" name="Straight Connector 228"/>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3" name="Group 212"/>
          <p:cNvGrpSpPr/>
          <p:nvPr/>
        </p:nvGrpSpPr>
        <p:grpSpPr>
          <a:xfrm rot="5400000">
            <a:off x="9151341" y="3098857"/>
            <a:ext cx="152400" cy="122115"/>
            <a:chOff x="7983415" y="6582508"/>
            <a:chExt cx="152400" cy="486507"/>
          </a:xfrm>
        </p:grpSpPr>
        <p:cxnSp>
          <p:nvCxnSpPr>
            <p:cNvPr id="227" name="Straight Connector 226"/>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4" name="Group 213"/>
          <p:cNvGrpSpPr/>
          <p:nvPr/>
        </p:nvGrpSpPr>
        <p:grpSpPr>
          <a:xfrm rot="5400000">
            <a:off x="9151341" y="2625215"/>
            <a:ext cx="152400" cy="122115"/>
            <a:chOff x="7983415" y="6582508"/>
            <a:chExt cx="152400" cy="486507"/>
          </a:xfrm>
        </p:grpSpPr>
        <p:cxnSp>
          <p:nvCxnSpPr>
            <p:cNvPr id="225" name="Straight Connector 224"/>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5" name="Group 214"/>
          <p:cNvGrpSpPr/>
          <p:nvPr/>
        </p:nvGrpSpPr>
        <p:grpSpPr>
          <a:xfrm rot="5400000">
            <a:off x="9151341" y="2151573"/>
            <a:ext cx="152400" cy="122115"/>
            <a:chOff x="7983415" y="6582508"/>
            <a:chExt cx="152400" cy="486507"/>
          </a:xfrm>
        </p:grpSpPr>
        <p:cxnSp>
          <p:nvCxnSpPr>
            <p:cNvPr id="223" name="Straight Connector 222"/>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6" name="Group 215"/>
          <p:cNvGrpSpPr/>
          <p:nvPr/>
        </p:nvGrpSpPr>
        <p:grpSpPr>
          <a:xfrm rot="5400000">
            <a:off x="9151341" y="1677931"/>
            <a:ext cx="152400" cy="122115"/>
            <a:chOff x="7983415" y="6582508"/>
            <a:chExt cx="152400" cy="486507"/>
          </a:xfrm>
        </p:grpSpPr>
        <p:cxnSp>
          <p:nvCxnSpPr>
            <p:cNvPr id="221" name="Straight Connector 220"/>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7" name="Group 216"/>
          <p:cNvGrpSpPr/>
          <p:nvPr/>
        </p:nvGrpSpPr>
        <p:grpSpPr>
          <a:xfrm rot="5400000">
            <a:off x="9151341" y="997340"/>
            <a:ext cx="152400" cy="122115"/>
            <a:chOff x="7983415" y="6582508"/>
            <a:chExt cx="152400" cy="486507"/>
          </a:xfrm>
        </p:grpSpPr>
        <p:cxnSp>
          <p:nvCxnSpPr>
            <p:cNvPr id="219" name="Straight Connector 218"/>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18" name="Straight Connector 217"/>
          <p:cNvCxnSpPr/>
          <p:nvPr/>
        </p:nvCxnSpPr>
        <p:spPr>
          <a:xfrm rot="5400000">
            <a:off x="9227541" y="6338154"/>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457731" y="-141165"/>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a:off x="8684419" y="-141165"/>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173" name="Group 172"/>
          <p:cNvGrpSpPr/>
          <p:nvPr/>
        </p:nvGrpSpPr>
        <p:grpSpPr>
          <a:xfrm>
            <a:off x="7986158" y="-141165"/>
            <a:ext cx="152400" cy="122115"/>
            <a:chOff x="7983415" y="6582508"/>
            <a:chExt cx="152400" cy="486507"/>
          </a:xfrm>
        </p:grpSpPr>
        <p:cxnSp>
          <p:nvCxnSpPr>
            <p:cNvPr id="204" name="Straight Connector 203"/>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4" name="Group 173"/>
          <p:cNvGrpSpPr/>
          <p:nvPr/>
        </p:nvGrpSpPr>
        <p:grpSpPr>
          <a:xfrm>
            <a:off x="7287901" y="-141165"/>
            <a:ext cx="152400" cy="122115"/>
            <a:chOff x="7983415" y="6582508"/>
            <a:chExt cx="152400" cy="486507"/>
          </a:xfrm>
        </p:grpSpPr>
        <p:cxnSp>
          <p:nvCxnSpPr>
            <p:cNvPr id="202" name="Straight Connector 201"/>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3" name="Straight Connector 202"/>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5" name="Group 174"/>
          <p:cNvGrpSpPr/>
          <p:nvPr/>
        </p:nvGrpSpPr>
        <p:grpSpPr>
          <a:xfrm>
            <a:off x="6589644" y="-141165"/>
            <a:ext cx="152400" cy="122115"/>
            <a:chOff x="7983415" y="6582508"/>
            <a:chExt cx="152400" cy="486507"/>
          </a:xfrm>
        </p:grpSpPr>
        <p:cxnSp>
          <p:nvCxnSpPr>
            <p:cNvPr id="200" name="Straight Connector 199"/>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1" name="Straight Connector 200"/>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6" name="Group 175"/>
          <p:cNvGrpSpPr/>
          <p:nvPr/>
        </p:nvGrpSpPr>
        <p:grpSpPr>
          <a:xfrm>
            <a:off x="5891387" y="-141165"/>
            <a:ext cx="152400" cy="122115"/>
            <a:chOff x="7983415" y="6582508"/>
            <a:chExt cx="152400" cy="486507"/>
          </a:xfrm>
        </p:grpSpPr>
        <p:cxnSp>
          <p:nvCxnSpPr>
            <p:cNvPr id="198" name="Straight Connector 197"/>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9" name="Straight Connector 198"/>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7" name="Group 176"/>
          <p:cNvGrpSpPr/>
          <p:nvPr/>
        </p:nvGrpSpPr>
        <p:grpSpPr>
          <a:xfrm>
            <a:off x="5193130" y="-141165"/>
            <a:ext cx="152400" cy="122115"/>
            <a:chOff x="7983415" y="6582508"/>
            <a:chExt cx="152400" cy="486507"/>
          </a:xfrm>
        </p:grpSpPr>
        <p:cxnSp>
          <p:nvCxnSpPr>
            <p:cNvPr id="196" name="Straight Connector 195"/>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7" name="Straight Connector 196"/>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8" name="Group 177"/>
          <p:cNvGrpSpPr/>
          <p:nvPr/>
        </p:nvGrpSpPr>
        <p:grpSpPr>
          <a:xfrm>
            <a:off x="4494873" y="-141165"/>
            <a:ext cx="152400" cy="122115"/>
            <a:chOff x="7983415" y="6582508"/>
            <a:chExt cx="152400" cy="486507"/>
          </a:xfrm>
        </p:grpSpPr>
        <p:cxnSp>
          <p:nvCxnSpPr>
            <p:cNvPr id="194" name="Straight Connector 193"/>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5" name="Straight Connector 194"/>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9" name="Group 178"/>
          <p:cNvGrpSpPr/>
          <p:nvPr/>
        </p:nvGrpSpPr>
        <p:grpSpPr>
          <a:xfrm>
            <a:off x="3796616" y="-141165"/>
            <a:ext cx="152400" cy="122115"/>
            <a:chOff x="7983415" y="6582508"/>
            <a:chExt cx="152400" cy="486507"/>
          </a:xfrm>
        </p:grpSpPr>
        <p:cxnSp>
          <p:nvCxnSpPr>
            <p:cNvPr id="192" name="Straight Connector 191"/>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3" name="Straight Connector 192"/>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0" name="Group 179"/>
          <p:cNvGrpSpPr/>
          <p:nvPr/>
        </p:nvGrpSpPr>
        <p:grpSpPr>
          <a:xfrm>
            <a:off x="3098359" y="-141165"/>
            <a:ext cx="152400" cy="122115"/>
            <a:chOff x="7983415" y="6582508"/>
            <a:chExt cx="152400" cy="486507"/>
          </a:xfrm>
        </p:grpSpPr>
        <p:cxnSp>
          <p:nvCxnSpPr>
            <p:cNvPr id="190" name="Straight Connector 189"/>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1" name="Straight Connector 190"/>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1" name="Group 180"/>
          <p:cNvGrpSpPr/>
          <p:nvPr/>
        </p:nvGrpSpPr>
        <p:grpSpPr>
          <a:xfrm>
            <a:off x="2400102" y="-141165"/>
            <a:ext cx="152400" cy="122115"/>
            <a:chOff x="7983415" y="6582508"/>
            <a:chExt cx="152400" cy="486507"/>
          </a:xfrm>
        </p:grpSpPr>
        <p:cxnSp>
          <p:nvCxnSpPr>
            <p:cNvPr id="188" name="Straight Connector 187"/>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2" name="Group 181"/>
          <p:cNvGrpSpPr/>
          <p:nvPr/>
        </p:nvGrpSpPr>
        <p:grpSpPr>
          <a:xfrm>
            <a:off x="1701845" y="-141165"/>
            <a:ext cx="152400" cy="122115"/>
            <a:chOff x="7983415" y="6582508"/>
            <a:chExt cx="152400" cy="486507"/>
          </a:xfrm>
        </p:grpSpPr>
        <p:cxnSp>
          <p:nvCxnSpPr>
            <p:cNvPr id="186" name="Straight Connector 185"/>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3" name="Group 182"/>
          <p:cNvGrpSpPr/>
          <p:nvPr/>
        </p:nvGrpSpPr>
        <p:grpSpPr>
          <a:xfrm>
            <a:off x="1003588" y="-141165"/>
            <a:ext cx="152400" cy="122115"/>
            <a:chOff x="7983415" y="6582508"/>
            <a:chExt cx="152400" cy="486507"/>
          </a:xfrm>
        </p:grpSpPr>
        <p:cxnSp>
          <p:nvCxnSpPr>
            <p:cNvPr id="184" name="Straight Connector 183"/>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sp>
        <p:nvSpPr>
          <p:cNvPr id="148" name="Freeform 7"/>
          <p:cNvSpPr>
            <a:spLocks noChangeAspect="1" noEditPoints="1"/>
          </p:cNvSpPr>
          <p:nvPr/>
        </p:nvSpPr>
        <p:spPr bwMode="white">
          <a:xfrm>
            <a:off x="0" y="1"/>
            <a:ext cx="9144000" cy="6857665"/>
          </a:xfrm>
          <a:custGeom>
            <a:avLst/>
            <a:gdLst>
              <a:gd name="T0" fmla="*/ 0 w 6803"/>
              <a:gd name="T1" fmla="*/ 0 h 5102"/>
              <a:gd name="T2" fmla="*/ 0 w 6803"/>
              <a:gd name="T3" fmla="*/ 5102 h 5102"/>
              <a:gd name="T4" fmla="*/ 6803 w 6803"/>
              <a:gd name="T5" fmla="*/ 5102 h 5102"/>
              <a:gd name="T6" fmla="*/ 6803 w 6803"/>
              <a:gd name="T7" fmla="*/ 0 h 5102"/>
              <a:gd name="T8" fmla="*/ 0 w 6803"/>
              <a:gd name="T9" fmla="*/ 0 h 5102"/>
              <a:gd name="T10" fmla="*/ 6751 w 6803"/>
              <a:gd name="T11" fmla="*/ 5048 h 5102"/>
              <a:gd name="T12" fmla="*/ 52 w 6803"/>
              <a:gd name="T13" fmla="*/ 5048 h 5102"/>
              <a:gd name="T14" fmla="*/ 52 w 6803"/>
              <a:gd name="T15" fmla="*/ 54 h 5102"/>
              <a:gd name="T16" fmla="*/ 6751 w 6803"/>
              <a:gd name="T17" fmla="*/ 54 h 5102"/>
              <a:gd name="T18" fmla="*/ 6751 w 6803"/>
              <a:gd name="T19" fmla="*/ 5048 h 5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03" h="5102">
                <a:moveTo>
                  <a:pt x="0" y="0"/>
                </a:moveTo>
                <a:lnTo>
                  <a:pt x="0" y="5102"/>
                </a:lnTo>
                <a:lnTo>
                  <a:pt x="6803" y="5102"/>
                </a:lnTo>
                <a:lnTo>
                  <a:pt x="6803" y="0"/>
                </a:lnTo>
                <a:lnTo>
                  <a:pt x="0" y="0"/>
                </a:lnTo>
                <a:close/>
                <a:moveTo>
                  <a:pt x="6751" y="5048"/>
                </a:moveTo>
                <a:lnTo>
                  <a:pt x="52" y="5048"/>
                </a:lnTo>
                <a:lnTo>
                  <a:pt x="52" y="54"/>
                </a:lnTo>
                <a:lnTo>
                  <a:pt x="6751" y="54"/>
                </a:lnTo>
                <a:lnTo>
                  <a:pt x="6751" y="5048"/>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150" name="TextBox 149"/>
          <p:cNvSpPr txBox="1"/>
          <p:nvPr/>
        </p:nvSpPr>
        <p:spPr>
          <a:xfrm>
            <a:off x="8138559" y="6567050"/>
            <a:ext cx="545862" cy="123111"/>
          </a:xfrm>
          <a:prstGeom prst="rect">
            <a:avLst/>
          </a:prstGeom>
          <a:noFill/>
        </p:spPr>
        <p:txBody>
          <a:bodyPr wrap="square" lIns="0" tIns="0" rIns="0" bIns="0" rtlCol="0">
            <a:noAutofit/>
          </a:bodyPr>
          <a:lstStyle/>
          <a:p>
            <a:pPr algn="r"/>
            <a:fld id="{567A4CEE-210B-4A43-8E57-98E37E0AC15F}" type="slidenum">
              <a:rPr lang="en-US" sz="800" spc="0" baseline="0" smtClean="0">
                <a:solidFill>
                  <a:schemeClr val="tx1">
                    <a:lumMod val="50000"/>
                    <a:lumOff val="50000"/>
                  </a:schemeClr>
                </a:solidFill>
                <a:latin typeface="+mj-lt"/>
              </a:rPr>
              <a:pPr algn="r"/>
              <a:t>‹#›</a:t>
            </a:fld>
            <a:endParaRPr lang="en-US" sz="800" spc="0" baseline="0" dirty="0">
              <a:solidFill>
                <a:schemeClr val="tx1">
                  <a:lumMod val="50000"/>
                  <a:lumOff val="50000"/>
                </a:schemeClr>
              </a:solidFill>
              <a:latin typeface="+mj-lt"/>
            </a:endParaRPr>
          </a:p>
        </p:txBody>
      </p:sp>
      <p:sp>
        <p:nvSpPr>
          <p:cNvPr id="154" name="Rectangle 153"/>
          <p:cNvSpPr/>
          <p:nvPr/>
        </p:nvSpPr>
        <p:spPr>
          <a:xfrm>
            <a:off x="7038578" y="6567049"/>
            <a:ext cx="1099980" cy="123111"/>
          </a:xfrm>
          <a:prstGeom prst="rect">
            <a:avLst/>
          </a:prstGeom>
          <a:noFill/>
        </p:spPr>
        <p:txBody>
          <a:bodyPr wrap="square" lIns="0" tIns="0" rIns="0" bIns="0" rtlCol="0">
            <a:noAutofit/>
          </a:bodyPr>
          <a:lstStyle/>
          <a:p>
            <a:pPr marL="0" lvl="0" indent="0" algn="r"/>
            <a:r>
              <a:rPr lang="en-US" sz="800" spc="0" baseline="0" dirty="0">
                <a:solidFill>
                  <a:schemeClr val="tx1">
                    <a:lumMod val="50000"/>
                    <a:lumOff val="50000"/>
                  </a:schemeClr>
                </a:solidFill>
                <a:latin typeface="+mj-lt"/>
              </a:rPr>
              <a:t>© Duarte, Inc. 2014</a:t>
            </a:r>
          </a:p>
        </p:txBody>
      </p:sp>
      <p:sp>
        <p:nvSpPr>
          <p:cNvPr id="157" name="Text Placeholder 2"/>
          <p:cNvSpPr>
            <a:spLocks noGrp="1"/>
          </p:cNvSpPr>
          <p:nvPr>
            <p:ph type="body" idx="16"/>
          </p:nvPr>
        </p:nvSpPr>
        <p:spPr>
          <a:xfrm>
            <a:off x="4647276" y="1134598"/>
            <a:ext cx="4037145" cy="536519"/>
          </a:xfrm>
        </p:spPr>
        <p:txBody>
          <a:bodyPr anchor="t">
            <a:noAutofit/>
          </a:bodyPr>
          <a:lstStyle>
            <a:lvl1pPr marL="0" indent="0">
              <a:buNone/>
              <a:defRPr sz="15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2" name="Content Placeholder 2"/>
          <p:cNvSpPr>
            <a:spLocks noGrp="1"/>
          </p:cNvSpPr>
          <p:nvPr>
            <p:ph idx="18"/>
          </p:nvPr>
        </p:nvSpPr>
        <p:spPr>
          <a:xfrm>
            <a:off x="457731" y="1816100"/>
            <a:ext cx="4037141" cy="4583111"/>
          </a:xfrm>
        </p:spPr>
        <p:txBody>
          <a:bodyPr>
            <a:noAutofit/>
          </a:bodyPr>
          <a:lstStyle>
            <a:lvl1pPr>
              <a:defRPr sz="1100">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3" name="Content Placeholder 2"/>
          <p:cNvSpPr>
            <a:spLocks noGrp="1"/>
          </p:cNvSpPr>
          <p:nvPr>
            <p:ph idx="19"/>
          </p:nvPr>
        </p:nvSpPr>
        <p:spPr>
          <a:xfrm>
            <a:off x="4644508" y="1816100"/>
            <a:ext cx="4037141" cy="4583111"/>
          </a:xfrm>
        </p:spPr>
        <p:txBody>
          <a:bodyPr>
            <a:noAutofit/>
          </a:bodyPr>
          <a:lstStyle>
            <a:lvl1pPr>
              <a:defRPr sz="1100">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1" name="Text Placeholder 6"/>
          <p:cNvSpPr>
            <a:spLocks noGrp="1"/>
          </p:cNvSpPr>
          <p:nvPr>
            <p:ph type="body" sz="quarter" idx="20"/>
          </p:nvPr>
        </p:nvSpPr>
        <p:spPr>
          <a:xfrm>
            <a:off x="458788" y="6399212"/>
            <a:ext cx="5438508" cy="458788"/>
          </a:xfrm>
        </p:spPr>
        <p:txBody>
          <a:bodyPr vert="horz" lIns="0" tIns="0" rIns="0" bIns="0" rtlCol="0" anchor="ctr">
            <a:noAutofit/>
          </a:bodyPr>
          <a:lstStyle>
            <a:lvl1pPr>
              <a:defRPr lang="en-US" sz="800" i="0" kern="1200" dirty="0" smtClean="0">
                <a:solidFill>
                  <a:schemeClr val="tx1">
                    <a:lumMod val="50000"/>
                    <a:lumOff val="50000"/>
                  </a:schemeClr>
                </a:solidFill>
                <a:latin typeface="+mj-lt"/>
                <a:ea typeface="+mn-ea"/>
                <a:cs typeface="+mn-cs"/>
              </a:defRPr>
            </a:lvl1pPr>
          </a:lstStyle>
          <a:p>
            <a:pPr marL="0" lvl="0" indent="0" algn="l" defTabSz="914400" rtl="0" eaLnBrk="1" latinLnBrk="0" hangingPunct="1">
              <a:lnSpc>
                <a:spcPct val="85000"/>
              </a:lnSpc>
              <a:spcBef>
                <a:spcPts val="0"/>
              </a:spcBef>
              <a:spcAft>
                <a:spcPts val="0"/>
              </a:spcAft>
              <a:buFontTx/>
              <a:buNone/>
            </a:pPr>
            <a:r>
              <a:rPr lang="en-US"/>
              <a:t>Edit Master text styles</a:t>
            </a:r>
          </a:p>
        </p:txBody>
      </p:sp>
    </p:spTree>
    <p:extLst>
      <p:ext uri="{BB962C8B-B14F-4D97-AF65-F5344CB8AC3E}">
        <p14:creationId xmlns:p14="http://schemas.microsoft.com/office/powerpoint/2010/main" val="795829012"/>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ase Study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Click to edit Master title style</a:t>
            </a:r>
          </a:p>
        </p:txBody>
      </p:sp>
      <p:sp>
        <p:nvSpPr>
          <p:cNvPr id="152" name="Text Placeholder 2"/>
          <p:cNvSpPr>
            <a:spLocks noGrp="1"/>
          </p:cNvSpPr>
          <p:nvPr>
            <p:ph type="body" idx="10"/>
          </p:nvPr>
        </p:nvSpPr>
        <p:spPr>
          <a:xfrm>
            <a:off x="459580" y="1134598"/>
            <a:ext cx="4035293" cy="536519"/>
          </a:xfrm>
        </p:spPr>
        <p:txBody>
          <a:bodyPr anchor="t">
            <a:noAutofit/>
          </a:bodyPr>
          <a:lstStyle>
            <a:lvl1pPr marL="0" indent="0">
              <a:buNone/>
              <a:defRPr sz="15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cxnSp>
        <p:nvCxnSpPr>
          <p:cNvPr id="276" name="Straight Connector 275"/>
          <p:cNvCxnSpPr/>
          <p:nvPr/>
        </p:nvCxnSpPr>
        <p:spPr>
          <a:xfrm>
            <a:off x="457731" y="6873247"/>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7" name="Straight Connector 276"/>
          <p:cNvCxnSpPr/>
          <p:nvPr/>
        </p:nvCxnSpPr>
        <p:spPr>
          <a:xfrm>
            <a:off x="8684419" y="6873247"/>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78" name="Group 277"/>
          <p:cNvGrpSpPr/>
          <p:nvPr/>
        </p:nvGrpSpPr>
        <p:grpSpPr>
          <a:xfrm>
            <a:off x="7986158" y="6873247"/>
            <a:ext cx="152400" cy="122115"/>
            <a:chOff x="7983415" y="6582508"/>
            <a:chExt cx="152400" cy="486507"/>
          </a:xfrm>
        </p:grpSpPr>
        <p:cxnSp>
          <p:nvCxnSpPr>
            <p:cNvPr id="309" name="Straight Connector 308"/>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10" name="Straight Connector 309"/>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9" name="Group 278"/>
          <p:cNvGrpSpPr/>
          <p:nvPr/>
        </p:nvGrpSpPr>
        <p:grpSpPr>
          <a:xfrm>
            <a:off x="7287901" y="6873247"/>
            <a:ext cx="152400" cy="122115"/>
            <a:chOff x="7983415" y="6582508"/>
            <a:chExt cx="152400" cy="486507"/>
          </a:xfrm>
        </p:grpSpPr>
        <p:cxnSp>
          <p:nvCxnSpPr>
            <p:cNvPr id="307" name="Straight Connector 306"/>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8" name="Straight Connector 307"/>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0" name="Group 279"/>
          <p:cNvGrpSpPr/>
          <p:nvPr/>
        </p:nvGrpSpPr>
        <p:grpSpPr>
          <a:xfrm>
            <a:off x="6589644" y="6873247"/>
            <a:ext cx="152400" cy="122115"/>
            <a:chOff x="7983415" y="6582508"/>
            <a:chExt cx="152400" cy="486507"/>
          </a:xfrm>
        </p:grpSpPr>
        <p:cxnSp>
          <p:nvCxnSpPr>
            <p:cNvPr id="305" name="Straight Connector 304"/>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6" name="Straight Connector 305"/>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1" name="Group 280"/>
          <p:cNvGrpSpPr/>
          <p:nvPr/>
        </p:nvGrpSpPr>
        <p:grpSpPr>
          <a:xfrm>
            <a:off x="5891387" y="6873247"/>
            <a:ext cx="152400" cy="122115"/>
            <a:chOff x="7983415" y="6582508"/>
            <a:chExt cx="152400" cy="486507"/>
          </a:xfrm>
        </p:grpSpPr>
        <p:cxnSp>
          <p:nvCxnSpPr>
            <p:cNvPr id="303" name="Straight Connector 302"/>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4" name="Straight Connector 303"/>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2" name="Group 281"/>
          <p:cNvGrpSpPr/>
          <p:nvPr/>
        </p:nvGrpSpPr>
        <p:grpSpPr>
          <a:xfrm>
            <a:off x="5193130" y="6873247"/>
            <a:ext cx="152400" cy="122115"/>
            <a:chOff x="7983415" y="6582508"/>
            <a:chExt cx="152400" cy="486507"/>
          </a:xfrm>
        </p:grpSpPr>
        <p:cxnSp>
          <p:nvCxnSpPr>
            <p:cNvPr id="301" name="Straight Connector 300"/>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3" name="Group 282"/>
          <p:cNvGrpSpPr/>
          <p:nvPr/>
        </p:nvGrpSpPr>
        <p:grpSpPr>
          <a:xfrm>
            <a:off x="4494873" y="6873247"/>
            <a:ext cx="152400" cy="122115"/>
            <a:chOff x="7983415" y="6582508"/>
            <a:chExt cx="152400" cy="486507"/>
          </a:xfrm>
        </p:grpSpPr>
        <p:cxnSp>
          <p:nvCxnSpPr>
            <p:cNvPr id="299" name="Straight Connector 298"/>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0" name="Straight Connector 299"/>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4" name="Group 283"/>
          <p:cNvGrpSpPr/>
          <p:nvPr/>
        </p:nvGrpSpPr>
        <p:grpSpPr>
          <a:xfrm>
            <a:off x="3796616" y="6873247"/>
            <a:ext cx="152400" cy="122115"/>
            <a:chOff x="7983415" y="6582508"/>
            <a:chExt cx="152400" cy="486507"/>
          </a:xfrm>
        </p:grpSpPr>
        <p:cxnSp>
          <p:nvCxnSpPr>
            <p:cNvPr id="297" name="Straight Connector 296"/>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5" name="Group 284"/>
          <p:cNvGrpSpPr/>
          <p:nvPr/>
        </p:nvGrpSpPr>
        <p:grpSpPr>
          <a:xfrm>
            <a:off x="3098359" y="6873247"/>
            <a:ext cx="152400" cy="122115"/>
            <a:chOff x="7983415" y="6582508"/>
            <a:chExt cx="152400" cy="486507"/>
          </a:xfrm>
        </p:grpSpPr>
        <p:cxnSp>
          <p:nvCxnSpPr>
            <p:cNvPr id="295" name="Straight Connector 294"/>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6" name="Straight Connector 295"/>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6" name="Group 285"/>
          <p:cNvGrpSpPr/>
          <p:nvPr/>
        </p:nvGrpSpPr>
        <p:grpSpPr>
          <a:xfrm>
            <a:off x="2400102" y="6873247"/>
            <a:ext cx="152400" cy="122115"/>
            <a:chOff x="7983415" y="6582508"/>
            <a:chExt cx="152400" cy="486507"/>
          </a:xfrm>
        </p:grpSpPr>
        <p:cxnSp>
          <p:nvCxnSpPr>
            <p:cNvPr id="293" name="Straight Connector 292"/>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7" name="Group 286"/>
          <p:cNvGrpSpPr/>
          <p:nvPr/>
        </p:nvGrpSpPr>
        <p:grpSpPr>
          <a:xfrm>
            <a:off x="1701845" y="6873247"/>
            <a:ext cx="152400" cy="122115"/>
            <a:chOff x="7983415" y="6582508"/>
            <a:chExt cx="152400" cy="486507"/>
          </a:xfrm>
        </p:grpSpPr>
        <p:cxnSp>
          <p:nvCxnSpPr>
            <p:cNvPr id="291" name="Straight Connector 290"/>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8" name="Group 287"/>
          <p:cNvGrpSpPr/>
          <p:nvPr/>
        </p:nvGrpSpPr>
        <p:grpSpPr>
          <a:xfrm>
            <a:off x="1003588" y="6873247"/>
            <a:ext cx="152400" cy="122115"/>
            <a:chOff x="7983415" y="6582508"/>
            <a:chExt cx="152400" cy="486507"/>
          </a:xfrm>
        </p:grpSpPr>
        <p:cxnSp>
          <p:nvCxnSpPr>
            <p:cNvPr id="289" name="Straight Connector 288"/>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0" name="Straight Connector 289"/>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41" name="Straight Connector 240"/>
          <p:cNvCxnSpPr/>
          <p:nvPr/>
        </p:nvCxnSpPr>
        <p:spPr>
          <a:xfrm rot="5400000">
            <a:off x="-90267" y="392949"/>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42" name="Group 241"/>
          <p:cNvGrpSpPr/>
          <p:nvPr/>
        </p:nvGrpSpPr>
        <p:grpSpPr>
          <a:xfrm rot="5400000">
            <a:off x="-166467" y="5940709"/>
            <a:ext cx="152400" cy="122115"/>
            <a:chOff x="7983415" y="6582508"/>
            <a:chExt cx="152400" cy="486507"/>
          </a:xfrm>
        </p:grpSpPr>
        <p:cxnSp>
          <p:nvCxnSpPr>
            <p:cNvPr id="274" name="Straight Connector 273"/>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5" name="Straight Connector 274"/>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3" name="Group 242"/>
          <p:cNvGrpSpPr/>
          <p:nvPr/>
        </p:nvGrpSpPr>
        <p:grpSpPr>
          <a:xfrm rot="5400000">
            <a:off x="-166467" y="5467067"/>
            <a:ext cx="152400" cy="122115"/>
            <a:chOff x="7983415" y="6582508"/>
            <a:chExt cx="152400" cy="486507"/>
          </a:xfrm>
        </p:grpSpPr>
        <p:cxnSp>
          <p:nvCxnSpPr>
            <p:cNvPr id="272" name="Straight Connector 271"/>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3" name="Straight Connector 272"/>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4" name="Group 243"/>
          <p:cNvGrpSpPr/>
          <p:nvPr/>
        </p:nvGrpSpPr>
        <p:grpSpPr>
          <a:xfrm rot="5400000">
            <a:off x="-166467" y="4993425"/>
            <a:ext cx="152400" cy="122115"/>
            <a:chOff x="7983415" y="6582508"/>
            <a:chExt cx="152400" cy="486507"/>
          </a:xfrm>
        </p:grpSpPr>
        <p:cxnSp>
          <p:nvCxnSpPr>
            <p:cNvPr id="270" name="Straight Connector 269"/>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5" name="Group 244"/>
          <p:cNvGrpSpPr/>
          <p:nvPr/>
        </p:nvGrpSpPr>
        <p:grpSpPr>
          <a:xfrm rot="5400000">
            <a:off x="-166467" y="4519783"/>
            <a:ext cx="152400" cy="122115"/>
            <a:chOff x="7983415" y="6582508"/>
            <a:chExt cx="152400" cy="486507"/>
          </a:xfrm>
        </p:grpSpPr>
        <p:cxnSp>
          <p:nvCxnSpPr>
            <p:cNvPr id="268" name="Straight Connector 267"/>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9" name="Straight Connector 268"/>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6" name="Group 245"/>
          <p:cNvGrpSpPr/>
          <p:nvPr/>
        </p:nvGrpSpPr>
        <p:grpSpPr>
          <a:xfrm rot="5400000">
            <a:off x="-166467" y="4046141"/>
            <a:ext cx="152400" cy="122115"/>
            <a:chOff x="7983415" y="6582508"/>
            <a:chExt cx="152400" cy="486507"/>
          </a:xfrm>
        </p:grpSpPr>
        <p:cxnSp>
          <p:nvCxnSpPr>
            <p:cNvPr id="266" name="Straight Connector 265"/>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7" name="Group 246"/>
          <p:cNvGrpSpPr/>
          <p:nvPr/>
        </p:nvGrpSpPr>
        <p:grpSpPr>
          <a:xfrm rot="5400000">
            <a:off x="-166467" y="3572499"/>
            <a:ext cx="152400" cy="122115"/>
            <a:chOff x="7983415" y="6582508"/>
            <a:chExt cx="152400" cy="486507"/>
          </a:xfrm>
        </p:grpSpPr>
        <p:cxnSp>
          <p:nvCxnSpPr>
            <p:cNvPr id="264" name="Straight Connector 263"/>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8" name="Group 247"/>
          <p:cNvGrpSpPr/>
          <p:nvPr/>
        </p:nvGrpSpPr>
        <p:grpSpPr>
          <a:xfrm rot="5400000">
            <a:off x="-166467" y="3098857"/>
            <a:ext cx="152400" cy="122115"/>
            <a:chOff x="7983415" y="6582508"/>
            <a:chExt cx="152400" cy="486507"/>
          </a:xfrm>
        </p:grpSpPr>
        <p:cxnSp>
          <p:nvCxnSpPr>
            <p:cNvPr id="262" name="Straight Connector 261"/>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3" name="Straight Connector 262"/>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9" name="Group 248"/>
          <p:cNvGrpSpPr/>
          <p:nvPr/>
        </p:nvGrpSpPr>
        <p:grpSpPr>
          <a:xfrm rot="5400000">
            <a:off x="-166467" y="2625215"/>
            <a:ext cx="152400" cy="122115"/>
            <a:chOff x="7983415" y="6582508"/>
            <a:chExt cx="152400" cy="486507"/>
          </a:xfrm>
        </p:grpSpPr>
        <p:cxnSp>
          <p:nvCxnSpPr>
            <p:cNvPr id="260" name="Straight Connector 259"/>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0" name="Group 249"/>
          <p:cNvGrpSpPr/>
          <p:nvPr/>
        </p:nvGrpSpPr>
        <p:grpSpPr>
          <a:xfrm rot="5400000">
            <a:off x="-166467" y="2151573"/>
            <a:ext cx="152400" cy="122115"/>
            <a:chOff x="7983415" y="6582508"/>
            <a:chExt cx="152400" cy="486507"/>
          </a:xfrm>
        </p:grpSpPr>
        <p:cxnSp>
          <p:nvCxnSpPr>
            <p:cNvPr id="258" name="Straight Connector 257"/>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1" name="Group 250"/>
          <p:cNvGrpSpPr/>
          <p:nvPr/>
        </p:nvGrpSpPr>
        <p:grpSpPr>
          <a:xfrm rot="5400000">
            <a:off x="-166467" y="1677931"/>
            <a:ext cx="152400" cy="122115"/>
            <a:chOff x="7983415" y="6582508"/>
            <a:chExt cx="152400" cy="486507"/>
          </a:xfrm>
        </p:grpSpPr>
        <p:cxnSp>
          <p:nvCxnSpPr>
            <p:cNvPr id="256" name="Straight Connector 255"/>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2" name="Group 251"/>
          <p:cNvGrpSpPr/>
          <p:nvPr/>
        </p:nvGrpSpPr>
        <p:grpSpPr>
          <a:xfrm rot="5400000">
            <a:off x="-166467" y="997340"/>
            <a:ext cx="152400" cy="122115"/>
            <a:chOff x="7983415" y="6582508"/>
            <a:chExt cx="152400" cy="486507"/>
          </a:xfrm>
        </p:grpSpPr>
        <p:cxnSp>
          <p:nvCxnSpPr>
            <p:cNvPr id="254" name="Straight Connector 253"/>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53" name="Straight Connector 252"/>
          <p:cNvCxnSpPr/>
          <p:nvPr/>
        </p:nvCxnSpPr>
        <p:spPr>
          <a:xfrm rot="5400000">
            <a:off x="-90267" y="6338154"/>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6" name="Straight Connector 205"/>
          <p:cNvCxnSpPr/>
          <p:nvPr/>
        </p:nvCxnSpPr>
        <p:spPr>
          <a:xfrm rot="5400000">
            <a:off x="9227541" y="392949"/>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07" name="Group 206"/>
          <p:cNvGrpSpPr/>
          <p:nvPr/>
        </p:nvGrpSpPr>
        <p:grpSpPr>
          <a:xfrm rot="5400000">
            <a:off x="9151341" y="5940709"/>
            <a:ext cx="152400" cy="122115"/>
            <a:chOff x="7983415" y="6582508"/>
            <a:chExt cx="152400" cy="486507"/>
          </a:xfrm>
        </p:grpSpPr>
        <p:cxnSp>
          <p:nvCxnSpPr>
            <p:cNvPr id="239" name="Straight Connector 238"/>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8" name="Group 207"/>
          <p:cNvGrpSpPr/>
          <p:nvPr/>
        </p:nvGrpSpPr>
        <p:grpSpPr>
          <a:xfrm rot="5400000">
            <a:off x="9151341" y="5467067"/>
            <a:ext cx="152400" cy="122115"/>
            <a:chOff x="7983415" y="6582508"/>
            <a:chExt cx="152400" cy="486507"/>
          </a:xfrm>
        </p:grpSpPr>
        <p:cxnSp>
          <p:nvCxnSpPr>
            <p:cNvPr id="237" name="Straight Connector 236"/>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9" name="Group 208"/>
          <p:cNvGrpSpPr/>
          <p:nvPr/>
        </p:nvGrpSpPr>
        <p:grpSpPr>
          <a:xfrm rot="5400000">
            <a:off x="9151341" y="4993425"/>
            <a:ext cx="152400" cy="122115"/>
            <a:chOff x="7983415" y="6582508"/>
            <a:chExt cx="152400" cy="486507"/>
          </a:xfrm>
        </p:grpSpPr>
        <p:cxnSp>
          <p:nvCxnSpPr>
            <p:cNvPr id="235" name="Straight Connector 234"/>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6" name="Straight Connector 235"/>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0" name="Group 209"/>
          <p:cNvGrpSpPr/>
          <p:nvPr/>
        </p:nvGrpSpPr>
        <p:grpSpPr>
          <a:xfrm rot="5400000">
            <a:off x="9151341" y="4519783"/>
            <a:ext cx="152400" cy="122115"/>
            <a:chOff x="7983415" y="6582508"/>
            <a:chExt cx="152400" cy="486507"/>
          </a:xfrm>
        </p:grpSpPr>
        <p:cxnSp>
          <p:nvCxnSpPr>
            <p:cNvPr id="233" name="Straight Connector 232"/>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4" name="Straight Connector 233"/>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1" name="Group 210"/>
          <p:cNvGrpSpPr/>
          <p:nvPr/>
        </p:nvGrpSpPr>
        <p:grpSpPr>
          <a:xfrm rot="5400000">
            <a:off x="9151341" y="4046141"/>
            <a:ext cx="152400" cy="122115"/>
            <a:chOff x="7983415" y="6582508"/>
            <a:chExt cx="152400" cy="486507"/>
          </a:xfrm>
        </p:grpSpPr>
        <p:cxnSp>
          <p:nvCxnSpPr>
            <p:cNvPr id="231" name="Straight Connector 230"/>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2" name="Straight Connector 231"/>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2" name="Group 211"/>
          <p:cNvGrpSpPr/>
          <p:nvPr/>
        </p:nvGrpSpPr>
        <p:grpSpPr>
          <a:xfrm rot="5400000">
            <a:off x="9151341" y="3572499"/>
            <a:ext cx="152400" cy="122115"/>
            <a:chOff x="7983415" y="6582508"/>
            <a:chExt cx="152400" cy="486507"/>
          </a:xfrm>
        </p:grpSpPr>
        <p:cxnSp>
          <p:nvCxnSpPr>
            <p:cNvPr id="229" name="Straight Connector 228"/>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3" name="Group 212"/>
          <p:cNvGrpSpPr/>
          <p:nvPr/>
        </p:nvGrpSpPr>
        <p:grpSpPr>
          <a:xfrm rot="5400000">
            <a:off x="9151341" y="3098857"/>
            <a:ext cx="152400" cy="122115"/>
            <a:chOff x="7983415" y="6582508"/>
            <a:chExt cx="152400" cy="486507"/>
          </a:xfrm>
        </p:grpSpPr>
        <p:cxnSp>
          <p:nvCxnSpPr>
            <p:cNvPr id="227" name="Straight Connector 226"/>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4" name="Group 213"/>
          <p:cNvGrpSpPr/>
          <p:nvPr/>
        </p:nvGrpSpPr>
        <p:grpSpPr>
          <a:xfrm rot="5400000">
            <a:off x="9151341" y="2625215"/>
            <a:ext cx="152400" cy="122115"/>
            <a:chOff x="7983415" y="6582508"/>
            <a:chExt cx="152400" cy="486507"/>
          </a:xfrm>
        </p:grpSpPr>
        <p:cxnSp>
          <p:nvCxnSpPr>
            <p:cNvPr id="225" name="Straight Connector 224"/>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5" name="Group 214"/>
          <p:cNvGrpSpPr/>
          <p:nvPr/>
        </p:nvGrpSpPr>
        <p:grpSpPr>
          <a:xfrm rot="5400000">
            <a:off x="9151341" y="2151573"/>
            <a:ext cx="152400" cy="122115"/>
            <a:chOff x="7983415" y="6582508"/>
            <a:chExt cx="152400" cy="486507"/>
          </a:xfrm>
        </p:grpSpPr>
        <p:cxnSp>
          <p:nvCxnSpPr>
            <p:cNvPr id="223" name="Straight Connector 222"/>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6" name="Group 215"/>
          <p:cNvGrpSpPr/>
          <p:nvPr/>
        </p:nvGrpSpPr>
        <p:grpSpPr>
          <a:xfrm rot="5400000">
            <a:off x="9151341" y="1677931"/>
            <a:ext cx="152400" cy="122115"/>
            <a:chOff x="7983415" y="6582508"/>
            <a:chExt cx="152400" cy="486507"/>
          </a:xfrm>
        </p:grpSpPr>
        <p:cxnSp>
          <p:nvCxnSpPr>
            <p:cNvPr id="221" name="Straight Connector 220"/>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7" name="Group 216"/>
          <p:cNvGrpSpPr/>
          <p:nvPr/>
        </p:nvGrpSpPr>
        <p:grpSpPr>
          <a:xfrm rot="5400000">
            <a:off x="9151341" y="997340"/>
            <a:ext cx="152400" cy="122115"/>
            <a:chOff x="7983415" y="6582508"/>
            <a:chExt cx="152400" cy="486507"/>
          </a:xfrm>
        </p:grpSpPr>
        <p:cxnSp>
          <p:nvCxnSpPr>
            <p:cNvPr id="219" name="Straight Connector 218"/>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18" name="Straight Connector 217"/>
          <p:cNvCxnSpPr/>
          <p:nvPr/>
        </p:nvCxnSpPr>
        <p:spPr>
          <a:xfrm rot="5400000">
            <a:off x="9227541" y="6338154"/>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457731" y="-141165"/>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a:off x="8684419" y="-141165"/>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173" name="Group 172"/>
          <p:cNvGrpSpPr/>
          <p:nvPr/>
        </p:nvGrpSpPr>
        <p:grpSpPr>
          <a:xfrm>
            <a:off x="7986158" y="-141165"/>
            <a:ext cx="152400" cy="122115"/>
            <a:chOff x="7983415" y="6582508"/>
            <a:chExt cx="152400" cy="486507"/>
          </a:xfrm>
        </p:grpSpPr>
        <p:cxnSp>
          <p:nvCxnSpPr>
            <p:cNvPr id="204" name="Straight Connector 203"/>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4" name="Group 173"/>
          <p:cNvGrpSpPr/>
          <p:nvPr/>
        </p:nvGrpSpPr>
        <p:grpSpPr>
          <a:xfrm>
            <a:off x="7287901" y="-141165"/>
            <a:ext cx="152400" cy="122115"/>
            <a:chOff x="7983415" y="6582508"/>
            <a:chExt cx="152400" cy="486507"/>
          </a:xfrm>
        </p:grpSpPr>
        <p:cxnSp>
          <p:nvCxnSpPr>
            <p:cNvPr id="202" name="Straight Connector 201"/>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3" name="Straight Connector 202"/>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5" name="Group 174"/>
          <p:cNvGrpSpPr/>
          <p:nvPr/>
        </p:nvGrpSpPr>
        <p:grpSpPr>
          <a:xfrm>
            <a:off x="6589644" y="-141165"/>
            <a:ext cx="152400" cy="122115"/>
            <a:chOff x="7983415" y="6582508"/>
            <a:chExt cx="152400" cy="486507"/>
          </a:xfrm>
        </p:grpSpPr>
        <p:cxnSp>
          <p:nvCxnSpPr>
            <p:cNvPr id="200" name="Straight Connector 199"/>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1" name="Straight Connector 200"/>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6" name="Group 175"/>
          <p:cNvGrpSpPr/>
          <p:nvPr/>
        </p:nvGrpSpPr>
        <p:grpSpPr>
          <a:xfrm>
            <a:off x="5891387" y="-141165"/>
            <a:ext cx="152400" cy="122115"/>
            <a:chOff x="7983415" y="6582508"/>
            <a:chExt cx="152400" cy="486507"/>
          </a:xfrm>
        </p:grpSpPr>
        <p:cxnSp>
          <p:nvCxnSpPr>
            <p:cNvPr id="198" name="Straight Connector 197"/>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9" name="Straight Connector 198"/>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7" name="Group 176"/>
          <p:cNvGrpSpPr/>
          <p:nvPr/>
        </p:nvGrpSpPr>
        <p:grpSpPr>
          <a:xfrm>
            <a:off x="5193130" y="-141165"/>
            <a:ext cx="152400" cy="122115"/>
            <a:chOff x="7983415" y="6582508"/>
            <a:chExt cx="152400" cy="486507"/>
          </a:xfrm>
        </p:grpSpPr>
        <p:cxnSp>
          <p:nvCxnSpPr>
            <p:cNvPr id="196" name="Straight Connector 195"/>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7" name="Straight Connector 196"/>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8" name="Group 177"/>
          <p:cNvGrpSpPr/>
          <p:nvPr/>
        </p:nvGrpSpPr>
        <p:grpSpPr>
          <a:xfrm>
            <a:off x="4494873" y="-141165"/>
            <a:ext cx="152400" cy="122115"/>
            <a:chOff x="7983415" y="6582508"/>
            <a:chExt cx="152400" cy="486507"/>
          </a:xfrm>
        </p:grpSpPr>
        <p:cxnSp>
          <p:nvCxnSpPr>
            <p:cNvPr id="194" name="Straight Connector 193"/>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5" name="Straight Connector 194"/>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9" name="Group 178"/>
          <p:cNvGrpSpPr/>
          <p:nvPr/>
        </p:nvGrpSpPr>
        <p:grpSpPr>
          <a:xfrm>
            <a:off x="3796616" y="-141165"/>
            <a:ext cx="152400" cy="122115"/>
            <a:chOff x="7983415" y="6582508"/>
            <a:chExt cx="152400" cy="486507"/>
          </a:xfrm>
        </p:grpSpPr>
        <p:cxnSp>
          <p:nvCxnSpPr>
            <p:cNvPr id="192" name="Straight Connector 191"/>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3" name="Straight Connector 192"/>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0" name="Group 179"/>
          <p:cNvGrpSpPr/>
          <p:nvPr/>
        </p:nvGrpSpPr>
        <p:grpSpPr>
          <a:xfrm>
            <a:off x="3098359" y="-141165"/>
            <a:ext cx="152400" cy="122115"/>
            <a:chOff x="7983415" y="6582508"/>
            <a:chExt cx="152400" cy="486507"/>
          </a:xfrm>
        </p:grpSpPr>
        <p:cxnSp>
          <p:nvCxnSpPr>
            <p:cNvPr id="190" name="Straight Connector 189"/>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1" name="Straight Connector 190"/>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1" name="Group 180"/>
          <p:cNvGrpSpPr/>
          <p:nvPr/>
        </p:nvGrpSpPr>
        <p:grpSpPr>
          <a:xfrm>
            <a:off x="2400102" y="-141165"/>
            <a:ext cx="152400" cy="122115"/>
            <a:chOff x="7983415" y="6582508"/>
            <a:chExt cx="152400" cy="486507"/>
          </a:xfrm>
        </p:grpSpPr>
        <p:cxnSp>
          <p:nvCxnSpPr>
            <p:cNvPr id="188" name="Straight Connector 187"/>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2" name="Group 181"/>
          <p:cNvGrpSpPr/>
          <p:nvPr/>
        </p:nvGrpSpPr>
        <p:grpSpPr>
          <a:xfrm>
            <a:off x="1701845" y="-141165"/>
            <a:ext cx="152400" cy="122115"/>
            <a:chOff x="7983415" y="6582508"/>
            <a:chExt cx="152400" cy="486507"/>
          </a:xfrm>
        </p:grpSpPr>
        <p:cxnSp>
          <p:nvCxnSpPr>
            <p:cNvPr id="186" name="Straight Connector 185"/>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3" name="Group 182"/>
          <p:cNvGrpSpPr/>
          <p:nvPr/>
        </p:nvGrpSpPr>
        <p:grpSpPr>
          <a:xfrm>
            <a:off x="1003588" y="-141165"/>
            <a:ext cx="152400" cy="122115"/>
            <a:chOff x="7983415" y="6582508"/>
            <a:chExt cx="152400" cy="486507"/>
          </a:xfrm>
        </p:grpSpPr>
        <p:cxnSp>
          <p:nvCxnSpPr>
            <p:cNvPr id="184" name="Straight Connector 183"/>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sp>
        <p:nvSpPr>
          <p:cNvPr id="148" name="Freeform 7"/>
          <p:cNvSpPr>
            <a:spLocks noChangeAspect="1" noEditPoints="1"/>
          </p:cNvSpPr>
          <p:nvPr/>
        </p:nvSpPr>
        <p:spPr bwMode="white">
          <a:xfrm>
            <a:off x="0" y="1"/>
            <a:ext cx="9144000" cy="6857665"/>
          </a:xfrm>
          <a:custGeom>
            <a:avLst/>
            <a:gdLst>
              <a:gd name="T0" fmla="*/ 0 w 6803"/>
              <a:gd name="T1" fmla="*/ 0 h 5102"/>
              <a:gd name="T2" fmla="*/ 0 w 6803"/>
              <a:gd name="T3" fmla="*/ 5102 h 5102"/>
              <a:gd name="T4" fmla="*/ 6803 w 6803"/>
              <a:gd name="T5" fmla="*/ 5102 h 5102"/>
              <a:gd name="T6" fmla="*/ 6803 w 6803"/>
              <a:gd name="T7" fmla="*/ 0 h 5102"/>
              <a:gd name="T8" fmla="*/ 0 w 6803"/>
              <a:gd name="T9" fmla="*/ 0 h 5102"/>
              <a:gd name="T10" fmla="*/ 6751 w 6803"/>
              <a:gd name="T11" fmla="*/ 5048 h 5102"/>
              <a:gd name="T12" fmla="*/ 52 w 6803"/>
              <a:gd name="T13" fmla="*/ 5048 h 5102"/>
              <a:gd name="T14" fmla="*/ 52 w 6803"/>
              <a:gd name="T15" fmla="*/ 54 h 5102"/>
              <a:gd name="T16" fmla="*/ 6751 w 6803"/>
              <a:gd name="T17" fmla="*/ 54 h 5102"/>
              <a:gd name="T18" fmla="*/ 6751 w 6803"/>
              <a:gd name="T19" fmla="*/ 5048 h 5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03" h="5102">
                <a:moveTo>
                  <a:pt x="0" y="0"/>
                </a:moveTo>
                <a:lnTo>
                  <a:pt x="0" y="5102"/>
                </a:lnTo>
                <a:lnTo>
                  <a:pt x="6803" y="5102"/>
                </a:lnTo>
                <a:lnTo>
                  <a:pt x="6803" y="0"/>
                </a:lnTo>
                <a:lnTo>
                  <a:pt x="0" y="0"/>
                </a:lnTo>
                <a:close/>
                <a:moveTo>
                  <a:pt x="6751" y="5048"/>
                </a:moveTo>
                <a:lnTo>
                  <a:pt x="52" y="5048"/>
                </a:lnTo>
                <a:lnTo>
                  <a:pt x="52" y="54"/>
                </a:lnTo>
                <a:lnTo>
                  <a:pt x="6751" y="54"/>
                </a:lnTo>
                <a:lnTo>
                  <a:pt x="6751" y="5048"/>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150" name="TextBox 149"/>
          <p:cNvSpPr txBox="1"/>
          <p:nvPr/>
        </p:nvSpPr>
        <p:spPr>
          <a:xfrm>
            <a:off x="8138559" y="6567050"/>
            <a:ext cx="545862" cy="123111"/>
          </a:xfrm>
          <a:prstGeom prst="rect">
            <a:avLst/>
          </a:prstGeom>
          <a:noFill/>
        </p:spPr>
        <p:txBody>
          <a:bodyPr wrap="square" lIns="0" tIns="0" rIns="0" bIns="0" rtlCol="0">
            <a:noAutofit/>
          </a:bodyPr>
          <a:lstStyle/>
          <a:p>
            <a:pPr algn="r"/>
            <a:fld id="{567A4CEE-210B-4A43-8E57-98E37E0AC15F}" type="slidenum">
              <a:rPr lang="en-US" sz="800" spc="0" baseline="0" smtClean="0">
                <a:solidFill>
                  <a:schemeClr val="tx1">
                    <a:lumMod val="50000"/>
                    <a:lumOff val="50000"/>
                  </a:schemeClr>
                </a:solidFill>
                <a:latin typeface="+mj-lt"/>
              </a:rPr>
              <a:pPr algn="r"/>
              <a:t>‹#›</a:t>
            </a:fld>
            <a:endParaRPr lang="en-US" sz="800" spc="0" baseline="0" dirty="0">
              <a:solidFill>
                <a:schemeClr val="tx1">
                  <a:lumMod val="50000"/>
                  <a:lumOff val="50000"/>
                </a:schemeClr>
              </a:solidFill>
              <a:latin typeface="+mj-lt"/>
            </a:endParaRPr>
          </a:p>
        </p:txBody>
      </p:sp>
      <p:sp>
        <p:nvSpPr>
          <p:cNvPr id="154" name="Rectangle 153"/>
          <p:cNvSpPr/>
          <p:nvPr/>
        </p:nvSpPr>
        <p:spPr>
          <a:xfrm>
            <a:off x="7038578" y="6567049"/>
            <a:ext cx="1099980" cy="123111"/>
          </a:xfrm>
          <a:prstGeom prst="rect">
            <a:avLst/>
          </a:prstGeom>
          <a:noFill/>
        </p:spPr>
        <p:txBody>
          <a:bodyPr wrap="square" lIns="0" tIns="0" rIns="0" bIns="0" rtlCol="0">
            <a:noAutofit/>
          </a:bodyPr>
          <a:lstStyle/>
          <a:p>
            <a:pPr marL="0" lvl="0" indent="0" algn="r"/>
            <a:r>
              <a:rPr lang="en-US" sz="800" spc="0" baseline="0" dirty="0">
                <a:solidFill>
                  <a:schemeClr val="tx1">
                    <a:lumMod val="50000"/>
                    <a:lumOff val="50000"/>
                  </a:schemeClr>
                </a:solidFill>
                <a:latin typeface="+mj-lt"/>
              </a:rPr>
              <a:t>© Duarte, Inc. 2014</a:t>
            </a:r>
          </a:p>
        </p:txBody>
      </p:sp>
      <p:sp>
        <p:nvSpPr>
          <p:cNvPr id="157" name="Text Placeholder 2"/>
          <p:cNvSpPr>
            <a:spLocks noGrp="1"/>
          </p:cNvSpPr>
          <p:nvPr>
            <p:ph type="body" idx="16"/>
          </p:nvPr>
        </p:nvSpPr>
        <p:spPr>
          <a:xfrm>
            <a:off x="4647276" y="1134598"/>
            <a:ext cx="4037139" cy="536519"/>
          </a:xfrm>
        </p:spPr>
        <p:txBody>
          <a:bodyPr anchor="t">
            <a:noAutofit/>
          </a:bodyPr>
          <a:lstStyle>
            <a:lvl1pPr marL="0" indent="0">
              <a:buNone/>
              <a:defRPr sz="15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0" name="Content Placeholder 2"/>
          <p:cNvSpPr>
            <a:spLocks noGrp="1"/>
          </p:cNvSpPr>
          <p:nvPr>
            <p:ph idx="12"/>
          </p:nvPr>
        </p:nvSpPr>
        <p:spPr>
          <a:xfrm>
            <a:off x="6043787" y="1816100"/>
            <a:ext cx="2640628" cy="4583111"/>
          </a:xfrm>
        </p:spPr>
        <p:txBody>
          <a:bodyPr>
            <a:noAutofit/>
          </a:bodyPr>
          <a:lstStyle>
            <a:lvl1pPr>
              <a:defRPr sz="1100">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1" name="Content Placeholder 2"/>
          <p:cNvSpPr>
            <a:spLocks noGrp="1"/>
          </p:cNvSpPr>
          <p:nvPr>
            <p:ph idx="17"/>
          </p:nvPr>
        </p:nvSpPr>
        <p:spPr>
          <a:xfrm>
            <a:off x="3256668" y="1816100"/>
            <a:ext cx="2640628" cy="4583111"/>
          </a:xfrm>
        </p:spPr>
        <p:txBody>
          <a:bodyPr>
            <a:noAutofit/>
          </a:bodyPr>
          <a:lstStyle>
            <a:lvl1pPr>
              <a:defRPr sz="1100">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2" name="Content Placeholder 2"/>
          <p:cNvSpPr>
            <a:spLocks noGrp="1"/>
          </p:cNvSpPr>
          <p:nvPr>
            <p:ph idx="18"/>
          </p:nvPr>
        </p:nvSpPr>
        <p:spPr>
          <a:xfrm>
            <a:off x="457732" y="1816100"/>
            <a:ext cx="2640628" cy="4583111"/>
          </a:xfrm>
        </p:spPr>
        <p:txBody>
          <a:bodyPr>
            <a:noAutofit/>
          </a:bodyPr>
          <a:lstStyle>
            <a:lvl1pPr>
              <a:defRPr sz="1100">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3" name="Text Placeholder 6"/>
          <p:cNvSpPr>
            <a:spLocks noGrp="1"/>
          </p:cNvSpPr>
          <p:nvPr>
            <p:ph type="body" sz="quarter" idx="19"/>
          </p:nvPr>
        </p:nvSpPr>
        <p:spPr>
          <a:xfrm>
            <a:off x="458788" y="6399212"/>
            <a:ext cx="5438508" cy="458788"/>
          </a:xfrm>
        </p:spPr>
        <p:txBody>
          <a:bodyPr vert="horz" lIns="0" tIns="0" rIns="0" bIns="0" rtlCol="0" anchor="ctr">
            <a:noAutofit/>
          </a:bodyPr>
          <a:lstStyle>
            <a:lvl1pPr>
              <a:defRPr lang="en-US" sz="800" i="0" kern="1200" dirty="0" smtClean="0">
                <a:solidFill>
                  <a:schemeClr val="tx1">
                    <a:lumMod val="50000"/>
                    <a:lumOff val="50000"/>
                  </a:schemeClr>
                </a:solidFill>
                <a:latin typeface="+mj-lt"/>
                <a:ea typeface="+mn-ea"/>
                <a:cs typeface="+mn-cs"/>
              </a:defRPr>
            </a:lvl1pPr>
          </a:lstStyle>
          <a:p>
            <a:pPr marL="0" lvl="0" indent="0" algn="l" defTabSz="914400" rtl="0" eaLnBrk="1" latinLnBrk="0" hangingPunct="1">
              <a:lnSpc>
                <a:spcPct val="85000"/>
              </a:lnSpc>
              <a:spcBef>
                <a:spcPts val="0"/>
              </a:spcBef>
              <a:spcAft>
                <a:spcPts val="0"/>
              </a:spcAft>
              <a:buFontTx/>
              <a:buNone/>
            </a:pPr>
            <a:r>
              <a:rPr lang="en-US"/>
              <a:t>Edit Master text styles</a:t>
            </a:r>
          </a:p>
        </p:txBody>
      </p:sp>
    </p:spTree>
    <p:extLst>
      <p:ext uri="{BB962C8B-B14F-4D97-AF65-F5344CB8AC3E}">
        <p14:creationId xmlns:p14="http://schemas.microsoft.com/office/powerpoint/2010/main" val="2462863847"/>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2">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Click to edit Master title style</a:t>
            </a:r>
          </a:p>
        </p:txBody>
      </p:sp>
      <p:sp>
        <p:nvSpPr>
          <p:cNvPr id="152" name="Text Placeholder 2"/>
          <p:cNvSpPr>
            <a:spLocks noGrp="1"/>
          </p:cNvSpPr>
          <p:nvPr>
            <p:ph type="body" idx="10"/>
          </p:nvPr>
        </p:nvSpPr>
        <p:spPr>
          <a:xfrm>
            <a:off x="459580" y="1134598"/>
            <a:ext cx="8227220" cy="536519"/>
          </a:xfrm>
        </p:spPr>
        <p:txBody>
          <a:bodyPr anchor="t">
            <a:noAutofit/>
          </a:bodyPr>
          <a:lstStyle>
            <a:lvl1pPr marL="0" indent="0">
              <a:buNone/>
              <a:defRPr sz="15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53" name="Content Placeholder 2"/>
          <p:cNvSpPr>
            <a:spLocks noGrp="1"/>
          </p:cNvSpPr>
          <p:nvPr>
            <p:ph idx="1"/>
          </p:nvPr>
        </p:nvSpPr>
        <p:spPr>
          <a:xfrm>
            <a:off x="457732" y="1816100"/>
            <a:ext cx="4037143" cy="4583111"/>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4" name="Content Placeholder 2"/>
          <p:cNvSpPr>
            <a:spLocks noGrp="1"/>
          </p:cNvSpPr>
          <p:nvPr>
            <p:ph idx="12"/>
          </p:nvPr>
        </p:nvSpPr>
        <p:spPr>
          <a:xfrm>
            <a:off x="4647276" y="1816100"/>
            <a:ext cx="4037143" cy="4583111"/>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303" name="Group 302"/>
          <p:cNvGrpSpPr/>
          <p:nvPr/>
        </p:nvGrpSpPr>
        <p:grpSpPr>
          <a:xfrm>
            <a:off x="-151325" y="-141165"/>
            <a:ext cx="9439923" cy="7136527"/>
            <a:chOff x="-151325" y="-141165"/>
            <a:chExt cx="9439923" cy="7136527"/>
          </a:xfrm>
        </p:grpSpPr>
        <p:grpSp>
          <p:nvGrpSpPr>
            <p:cNvPr id="304" name="Group 303"/>
            <p:cNvGrpSpPr/>
            <p:nvPr/>
          </p:nvGrpSpPr>
          <p:grpSpPr>
            <a:xfrm>
              <a:off x="457731" y="6873247"/>
              <a:ext cx="8226688" cy="122115"/>
              <a:chOff x="457731" y="6582508"/>
              <a:chExt cx="8226688" cy="486507"/>
            </a:xfrm>
          </p:grpSpPr>
          <p:cxnSp>
            <p:nvCxnSpPr>
              <p:cNvPr id="413" name="Straight Connector 412"/>
              <p:cNvCxnSpPr/>
              <p:nvPr/>
            </p:nvCxnSpPr>
            <p:spPr>
              <a:xfrm>
                <a:off x="457731"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14" name="Straight Connector 413"/>
              <p:cNvCxnSpPr/>
              <p:nvPr/>
            </p:nvCxnSpPr>
            <p:spPr>
              <a:xfrm>
                <a:off x="8684419"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415" name="Group 414"/>
              <p:cNvGrpSpPr/>
              <p:nvPr/>
            </p:nvGrpSpPr>
            <p:grpSpPr>
              <a:xfrm>
                <a:off x="7986158" y="6582508"/>
                <a:ext cx="152400" cy="486507"/>
                <a:chOff x="7983415" y="6582508"/>
                <a:chExt cx="152400" cy="486507"/>
              </a:xfrm>
            </p:grpSpPr>
            <p:cxnSp>
              <p:nvCxnSpPr>
                <p:cNvPr id="446" name="Straight Connector 445"/>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47" name="Straight Connector 446"/>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416" name="Group 415"/>
              <p:cNvGrpSpPr/>
              <p:nvPr/>
            </p:nvGrpSpPr>
            <p:grpSpPr>
              <a:xfrm>
                <a:off x="7287901" y="6582508"/>
                <a:ext cx="152400" cy="486507"/>
                <a:chOff x="7983415" y="6582508"/>
                <a:chExt cx="152400" cy="486507"/>
              </a:xfrm>
            </p:grpSpPr>
            <p:cxnSp>
              <p:nvCxnSpPr>
                <p:cNvPr id="444" name="Straight Connector 443"/>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45" name="Straight Connector 444"/>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417" name="Group 416"/>
              <p:cNvGrpSpPr/>
              <p:nvPr/>
            </p:nvGrpSpPr>
            <p:grpSpPr>
              <a:xfrm>
                <a:off x="6589644" y="6582508"/>
                <a:ext cx="152400" cy="486507"/>
                <a:chOff x="7983415" y="6582508"/>
                <a:chExt cx="152400" cy="486507"/>
              </a:xfrm>
            </p:grpSpPr>
            <p:cxnSp>
              <p:nvCxnSpPr>
                <p:cNvPr id="442" name="Straight Connector 441"/>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43" name="Straight Connector 442"/>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418" name="Group 417"/>
              <p:cNvGrpSpPr/>
              <p:nvPr/>
            </p:nvGrpSpPr>
            <p:grpSpPr>
              <a:xfrm>
                <a:off x="5891387" y="6582508"/>
                <a:ext cx="152400" cy="486507"/>
                <a:chOff x="7983415" y="6582508"/>
                <a:chExt cx="152400" cy="486507"/>
              </a:xfrm>
            </p:grpSpPr>
            <p:cxnSp>
              <p:nvCxnSpPr>
                <p:cNvPr id="440" name="Straight Connector 439"/>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41" name="Straight Connector 440"/>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419" name="Group 418"/>
              <p:cNvGrpSpPr/>
              <p:nvPr/>
            </p:nvGrpSpPr>
            <p:grpSpPr>
              <a:xfrm>
                <a:off x="5193130" y="6582508"/>
                <a:ext cx="152400" cy="486507"/>
                <a:chOff x="7983415" y="6582508"/>
                <a:chExt cx="152400" cy="486507"/>
              </a:xfrm>
            </p:grpSpPr>
            <p:cxnSp>
              <p:nvCxnSpPr>
                <p:cNvPr id="438" name="Straight Connector 437"/>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39" name="Straight Connector 438"/>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420" name="Group 419"/>
              <p:cNvGrpSpPr/>
              <p:nvPr/>
            </p:nvGrpSpPr>
            <p:grpSpPr>
              <a:xfrm>
                <a:off x="4494873" y="6582508"/>
                <a:ext cx="152400" cy="486507"/>
                <a:chOff x="7983415" y="6582508"/>
                <a:chExt cx="152400" cy="486507"/>
              </a:xfrm>
            </p:grpSpPr>
            <p:cxnSp>
              <p:nvCxnSpPr>
                <p:cNvPr id="436" name="Straight Connector 435"/>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37" name="Straight Connector 436"/>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421" name="Group 420"/>
              <p:cNvGrpSpPr/>
              <p:nvPr/>
            </p:nvGrpSpPr>
            <p:grpSpPr>
              <a:xfrm>
                <a:off x="3796616" y="6582508"/>
                <a:ext cx="152400" cy="486507"/>
                <a:chOff x="7983415" y="6582508"/>
                <a:chExt cx="152400" cy="486507"/>
              </a:xfrm>
            </p:grpSpPr>
            <p:cxnSp>
              <p:nvCxnSpPr>
                <p:cNvPr id="434" name="Straight Connector 433"/>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35" name="Straight Connector 434"/>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422" name="Group 421"/>
              <p:cNvGrpSpPr/>
              <p:nvPr/>
            </p:nvGrpSpPr>
            <p:grpSpPr>
              <a:xfrm>
                <a:off x="3098359" y="6582508"/>
                <a:ext cx="152400" cy="486507"/>
                <a:chOff x="7983415" y="6582508"/>
                <a:chExt cx="152400" cy="486507"/>
              </a:xfrm>
            </p:grpSpPr>
            <p:cxnSp>
              <p:nvCxnSpPr>
                <p:cNvPr id="432" name="Straight Connector 431"/>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33" name="Straight Connector 432"/>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423" name="Group 422"/>
              <p:cNvGrpSpPr/>
              <p:nvPr/>
            </p:nvGrpSpPr>
            <p:grpSpPr>
              <a:xfrm>
                <a:off x="2400102" y="6582508"/>
                <a:ext cx="152400" cy="486507"/>
                <a:chOff x="7983415" y="6582508"/>
                <a:chExt cx="152400" cy="486507"/>
              </a:xfrm>
            </p:grpSpPr>
            <p:cxnSp>
              <p:nvCxnSpPr>
                <p:cNvPr id="430" name="Straight Connector 429"/>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31" name="Straight Connector 430"/>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424" name="Group 423"/>
              <p:cNvGrpSpPr/>
              <p:nvPr/>
            </p:nvGrpSpPr>
            <p:grpSpPr>
              <a:xfrm>
                <a:off x="1701845" y="6582508"/>
                <a:ext cx="152400" cy="486507"/>
                <a:chOff x="7983415" y="6582508"/>
                <a:chExt cx="152400" cy="486507"/>
              </a:xfrm>
            </p:grpSpPr>
            <p:cxnSp>
              <p:nvCxnSpPr>
                <p:cNvPr id="428" name="Straight Connector 427"/>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29" name="Straight Connector 428"/>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425" name="Group 424"/>
              <p:cNvGrpSpPr/>
              <p:nvPr/>
            </p:nvGrpSpPr>
            <p:grpSpPr>
              <a:xfrm>
                <a:off x="1003588" y="6582508"/>
                <a:ext cx="152400" cy="486507"/>
                <a:chOff x="7983415" y="6582508"/>
                <a:chExt cx="152400" cy="486507"/>
              </a:xfrm>
            </p:grpSpPr>
            <p:cxnSp>
              <p:nvCxnSpPr>
                <p:cNvPr id="426" name="Straight Connector 425"/>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27" name="Straight Connector 426"/>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grpSp>
          <p:nvGrpSpPr>
            <p:cNvPr id="305" name="Group 304"/>
            <p:cNvGrpSpPr/>
            <p:nvPr/>
          </p:nvGrpSpPr>
          <p:grpSpPr>
            <a:xfrm>
              <a:off x="-151325" y="454007"/>
              <a:ext cx="122115" cy="5945205"/>
              <a:chOff x="-238875" y="454007"/>
              <a:chExt cx="122115" cy="5945205"/>
            </a:xfrm>
          </p:grpSpPr>
          <p:cxnSp>
            <p:nvCxnSpPr>
              <p:cNvPr id="378" name="Straight Connector 377"/>
              <p:cNvCxnSpPr/>
              <p:nvPr/>
            </p:nvCxnSpPr>
            <p:spPr>
              <a:xfrm rot="5400000">
                <a:off x="-177817" y="392949"/>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379" name="Group 378"/>
              <p:cNvGrpSpPr/>
              <p:nvPr/>
            </p:nvGrpSpPr>
            <p:grpSpPr>
              <a:xfrm rot="5400000">
                <a:off x="-254017" y="5940709"/>
                <a:ext cx="152400" cy="122115"/>
                <a:chOff x="7983415" y="6582508"/>
                <a:chExt cx="152400" cy="486507"/>
              </a:xfrm>
            </p:grpSpPr>
            <p:cxnSp>
              <p:nvCxnSpPr>
                <p:cNvPr id="411" name="Straight Connector 410"/>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12" name="Straight Connector 411"/>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80" name="Group 379"/>
              <p:cNvGrpSpPr/>
              <p:nvPr/>
            </p:nvGrpSpPr>
            <p:grpSpPr>
              <a:xfrm rot="5400000">
                <a:off x="-254017" y="5467067"/>
                <a:ext cx="152400" cy="122115"/>
                <a:chOff x="7983415" y="6582508"/>
                <a:chExt cx="152400" cy="486507"/>
              </a:xfrm>
            </p:grpSpPr>
            <p:cxnSp>
              <p:nvCxnSpPr>
                <p:cNvPr id="409" name="Straight Connector 408"/>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10" name="Straight Connector 409"/>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81" name="Group 380"/>
              <p:cNvGrpSpPr/>
              <p:nvPr/>
            </p:nvGrpSpPr>
            <p:grpSpPr>
              <a:xfrm rot="5400000">
                <a:off x="-254017" y="4993425"/>
                <a:ext cx="152400" cy="122115"/>
                <a:chOff x="7983415" y="6582508"/>
                <a:chExt cx="152400" cy="486507"/>
              </a:xfrm>
            </p:grpSpPr>
            <p:cxnSp>
              <p:nvCxnSpPr>
                <p:cNvPr id="407" name="Straight Connector 406"/>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08" name="Straight Connector 407"/>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82" name="Group 381"/>
              <p:cNvGrpSpPr/>
              <p:nvPr/>
            </p:nvGrpSpPr>
            <p:grpSpPr>
              <a:xfrm rot="5400000">
                <a:off x="-254017" y="4519783"/>
                <a:ext cx="152400" cy="122115"/>
                <a:chOff x="7983415" y="6582508"/>
                <a:chExt cx="152400" cy="486507"/>
              </a:xfrm>
            </p:grpSpPr>
            <p:cxnSp>
              <p:nvCxnSpPr>
                <p:cNvPr id="405" name="Straight Connector 404"/>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06" name="Straight Connector 405"/>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83" name="Group 382"/>
              <p:cNvGrpSpPr/>
              <p:nvPr/>
            </p:nvGrpSpPr>
            <p:grpSpPr>
              <a:xfrm rot="5400000">
                <a:off x="-254017" y="4046141"/>
                <a:ext cx="152400" cy="122115"/>
                <a:chOff x="7983415" y="6582508"/>
                <a:chExt cx="152400" cy="486507"/>
              </a:xfrm>
            </p:grpSpPr>
            <p:cxnSp>
              <p:nvCxnSpPr>
                <p:cNvPr id="403" name="Straight Connector 402"/>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04" name="Straight Connector 403"/>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84" name="Group 383"/>
              <p:cNvGrpSpPr/>
              <p:nvPr/>
            </p:nvGrpSpPr>
            <p:grpSpPr>
              <a:xfrm rot="5400000">
                <a:off x="-254017" y="3572499"/>
                <a:ext cx="152400" cy="122115"/>
                <a:chOff x="7983415" y="6582508"/>
                <a:chExt cx="152400" cy="486507"/>
              </a:xfrm>
            </p:grpSpPr>
            <p:cxnSp>
              <p:nvCxnSpPr>
                <p:cNvPr id="401" name="Straight Connector 400"/>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02" name="Straight Connector 401"/>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85" name="Group 384"/>
              <p:cNvGrpSpPr/>
              <p:nvPr/>
            </p:nvGrpSpPr>
            <p:grpSpPr>
              <a:xfrm rot="5400000">
                <a:off x="-254017" y="3098857"/>
                <a:ext cx="152400" cy="122115"/>
                <a:chOff x="7983415" y="6582508"/>
                <a:chExt cx="152400" cy="486507"/>
              </a:xfrm>
            </p:grpSpPr>
            <p:cxnSp>
              <p:nvCxnSpPr>
                <p:cNvPr id="399" name="Straight Connector 398"/>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00" name="Straight Connector 399"/>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86" name="Group 385"/>
              <p:cNvGrpSpPr/>
              <p:nvPr/>
            </p:nvGrpSpPr>
            <p:grpSpPr>
              <a:xfrm rot="5400000">
                <a:off x="-254017" y="2625215"/>
                <a:ext cx="152400" cy="122115"/>
                <a:chOff x="7983415" y="6582508"/>
                <a:chExt cx="152400" cy="486507"/>
              </a:xfrm>
            </p:grpSpPr>
            <p:cxnSp>
              <p:nvCxnSpPr>
                <p:cNvPr id="397" name="Straight Connector 396"/>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98" name="Straight Connector 397"/>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87" name="Group 386"/>
              <p:cNvGrpSpPr/>
              <p:nvPr/>
            </p:nvGrpSpPr>
            <p:grpSpPr>
              <a:xfrm rot="5400000">
                <a:off x="-254017" y="2151573"/>
                <a:ext cx="152400" cy="122115"/>
                <a:chOff x="7983415" y="6582508"/>
                <a:chExt cx="152400" cy="486507"/>
              </a:xfrm>
            </p:grpSpPr>
            <p:cxnSp>
              <p:nvCxnSpPr>
                <p:cNvPr id="395" name="Straight Connector 394"/>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96" name="Straight Connector 395"/>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88" name="Group 387"/>
              <p:cNvGrpSpPr/>
              <p:nvPr/>
            </p:nvGrpSpPr>
            <p:grpSpPr>
              <a:xfrm rot="5400000">
                <a:off x="-254017" y="1677931"/>
                <a:ext cx="152400" cy="122115"/>
                <a:chOff x="7983415" y="6582508"/>
                <a:chExt cx="152400" cy="486507"/>
              </a:xfrm>
            </p:grpSpPr>
            <p:cxnSp>
              <p:nvCxnSpPr>
                <p:cNvPr id="393" name="Straight Connector 392"/>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94" name="Straight Connector 393"/>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89" name="Group 388"/>
              <p:cNvGrpSpPr/>
              <p:nvPr/>
            </p:nvGrpSpPr>
            <p:grpSpPr>
              <a:xfrm rot="5400000">
                <a:off x="-254017" y="997340"/>
                <a:ext cx="152400" cy="122115"/>
                <a:chOff x="7983415" y="6582508"/>
                <a:chExt cx="152400" cy="486507"/>
              </a:xfrm>
            </p:grpSpPr>
            <p:cxnSp>
              <p:nvCxnSpPr>
                <p:cNvPr id="391" name="Straight Connector 390"/>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92" name="Straight Connector 391"/>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390" name="Straight Connector 389"/>
              <p:cNvCxnSpPr/>
              <p:nvPr/>
            </p:nvCxnSpPr>
            <p:spPr>
              <a:xfrm rot="5400000">
                <a:off x="-177817" y="6338154"/>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06" name="Group 305"/>
            <p:cNvGrpSpPr/>
            <p:nvPr/>
          </p:nvGrpSpPr>
          <p:grpSpPr>
            <a:xfrm>
              <a:off x="9166483" y="454007"/>
              <a:ext cx="122115" cy="5945205"/>
              <a:chOff x="-238875" y="454007"/>
              <a:chExt cx="122115" cy="5945205"/>
            </a:xfrm>
          </p:grpSpPr>
          <p:cxnSp>
            <p:nvCxnSpPr>
              <p:cNvPr id="343" name="Straight Connector 342"/>
              <p:cNvCxnSpPr/>
              <p:nvPr/>
            </p:nvCxnSpPr>
            <p:spPr>
              <a:xfrm rot="5400000">
                <a:off x="-177817" y="392949"/>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344" name="Group 343"/>
              <p:cNvGrpSpPr/>
              <p:nvPr/>
            </p:nvGrpSpPr>
            <p:grpSpPr>
              <a:xfrm rot="5400000">
                <a:off x="-254017" y="5940709"/>
                <a:ext cx="152400" cy="122115"/>
                <a:chOff x="7983415" y="6582508"/>
                <a:chExt cx="152400" cy="486507"/>
              </a:xfrm>
            </p:grpSpPr>
            <p:cxnSp>
              <p:nvCxnSpPr>
                <p:cNvPr id="376" name="Straight Connector 375"/>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77" name="Straight Connector 376"/>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45" name="Group 344"/>
              <p:cNvGrpSpPr/>
              <p:nvPr/>
            </p:nvGrpSpPr>
            <p:grpSpPr>
              <a:xfrm rot="5400000">
                <a:off x="-254017" y="5467067"/>
                <a:ext cx="152400" cy="122115"/>
                <a:chOff x="7983415" y="6582508"/>
                <a:chExt cx="152400" cy="486507"/>
              </a:xfrm>
            </p:grpSpPr>
            <p:cxnSp>
              <p:nvCxnSpPr>
                <p:cNvPr id="374" name="Straight Connector 373"/>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75" name="Straight Connector 374"/>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46" name="Group 345"/>
              <p:cNvGrpSpPr/>
              <p:nvPr/>
            </p:nvGrpSpPr>
            <p:grpSpPr>
              <a:xfrm rot="5400000">
                <a:off x="-254017" y="4993425"/>
                <a:ext cx="152400" cy="122115"/>
                <a:chOff x="7983415" y="6582508"/>
                <a:chExt cx="152400" cy="486507"/>
              </a:xfrm>
            </p:grpSpPr>
            <p:cxnSp>
              <p:nvCxnSpPr>
                <p:cNvPr id="372" name="Straight Connector 371"/>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73" name="Straight Connector 372"/>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47" name="Group 346"/>
              <p:cNvGrpSpPr/>
              <p:nvPr/>
            </p:nvGrpSpPr>
            <p:grpSpPr>
              <a:xfrm rot="5400000">
                <a:off x="-254017" y="4519783"/>
                <a:ext cx="152400" cy="122115"/>
                <a:chOff x="7983415" y="6582508"/>
                <a:chExt cx="152400" cy="486507"/>
              </a:xfrm>
            </p:grpSpPr>
            <p:cxnSp>
              <p:nvCxnSpPr>
                <p:cNvPr id="370" name="Straight Connector 369"/>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71" name="Straight Connector 370"/>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48" name="Group 347"/>
              <p:cNvGrpSpPr/>
              <p:nvPr/>
            </p:nvGrpSpPr>
            <p:grpSpPr>
              <a:xfrm rot="5400000">
                <a:off x="-254017" y="4046141"/>
                <a:ext cx="152400" cy="122115"/>
                <a:chOff x="7983415" y="6582508"/>
                <a:chExt cx="152400" cy="486507"/>
              </a:xfrm>
            </p:grpSpPr>
            <p:cxnSp>
              <p:nvCxnSpPr>
                <p:cNvPr id="368" name="Straight Connector 367"/>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69" name="Straight Connector 368"/>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49" name="Group 348"/>
              <p:cNvGrpSpPr/>
              <p:nvPr/>
            </p:nvGrpSpPr>
            <p:grpSpPr>
              <a:xfrm rot="5400000">
                <a:off x="-254017" y="3572499"/>
                <a:ext cx="152400" cy="122115"/>
                <a:chOff x="7983415" y="6582508"/>
                <a:chExt cx="152400" cy="486507"/>
              </a:xfrm>
            </p:grpSpPr>
            <p:cxnSp>
              <p:nvCxnSpPr>
                <p:cNvPr id="366" name="Straight Connector 365"/>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67" name="Straight Connector 366"/>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50" name="Group 349"/>
              <p:cNvGrpSpPr/>
              <p:nvPr/>
            </p:nvGrpSpPr>
            <p:grpSpPr>
              <a:xfrm rot="5400000">
                <a:off x="-254017" y="3098857"/>
                <a:ext cx="152400" cy="122115"/>
                <a:chOff x="7983415" y="6582508"/>
                <a:chExt cx="152400" cy="486507"/>
              </a:xfrm>
            </p:grpSpPr>
            <p:cxnSp>
              <p:nvCxnSpPr>
                <p:cNvPr id="364" name="Straight Connector 363"/>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65" name="Straight Connector 364"/>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51" name="Group 350"/>
              <p:cNvGrpSpPr/>
              <p:nvPr/>
            </p:nvGrpSpPr>
            <p:grpSpPr>
              <a:xfrm rot="5400000">
                <a:off x="-254017" y="2625215"/>
                <a:ext cx="152400" cy="122115"/>
                <a:chOff x="7983415" y="6582508"/>
                <a:chExt cx="152400" cy="486507"/>
              </a:xfrm>
            </p:grpSpPr>
            <p:cxnSp>
              <p:nvCxnSpPr>
                <p:cNvPr id="362" name="Straight Connector 361"/>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63" name="Straight Connector 362"/>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52" name="Group 351"/>
              <p:cNvGrpSpPr/>
              <p:nvPr/>
            </p:nvGrpSpPr>
            <p:grpSpPr>
              <a:xfrm rot="5400000">
                <a:off x="-254017" y="2151573"/>
                <a:ext cx="152400" cy="122115"/>
                <a:chOff x="7983415" y="6582508"/>
                <a:chExt cx="152400" cy="486507"/>
              </a:xfrm>
            </p:grpSpPr>
            <p:cxnSp>
              <p:nvCxnSpPr>
                <p:cNvPr id="360" name="Straight Connector 359"/>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61" name="Straight Connector 360"/>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53" name="Group 352"/>
              <p:cNvGrpSpPr/>
              <p:nvPr/>
            </p:nvGrpSpPr>
            <p:grpSpPr>
              <a:xfrm rot="5400000">
                <a:off x="-254017" y="1677931"/>
                <a:ext cx="152400" cy="122115"/>
                <a:chOff x="7983415" y="6582508"/>
                <a:chExt cx="152400" cy="486507"/>
              </a:xfrm>
            </p:grpSpPr>
            <p:cxnSp>
              <p:nvCxnSpPr>
                <p:cNvPr id="358" name="Straight Connector 357"/>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59" name="Straight Connector 358"/>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54" name="Group 353"/>
              <p:cNvGrpSpPr/>
              <p:nvPr/>
            </p:nvGrpSpPr>
            <p:grpSpPr>
              <a:xfrm rot="5400000">
                <a:off x="-254017" y="997340"/>
                <a:ext cx="152400" cy="122115"/>
                <a:chOff x="7983415" y="6582508"/>
                <a:chExt cx="152400" cy="486507"/>
              </a:xfrm>
            </p:grpSpPr>
            <p:cxnSp>
              <p:nvCxnSpPr>
                <p:cNvPr id="356" name="Straight Connector 355"/>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57" name="Straight Connector 356"/>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355" name="Straight Connector 354"/>
              <p:cNvCxnSpPr/>
              <p:nvPr/>
            </p:nvCxnSpPr>
            <p:spPr>
              <a:xfrm rot="5400000">
                <a:off x="-177817" y="6338154"/>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07" name="Group 306"/>
            <p:cNvGrpSpPr/>
            <p:nvPr/>
          </p:nvGrpSpPr>
          <p:grpSpPr>
            <a:xfrm>
              <a:off x="457731" y="-141165"/>
              <a:ext cx="8226688" cy="122115"/>
              <a:chOff x="457731" y="6582508"/>
              <a:chExt cx="8226688" cy="486507"/>
            </a:xfrm>
          </p:grpSpPr>
          <p:cxnSp>
            <p:nvCxnSpPr>
              <p:cNvPr id="308" name="Straight Connector 307"/>
              <p:cNvCxnSpPr/>
              <p:nvPr/>
            </p:nvCxnSpPr>
            <p:spPr>
              <a:xfrm>
                <a:off x="457731"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9" name="Straight Connector 308"/>
              <p:cNvCxnSpPr/>
              <p:nvPr/>
            </p:nvCxnSpPr>
            <p:spPr>
              <a:xfrm>
                <a:off x="8684419"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310" name="Group 309"/>
              <p:cNvGrpSpPr/>
              <p:nvPr/>
            </p:nvGrpSpPr>
            <p:grpSpPr>
              <a:xfrm>
                <a:off x="7986158" y="6582508"/>
                <a:ext cx="152400" cy="486507"/>
                <a:chOff x="7983415" y="6582508"/>
                <a:chExt cx="152400" cy="486507"/>
              </a:xfrm>
            </p:grpSpPr>
            <p:cxnSp>
              <p:nvCxnSpPr>
                <p:cNvPr id="341" name="Straight Connector 340"/>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42" name="Straight Connector 341"/>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11" name="Group 310"/>
              <p:cNvGrpSpPr/>
              <p:nvPr/>
            </p:nvGrpSpPr>
            <p:grpSpPr>
              <a:xfrm>
                <a:off x="7287901" y="6582508"/>
                <a:ext cx="152400" cy="486507"/>
                <a:chOff x="7983415" y="6582508"/>
                <a:chExt cx="152400" cy="486507"/>
              </a:xfrm>
            </p:grpSpPr>
            <p:cxnSp>
              <p:nvCxnSpPr>
                <p:cNvPr id="339" name="Straight Connector 338"/>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40" name="Straight Connector 339"/>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12" name="Group 311"/>
              <p:cNvGrpSpPr/>
              <p:nvPr/>
            </p:nvGrpSpPr>
            <p:grpSpPr>
              <a:xfrm>
                <a:off x="6589644" y="6582508"/>
                <a:ext cx="152400" cy="486507"/>
                <a:chOff x="7983415" y="6582508"/>
                <a:chExt cx="152400" cy="486507"/>
              </a:xfrm>
            </p:grpSpPr>
            <p:cxnSp>
              <p:nvCxnSpPr>
                <p:cNvPr id="337" name="Straight Connector 336"/>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38" name="Straight Connector 337"/>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13" name="Group 312"/>
              <p:cNvGrpSpPr/>
              <p:nvPr/>
            </p:nvGrpSpPr>
            <p:grpSpPr>
              <a:xfrm>
                <a:off x="5891387" y="6582508"/>
                <a:ext cx="152400" cy="486507"/>
                <a:chOff x="7983415" y="6582508"/>
                <a:chExt cx="152400" cy="486507"/>
              </a:xfrm>
            </p:grpSpPr>
            <p:cxnSp>
              <p:nvCxnSpPr>
                <p:cNvPr id="335" name="Straight Connector 334"/>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36" name="Straight Connector 335"/>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14" name="Group 313"/>
              <p:cNvGrpSpPr/>
              <p:nvPr/>
            </p:nvGrpSpPr>
            <p:grpSpPr>
              <a:xfrm>
                <a:off x="5193130" y="6582508"/>
                <a:ext cx="152400" cy="486507"/>
                <a:chOff x="7983415" y="6582508"/>
                <a:chExt cx="152400" cy="486507"/>
              </a:xfrm>
            </p:grpSpPr>
            <p:cxnSp>
              <p:nvCxnSpPr>
                <p:cNvPr id="333" name="Straight Connector 332"/>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34" name="Straight Connector 333"/>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15" name="Group 314"/>
              <p:cNvGrpSpPr/>
              <p:nvPr/>
            </p:nvGrpSpPr>
            <p:grpSpPr>
              <a:xfrm>
                <a:off x="4494873" y="6582508"/>
                <a:ext cx="152400" cy="486507"/>
                <a:chOff x="7983415" y="6582508"/>
                <a:chExt cx="152400" cy="486507"/>
              </a:xfrm>
            </p:grpSpPr>
            <p:cxnSp>
              <p:nvCxnSpPr>
                <p:cNvPr id="331" name="Straight Connector 330"/>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32" name="Straight Connector 331"/>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16" name="Group 315"/>
              <p:cNvGrpSpPr/>
              <p:nvPr/>
            </p:nvGrpSpPr>
            <p:grpSpPr>
              <a:xfrm>
                <a:off x="3796616" y="6582508"/>
                <a:ext cx="152400" cy="486507"/>
                <a:chOff x="7983415" y="6582508"/>
                <a:chExt cx="152400" cy="486507"/>
              </a:xfrm>
            </p:grpSpPr>
            <p:cxnSp>
              <p:nvCxnSpPr>
                <p:cNvPr id="329" name="Straight Connector 328"/>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30" name="Straight Connector 329"/>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17" name="Group 316"/>
              <p:cNvGrpSpPr/>
              <p:nvPr/>
            </p:nvGrpSpPr>
            <p:grpSpPr>
              <a:xfrm>
                <a:off x="3098359" y="6582508"/>
                <a:ext cx="152400" cy="486507"/>
                <a:chOff x="7983415" y="6582508"/>
                <a:chExt cx="152400" cy="486507"/>
              </a:xfrm>
            </p:grpSpPr>
            <p:cxnSp>
              <p:nvCxnSpPr>
                <p:cNvPr id="327" name="Straight Connector 326"/>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28" name="Straight Connector 327"/>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18" name="Group 317"/>
              <p:cNvGrpSpPr/>
              <p:nvPr/>
            </p:nvGrpSpPr>
            <p:grpSpPr>
              <a:xfrm>
                <a:off x="2400102" y="6582508"/>
                <a:ext cx="152400" cy="486507"/>
                <a:chOff x="7983415" y="6582508"/>
                <a:chExt cx="152400" cy="486507"/>
              </a:xfrm>
            </p:grpSpPr>
            <p:cxnSp>
              <p:nvCxnSpPr>
                <p:cNvPr id="325" name="Straight Connector 324"/>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26" name="Straight Connector 325"/>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19" name="Group 318"/>
              <p:cNvGrpSpPr/>
              <p:nvPr/>
            </p:nvGrpSpPr>
            <p:grpSpPr>
              <a:xfrm>
                <a:off x="1701845" y="6582508"/>
                <a:ext cx="152400" cy="486507"/>
                <a:chOff x="7983415" y="6582508"/>
                <a:chExt cx="152400" cy="486507"/>
              </a:xfrm>
            </p:grpSpPr>
            <p:cxnSp>
              <p:nvCxnSpPr>
                <p:cNvPr id="323" name="Straight Connector 322"/>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24" name="Straight Connector 323"/>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20" name="Group 319"/>
              <p:cNvGrpSpPr/>
              <p:nvPr/>
            </p:nvGrpSpPr>
            <p:grpSpPr>
              <a:xfrm>
                <a:off x="1003588" y="6582508"/>
                <a:ext cx="152400" cy="486507"/>
                <a:chOff x="7983415" y="6582508"/>
                <a:chExt cx="152400" cy="486507"/>
              </a:xfrm>
            </p:grpSpPr>
            <p:cxnSp>
              <p:nvCxnSpPr>
                <p:cNvPr id="321" name="Straight Connector 320"/>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22" name="Straight Connector 321"/>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grpSp>
      <p:sp>
        <p:nvSpPr>
          <p:cNvPr id="156" name="Text Placeholder 6"/>
          <p:cNvSpPr>
            <a:spLocks noGrp="1"/>
          </p:cNvSpPr>
          <p:nvPr>
            <p:ph type="body" sz="quarter" idx="14" hasCustomPrompt="1"/>
          </p:nvPr>
        </p:nvSpPr>
        <p:spPr>
          <a:xfrm>
            <a:off x="458788" y="6399212"/>
            <a:ext cx="5438508" cy="458788"/>
          </a:xfrm>
        </p:spPr>
        <p:txBody>
          <a:bodyPr vert="horz" lIns="0" tIns="0" rIns="0" bIns="0" rtlCol="0" anchor="ctr">
            <a:noAutofit/>
          </a:bodyPr>
          <a:lstStyle>
            <a:lvl1pPr>
              <a:defRPr lang="en-US" sz="800" i="0" kern="1200" dirty="0" smtClean="0">
                <a:solidFill>
                  <a:schemeClr val="bg2"/>
                </a:solidFill>
                <a:latin typeface="+mj-lt"/>
                <a:ea typeface="+mn-ea"/>
                <a:cs typeface="+mn-cs"/>
              </a:defRPr>
            </a:lvl1pPr>
          </a:lstStyle>
          <a:p>
            <a:pPr lvl="0">
              <a:lnSpc>
                <a:spcPct val="85000"/>
              </a:lnSpc>
              <a:spcBef>
                <a:spcPts val="0"/>
              </a:spcBef>
              <a:spcAft>
                <a:spcPts val="0"/>
              </a:spcAft>
              <a:buFontTx/>
              <a:buNone/>
            </a:pPr>
            <a:r>
              <a:rPr lang="en-US" dirty="0"/>
              <a:t>Improving data for decision-making: a toolkit for cervical cancer prevention and control programmes</a:t>
            </a:r>
          </a:p>
        </p:txBody>
      </p:sp>
    </p:spTree>
    <p:extLst>
      <p:ext uri="{BB962C8B-B14F-4D97-AF65-F5344CB8AC3E}">
        <p14:creationId xmlns:p14="http://schemas.microsoft.com/office/powerpoint/2010/main" val="1936503403"/>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hank yo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731" y="454006"/>
            <a:ext cx="8226689" cy="3255751"/>
          </a:xfrm>
        </p:spPr>
        <p:txBody>
          <a:bodyPr anchor="b">
            <a:noAutofit/>
          </a:bodyPr>
          <a:lstStyle>
            <a:lvl1pPr>
              <a:lnSpc>
                <a:spcPct val="90000"/>
              </a:lnSpc>
              <a:spcAft>
                <a:spcPts val="600"/>
              </a:spcAft>
              <a:defRPr sz="6600" cap="none" baseline="0">
                <a:solidFill>
                  <a:schemeClr val="accent3"/>
                </a:solidFill>
                <a:latin typeface="+mj-lt"/>
              </a:defRPr>
            </a:lvl1pPr>
          </a:lstStyle>
          <a:p>
            <a:r>
              <a:rPr lang="en-US"/>
              <a:t>Click to edit Master title style</a:t>
            </a:r>
            <a:endParaRPr lang="en-US" dirty="0"/>
          </a:p>
        </p:txBody>
      </p:sp>
      <p:cxnSp>
        <p:nvCxnSpPr>
          <p:cNvPr id="276" name="Straight Connector 275"/>
          <p:cNvCxnSpPr/>
          <p:nvPr/>
        </p:nvCxnSpPr>
        <p:spPr>
          <a:xfrm>
            <a:off x="457731" y="6873247"/>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7" name="Straight Connector 276"/>
          <p:cNvCxnSpPr/>
          <p:nvPr/>
        </p:nvCxnSpPr>
        <p:spPr>
          <a:xfrm>
            <a:off x="8684419" y="6873247"/>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78" name="Group 277"/>
          <p:cNvGrpSpPr/>
          <p:nvPr/>
        </p:nvGrpSpPr>
        <p:grpSpPr>
          <a:xfrm>
            <a:off x="7986158" y="6873247"/>
            <a:ext cx="152400" cy="122115"/>
            <a:chOff x="7983415" y="6582508"/>
            <a:chExt cx="152400" cy="486507"/>
          </a:xfrm>
        </p:grpSpPr>
        <p:cxnSp>
          <p:nvCxnSpPr>
            <p:cNvPr id="309" name="Straight Connector 308"/>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10" name="Straight Connector 309"/>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9" name="Group 278"/>
          <p:cNvGrpSpPr/>
          <p:nvPr/>
        </p:nvGrpSpPr>
        <p:grpSpPr>
          <a:xfrm>
            <a:off x="7287901" y="6873247"/>
            <a:ext cx="152400" cy="122115"/>
            <a:chOff x="7983415" y="6582508"/>
            <a:chExt cx="152400" cy="486507"/>
          </a:xfrm>
        </p:grpSpPr>
        <p:cxnSp>
          <p:nvCxnSpPr>
            <p:cNvPr id="307" name="Straight Connector 306"/>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8" name="Straight Connector 307"/>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0" name="Group 279"/>
          <p:cNvGrpSpPr/>
          <p:nvPr/>
        </p:nvGrpSpPr>
        <p:grpSpPr>
          <a:xfrm>
            <a:off x="6589644" y="6873247"/>
            <a:ext cx="152400" cy="122115"/>
            <a:chOff x="7983415" y="6582508"/>
            <a:chExt cx="152400" cy="486507"/>
          </a:xfrm>
        </p:grpSpPr>
        <p:cxnSp>
          <p:nvCxnSpPr>
            <p:cNvPr id="305" name="Straight Connector 304"/>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6" name="Straight Connector 305"/>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1" name="Group 280"/>
          <p:cNvGrpSpPr/>
          <p:nvPr/>
        </p:nvGrpSpPr>
        <p:grpSpPr>
          <a:xfrm>
            <a:off x="5891387" y="6873247"/>
            <a:ext cx="152400" cy="122115"/>
            <a:chOff x="7983415" y="6582508"/>
            <a:chExt cx="152400" cy="486507"/>
          </a:xfrm>
        </p:grpSpPr>
        <p:cxnSp>
          <p:nvCxnSpPr>
            <p:cNvPr id="303" name="Straight Connector 302"/>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4" name="Straight Connector 303"/>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2" name="Group 281"/>
          <p:cNvGrpSpPr/>
          <p:nvPr/>
        </p:nvGrpSpPr>
        <p:grpSpPr>
          <a:xfrm>
            <a:off x="5193130" y="6873247"/>
            <a:ext cx="152400" cy="122115"/>
            <a:chOff x="7983415" y="6582508"/>
            <a:chExt cx="152400" cy="486507"/>
          </a:xfrm>
        </p:grpSpPr>
        <p:cxnSp>
          <p:nvCxnSpPr>
            <p:cNvPr id="301" name="Straight Connector 300"/>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3" name="Group 282"/>
          <p:cNvGrpSpPr/>
          <p:nvPr/>
        </p:nvGrpSpPr>
        <p:grpSpPr>
          <a:xfrm>
            <a:off x="4494873" y="6873247"/>
            <a:ext cx="152400" cy="122115"/>
            <a:chOff x="7983415" y="6582508"/>
            <a:chExt cx="152400" cy="486507"/>
          </a:xfrm>
        </p:grpSpPr>
        <p:cxnSp>
          <p:nvCxnSpPr>
            <p:cNvPr id="299" name="Straight Connector 298"/>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0" name="Straight Connector 299"/>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4" name="Group 283"/>
          <p:cNvGrpSpPr/>
          <p:nvPr/>
        </p:nvGrpSpPr>
        <p:grpSpPr>
          <a:xfrm>
            <a:off x="3796616" y="6873247"/>
            <a:ext cx="152400" cy="122115"/>
            <a:chOff x="7983415" y="6582508"/>
            <a:chExt cx="152400" cy="486507"/>
          </a:xfrm>
        </p:grpSpPr>
        <p:cxnSp>
          <p:nvCxnSpPr>
            <p:cNvPr id="297" name="Straight Connector 296"/>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5" name="Group 284"/>
          <p:cNvGrpSpPr/>
          <p:nvPr/>
        </p:nvGrpSpPr>
        <p:grpSpPr>
          <a:xfrm>
            <a:off x="3098359" y="6873247"/>
            <a:ext cx="152400" cy="122115"/>
            <a:chOff x="7983415" y="6582508"/>
            <a:chExt cx="152400" cy="486507"/>
          </a:xfrm>
        </p:grpSpPr>
        <p:cxnSp>
          <p:nvCxnSpPr>
            <p:cNvPr id="295" name="Straight Connector 294"/>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6" name="Straight Connector 295"/>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6" name="Group 285"/>
          <p:cNvGrpSpPr/>
          <p:nvPr/>
        </p:nvGrpSpPr>
        <p:grpSpPr>
          <a:xfrm>
            <a:off x="2400102" y="6873247"/>
            <a:ext cx="152400" cy="122115"/>
            <a:chOff x="7983415" y="6582508"/>
            <a:chExt cx="152400" cy="486507"/>
          </a:xfrm>
        </p:grpSpPr>
        <p:cxnSp>
          <p:nvCxnSpPr>
            <p:cNvPr id="293" name="Straight Connector 292"/>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7" name="Group 286"/>
          <p:cNvGrpSpPr/>
          <p:nvPr/>
        </p:nvGrpSpPr>
        <p:grpSpPr>
          <a:xfrm>
            <a:off x="1701845" y="6873247"/>
            <a:ext cx="152400" cy="122115"/>
            <a:chOff x="7983415" y="6582508"/>
            <a:chExt cx="152400" cy="486507"/>
          </a:xfrm>
        </p:grpSpPr>
        <p:cxnSp>
          <p:nvCxnSpPr>
            <p:cNvPr id="291" name="Straight Connector 290"/>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8" name="Group 287"/>
          <p:cNvGrpSpPr/>
          <p:nvPr/>
        </p:nvGrpSpPr>
        <p:grpSpPr>
          <a:xfrm>
            <a:off x="1003588" y="6873247"/>
            <a:ext cx="152400" cy="122115"/>
            <a:chOff x="7983415" y="6582508"/>
            <a:chExt cx="152400" cy="486507"/>
          </a:xfrm>
        </p:grpSpPr>
        <p:cxnSp>
          <p:nvCxnSpPr>
            <p:cNvPr id="289" name="Straight Connector 288"/>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0" name="Straight Connector 289"/>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41" name="Straight Connector 240"/>
          <p:cNvCxnSpPr/>
          <p:nvPr/>
        </p:nvCxnSpPr>
        <p:spPr>
          <a:xfrm rot="5400000">
            <a:off x="-90267" y="392949"/>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42" name="Group 241"/>
          <p:cNvGrpSpPr/>
          <p:nvPr/>
        </p:nvGrpSpPr>
        <p:grpSpPr>
          <a:xfrm rot="5400000">
            <a:off x="-166467" y="5940709"/>
            <a:ext cx="152400" cy="122115"/>
            <a:chOff x="7983415" y="6582508"/>
            <a:chExt cx="152400" cy="486507"/>
          </a:xfrm>
        </p:grpSpPr>
        <p:cxnSp>
          <p:nvCxnSpPr>
            <p:cNvPr id="274" name="Straight Connector 273"/>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5" name="Straight Connector 274"/>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3" name="Group 242"/>
          <p:cNvGrpSpPr/>
          <p:nvPr/>
        </p:nvGrpSpPr>
        <p:grpSpPr>
          <a:xfrm rot="5400000">
            <a:off x="-166467" y="5467067"/>
            <a:ext cx="152400" cy="122115"/>
            <a:chOff x="7983415" y="6582508"/>
            <a:chExt cx="152400" cy="486507"/>
          </a:xfrm>
        </p:grpSpPr>
        <p:cxnSp>
          <p:nvCxnSpPr>
            <p:cNvPr id="272" name="Straight Connector 271"/>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3" name="Straight Connector 272"/>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4" name="Group 243"/>
          <p:cNvGrpSpPr/>
          <p:nvPr/>
        </p:nvGrpSpPr>
        <p:grpSpPr>
          <a:xfrm rot="5400000">
            <a:off x="-166467" y="4993425"/>
            <a:ext cx="152400" cy="122115"/>
            <a:chOff x="7983415" y="6582508"/>
            <a:chExt cx="152400" cy="486507"/>
          </a:xfrm>
        </p:grpSpPr>
        <p:cxnSp>
          <p:nvCxnSpPr>
            <p:cNvPr id="270" name="Straight Connector 269"/>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5" name="Group 244"/>
          <p:cNvGrpSpPr/>
          <p:nvPr/>
        </p:nvGrpSpPr>
        <p:grpSpPr>
          <a:xfrm rot="5400000">
            <a:off x="-166467" y="4519783"/>
            <a:ext cx="152400" cy="122115"/>
            <a:chOff x="7983415" y="6582508"/>
            <a:chExt cx="152400" cy="486507"/>
          </a:xfrm>
        </p:grpSpPr>
        <p:cxnSp>
          <p:nvCxnSpPr>
            <p:cNvPr id="268" name="Straight Connector 267"/>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9" name="Straight Connector 268"/>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6" name="Group 245"/>
          <p:cNvGrpSpPr/>
          <p:nvPr/>
        </p:nvGrpSpPr>
        <p:grpSpPr>
          <a:xfrm rot="5400000">
            <a:off x="-166467" y="4046141"/>
            <a:ext cx="152400" cy="122115"/>
            <a:chOff x="7983415" y="6582508"/>
            <a:chExt cx="152400" cy="486507"/>
          </a:xfrm>
        </p:grpSpPr>
        <p:cxnSp>
          <p:nvCxnSpPr>
            <p:cNvPr id="266" name="Straight Connector 265"/>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7" name="Group 246"/>
          <p:cNvGrpSpPr/>
          <p:nvPr/>
        </p:nvGrpSpPr>
        <p:grpSpPr>
          <a:xfrm rot="5400000">
            <a:off x="-166467" y="3572499"/>
            <a:ext cx="152400" cy="122115"/>
            <a:chOff x="7983415" y="6582508"/>
            <a:chExt cx="152400" cy="486507"/>
          </a:xfrm>
        </p:grpSpPr>
        <p:cxnSp>
          <p:nvCxnSpPr>
            <p:cNvPr id="264" name="Straight Connector 263"/>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8" name="Group 247"/>
          <p:cNvGrpSpPr/>
          <p:nvPr/>
        </p:nvGrpSpPr>
        <p:grpSpPr>
          <a:xfrm rot="5400000">
            <a:off x="-166467" y="3098857"/>
            <a:ext cx="152400" cy="122115"/>
            <a:chOff x="7983415" y="6582508"/>
            <a:chExt cx="152400" cy="486507"/>
          </a:xfrm>
        </p:grpSpPr>
        <p:cxnSp>
          <p:nvCxnSpPr>
            <p:cNvPr id="262" name="Straight Connector 261"/>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3" name="Straight Connector 262"/>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9" name="Group 248"/>
          <p:cNvGrpSpPr/>
          <p:nvPr/>
        </p:nvGrpSpPr>
        <p:grpSpPr>
          <a:xfrm rot="5400000">
            <a:off x="-166467" y="2625215"/>
            <a:ext cx="152400" cy="122115"/>
            <a:chOff x="7983415" y="6582508"/>
            <a:chExt cx="152400" cy="486507"/>
          </a:xfrm>
        </p:grpSpPr>
        <p:cxnSp>
          <p:nvCxnSpPr>
            <p:cNvPr id="260" name="Straight Connector 259"/>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0" name="Group 249"/>
          <p:cNvGrpSpPr/>
          <p:nvPr/>
        </p:nvGrpSpPr>
        <p:grpSpPr>
          <a:xfrm rot="5400000">
            <a:off x="-166467" y="2151573"/>
            <a:ext cx="152400" cy="122115"/>
            <a:chOff x="7983415" y="6582508"/>
            <a:chExt cx="152400" cy="486507"/>
          </a:xfrm>
        </p:grpSpPr>
        <p:cxnSp>
          <p:nvCxnSpPr>
            <p:cNvPr id="258" name="Straight Connector 257"/>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1" name="Group 250"/>
          <p:cNvGrpSpPr/>
          <p:nvPr/>
        </p:nvGrpSpPr>
        <p:grpSpPr>
          <a:xfrm rot="5400000">
            <a:off x="-166467" y="1677931"/>
            <a:ext cx="152400" cy="122115"/>
            <a:chOff x="7983415" y="6582508"/>
            <a:chExt cx="152400" cy="486507"/>
          </a:xfrm>
        </p:grpSpPr>
        <p:cxnSp>
          <p:nvCxnSpPr>
            <p:cNvPr id="256" name="Straight Connector 255"/>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2" name="Group 251"/>
          <p:cNvGrpSpPr/>
          <p:nvPr/>
        </p:nvGrpSpPr>
        <p:grpSpPr>
          <a:xfrm rot="5400000">
            <a:off x="-166467" y="997340"/>
            <a:ext cx="152400" cy="122115"/>
            <a:chOff x="7983415" y="6582508"/>
            <a:chExt cx="152400" cy="486507"/>
          </a:xfrm>
        </p:grpSpPr>
        <p:cxnSp>
          <p:nvCxnSpPr>
            <p:cNvPr id="254" name="Straight Connector 253"/>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53" name="Straight Connector 252"/>
          <p:cNvCxnSpPr/>
          <p:nvPr/>
        </p:nvCxnSpPr>
        <p:spPr>
          <a:xfrm rot="5400000">
            <a:off x="-90267" y="6338154"/>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6" name="Straight Connector 205"/>
          <p:cNvCxnSpPr/>
          <p:nvPr/>
        </p:nvCxnSpPr>
        <p:spPr>
          <a:xfrm rot="5400000">
            <a:off x="9227541" y="392949"/>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07" name="Group 206"/>
          <p:cNvGrpSpPr/>
          <p:nvPr/>
        </p:nvGrpSpPr>
        <p:grpSpPr>
          <a:xfrm rot="5400000">
            <a:off x="9151341" y="5940709"/>
            <a:ext cx="152400" cy="122115"/>
            <a:chOff x="7983415" y="6582508"/>
            <a:chExt cx="152400" cy="486507"/>
          </a:xfrm>
        </p:grpSpPr>
        <p:cxnSp>
          <p:nvCxnSpPr>
            <p:cNvPr id="239" name="Straight Connector 238"/>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8" name="Group 207"/>
          <p:cNvGrpSpPr/>
          <p:nvPr/>
        </p:nvGrpSpPr>
        <p:grpSpPr>
          <a:xfrm rot="5400000">
            <a:off x="9151341" y="5467067"/>
            <a:ext cx="152400" cy="122115"/>
            <a:chOff x="7983415" y="6582508"/>
            <a:chExt cx="152400" cy="486507"/>
          </a:xfrm>
        </p:grpSpPr>
        <p:cxnSp>
          <p:nvCxnSpPr>
            <p:cNvPr id="237" name="Straight Connector 236"/>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9" name="Group 208"/>
          <p:cNvGrpSpPr/>
          <p:nvPr/>
        </p:nvGrpSpPr>
        <p:grpSpPr>
          <a:xfrm rot="5400000">
            <a:off x="9151341" y="4993425"/>
            <a:ext cx="152400" cy="122115"/>
            <a:chOff x="7983415" y="6582508"/>
            <a:chExt cx="152400" cy="486507"/>
          </a:xfrm>
        </p:grpSpPr>
        <p:cxnSp>
          <p:nvCxnSpPr>
            <p:cNvPr id="235" name="Straight Connector 234"/>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6" name="Straight Connector 235"/>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0" name="Group 209"/>
          <p:cNvGrpSpPr/>
          <p:nvPr/>
        </p:nvGrpSpPr>
        <p:grpSpPr>
          <a:xfrm rot="5400000">
            <a:off x="9151341" y="4519783"/>
            <a:ext cx="152400" cy="122115"/>
            <a:chOff x="7983415" y="6582508"/>
            <a:chExt cx="152400" cy="486507"/>
          </a:xfrm>
        </p:grpSpPr>
        <p:cxnSp>
          <p:nvCxnSpPr>
            <p:cNvPr id="233" name="Straight Connector 232"/>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4" name="Straight Connector 233"/>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1" name="Group 210"/>
          <p:cNvGrpSpPr/>
          <p:nvPr/>
        </p:nvGrpSpPr>
        <p:grpSpPr>
          <a:xfrm rot="5400000">
            <a:off x="9151341" y="4046141"/>
            <a:ext cx="152400" cy="122115"/>
            <a:chOff x="7983415" y="6582508"/>
            <a:chExt cx="152400" cy="486507"/>
          </a:xfrm>
        </p:grpSpPr>
        <p:cxnSp>
          <p:nvCxnSpPr>
            <p:cNvPr id="231" name="Straight Connector 230"/>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2" name="Straight Connector 231"/>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2" name="Group 211"/>
          <p:cNvGrpSpPr/>
          <p:nvPr/>
        </p:nvGrpSpPr>
        <p:grpSpPr>
          <a:xfrm rot="5400000">
            <a:off x="9151341" y="3572499"/>
            <a:ext cx="152400" cy="122115"/>
            <a:chOff x="7983415" y="6582508"/>
            <a:chExt cx="152400" cy="486507"/>
          </a:xfrm>
        </p:grpSpPr>
        <p:cxnSp>
          <p:nvCxnSpPr>
            <p:cNvPr id="229" name="Straight Connector 228"/>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3" name="Group 212"/>
          <p:cNvGrpSpPr/>
          <p:nvPr/>
        </p:nvGrpSpPr>
        <p:grpSpPr>
          <a:xfrm rot="5400000">
            <a:off x="9151341" y="3098857"/>
            <a:ext cx="152400" cy="122115"/>
            <a:chOff x="7983415" y="6582508"/>
            <a:chExt cx="152400" cy="486507"/>
          </a:xfrm>
        </p:grpSpPr>
        <p:cxnSp>
          <p:nvCxnSpPr>
            <p:cNvPr id="227" name="Straight Connector 226"/>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4" name="Group 213"/>
          <p:cNvGrpSpPr/>
          <p:nvPr/>
        </p:nvGrpSpPr>
        <p:grpSpPr>
          <a:xfrm rot="5400000">
            <a:off x="9151341" y="2625215"/>
            <a:ext cx="152400" cy="122115"/>
            <a:chOff x="7983415" y="6582508"/>
            <a:chExt cx="152400" cy="486507"/>
          </a:xfrm>
        </p:grpSpPr>
        <p:cxnSp>
          <p:nvCxnSpPr>
            <p:cNvPr id="225" name="Straight Connector 224"/>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5" name="Group 214"/>
          <p:cNvGrpSpPr/>
          <p:nvPr/>
        </p:nvGrpSpPr>
        <p:grpSpPr>
          <a:xfrm rot="5400000">
            <a:off x="9151341" y="2151573"/>
            <a:ext cx="152400" cy="122115"/>
            <a:chOff x="7983415" y="6582508"/>
            <a:chExt cx="152400" cy="486507"/>
          </a:xfrm>
        </p:grpSpPr>
        <p:cxnSp>
          <p:nvCxnSpPr>
            <p:cNvPr id="223" name="Straight Connector 222"/>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6" name="Group 215"/>
          <p:cNvGrpSpPr/>
          <p:nvPr/>
        </p:nvGrpSpPr>
        <p:grpSpPr>
          <a:xfrm rot="5400000">
            <a:off x="9151341" y="1677931"/>
            <a:ext cx="152400" cy="122115"/>
            <a:chOff x="7983415" y="6582508"/>
            <a:chExt cx="152400" cy="486507"/>
          </a:xfrm>
        </p:grpSpPr>
        <p:cxnSp>
          <p:nvCxnSpPr>
            <p:cNvPr id="221" name="Straight Connector 220"/>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7" name="Group 216"/>
          <p:cNvGrpSpPr/>
          <p:nvPr/>
        </p:nvGrpSpPr>
        <p:grpSpPr>
          <a:xfrm rot="5400000">
            <a:off x="9151341" y="997340"/>
            <a:ext cx="152400" cy="122115"/>
            <a:chOff x="7983415" y="6582508"/>
            <a:chExt cx="152400" cy="486507"/>
          </a:xfrm>
        </p:grpSpPr>
        <p:cxnSp>
          <p:nvCxnSpPr>
            <p:cNvPr id="219" name="Straight Connector 218"/>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18" name="Straight Connector 217"/>
          <p:cNvCxnSpPr/>
          <p:nvPr/>
        </p:nvCxnSpPr>
        <p:spPr>
          <a:xfrm rot="5400000">
            <a:off x="9227541" y="6338154"/>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457731" y="-141165"/>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a:off x="8684419" y="-141165"/>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173" name="Group 172"/>
          <p:cNvGrpSpPr/>
          <p:nvPr/>
        </p:nvGrpSpPr>
        <p:grpSpPr>
          <a:xfrm>
            <a:off x="7986158" y="-141165"/>
            <a:ext cx="152400" cy="122115"/>
            <a:chOff x="7983415" y="6582508"/>
            <a:chExt cx="152400" cy="486507"/>
          </a:xfrm>
        </p:grpSpPr>
        <p:cxnSp>
          <p:nvCxnSpPr>
            <p:cNvPr id="204" name="Straight Connector 203"/>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4" name="Group 173"/>
          <p:cNvGrpSpPr/>
          <p:nvPr/>
        </p:nvGrpSpPr>
        <p:grpSpPr>
          <a:xfrm>
            <a:off x="7287901" y="-141165"/>
            <a:ext cx="152400" cy="122115"/>
            <a:chOff x="7983415" y="6582508"/>
            <a:chExt cx="152400" cy="486507"/>
          </a:xfrm>
        </p:grpSpPr>
        <p:cxnSp>
          <p:nvCxnSpPr>
            <p:cNvPr id="202" name="Straight Connector 201"/>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3" name="Straight Connector 202"/>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5" name="Group 174"/>
          <p:cNvGrpSpPr/>
          <p:nvPr/>
        </p:nvGrpSpPr>
        <p:grpSpPr>
          <a:xfrm>
            <a:off x="6589644" y="-141165"/>
            <a:ext cx="152400" cy="122115"/>
            <a:chOff x="7983415" y="6582508"/>
            <a:chExt cx="152400" cy="486507"/>
          </a:xfrm>
        </p:grpSpPr>
        <p:cxnSp>
          <p:nvCxnSpPr>
            <p:cNvPr id="200" name="Straight Connector 199"/>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1" name="Straight Connector 200"/>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6" name="Group 175"/>
          <p:cNvGrpSpPr/>
          <p:nvPr/>
        </p:nvGrpSpPr>
        <p:grpSpPr>
          <a:xfrm>
            <a:off x="5891387" y="-141165"/>
            <a:ext cx="152400" cy="122115"/>
            <a:chOff x="7983415" y="6582508"/>
            <a:chExt cx="152400" cy="486507"/>
          </a:xfrm>
        </p:grpSpPr>
        <p:cxnSp>
          <p:nvCxnSpPr>
            <p:cNvPr id="198" name="Straight Connector 197"/>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9" name="Straight Connector 198"/>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7" name="Group 176"/>
          <p:cNvGrpSpPr/>
          <p:nvPr/>
        </p:nvGrpSpPr>
        <p:grpSpPr>
          <a:xfrm>
            <a:off x="5193130" y="-141165"/>
            <a:ext cx="152400" cy="122115"/>
            <a:chOff x="7983415" y="6582508"/>
            <a:chExt cx="152400" cy="486507"/>
          </a:xfrm>
        </p:grpSpPr>
        <p:cxnSp>
          <p:nvCxnSpPr>
            <p:cNvPr id="196" name="Straight Connector 195"/>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7" name="Straight Connector 196"/>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8" name="Group 177"/>
          <p:cNvGrpSpPr/>
          <p:nvPr/>
        </p:nvGrpSpPr>
        <p:grpSpPr>
          <a:xfrm>
            <a:off x="4494873" y="-141165"/>
            <a:ext cx="152400" cy="122115"/>
            <a:chOff x="7983415" y="6582508"/>
            <a:chExt cx="152400" cy="486507"/>
          </a:xfrm>
        </p:grpSpPr>
        <p:cxnSp>
          <p:nvCxnSpPr>
            <p:cNvPr id="194" name="Straight Connector 193"/>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5" name="Straight Connector 194"/>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9" name="Group 178"/>
          <p:cNvGrpSpPr/>
          <p:nvPr/>
        </p:nvGrpSpPr>
        <p:grpSpPr>
          <a:xfrm>
            <a:off x="3796616" y="-141165"/>
            <a:ext cx="152400" cy="122115"/>
            <a:chOff x="7983415" y="6582508"/>
            <a:chExt cx="152400" cy="486507"/>
          </a:xfrm>
        </p:grpSpPr>
        <p:cxnSp>
          <p:nvCxnSpPr>
            <p:cNvPr id="192" name="Straight Connector 191"/>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3" name="Straight Connector 192"/>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0" name="Group 179"/>
          <p:cNvGrpSpPr/>
          <p:nvPr/>
        </p:nvGrpSpPr>
        <p:grpSpPr>
          <a:xfrm>
            <a:off x="3098359" y="-141165"/>
            <a:ext cx="152400" cy="122115"/>
            <a:chOff x="7983415" y="6582508"/>
            <a:chExt cx="152400" cy="486507"/>
          </a:xfrm>
        </p:grpSpPr>
        <p:cxnSp>
          <p:nvCxnSpPr>
            <p:cNvPr id="190" name="Straight Connector 189"/>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1" name="Straight Connector 190"/>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1" name="Group 180"/>
          <p:cNvGrpSpPr/>
          <p:nvPr/>
        </p:nvGrpSpPr>
        <p:grpSpPr>
          <a:xfrm>
            <a:off x="2400102" y="-141165"/>
            <a:ext cx="152400" cy="122115"/>
            <a:chOff x="7983415" y="6582508"/>
            <a:chExt cx="152400" cy="486507"/>
          </a:xfrm>
        </p:grpSpPr>
        <p:cxnSp>
          <p:nvCxnSpPr>
            <p:cNvPr id="188" name="Straight Connector 187"/>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2" name="Group 181"/>
          <p:cNvGrpSpPr/>
          <p:nvPr/>
        </p:nvGrpSpPr>
        <p:grpSpPr>
          <a:xfrm>
            <a:off x="1701845" y="-141165"/>
            <a:ext cx="152400" cy="122115"/>
            <a:chOff x="7983415" y="6582508"/>
            <a:chExt cx="152400" cy="486507"/>
          </a:xfrm>
        </p:grpSpPr>
        <p:cxnSp>
          <p:nvCxnSpPr>
            <p:cNvPr id="186" name="Straight Connector 185"/>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3" name="Group 182"/>
          <p:cNvGrpSpPr/>
          <p:nvPr/>
        </p:nvGrpSpPr>
        <p:grpSpPr>
          <a:xfrm>
            <a:off x="1003588" y="-141165"/>
            <a:ext cx="152400" cy="122115"/>
            <a:chOff x="7983415" y="6582508"/>
            <a:chExt cx="152400" cy="486507"/>
          </a:xfrm>
        </p:grpSpPr>
        <p:cxnSp>
          <p:nvCxnSpPr>
            <p:cNvPr id="184" name="Straight Connector 183"/>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sp>
        <p:nvSpPr>
          <p:cNvPr id="148" name="Freeform 7"/>
          <p:cNvSpPr>
            <a:spLocks noChangeAspect="1" noEditPoints="1"/>
          </p:cNvSpPr>
          <p:nvPr/>
        </p:nvSpPr>
        <p:spPr bwMode="white">
          <a:xfrm>
            <a:off x="0" y="1"/>
            <a:ext cx="9144000" cy="6857665"/>
          </a:xfrm>
          <a:custGeom>
            <a:avLst/>
            <a:gdLst>
              <a:gd name="T0" fmla="*/ 0 w 6803"/>
              <a:gd name="T1" fmla="*/ 0 h 5102"/>
              <a:gd name="T2" fmla="*/ 0 w 6803"/>
              <a:gd name="T3" fmla="*/ 5102 h 5102"/>
              <a:gd name="T4" fmla="*/ 6803 w 6803"/>
              <a:gd name="T5" fmla="*/ 5102 h 5102"/>
              <a:gd name="T6" fmla="*/ 6803 w 6803"/>
              <a:gd name="T7" fmla="*/ 0 h 5102"/>
              <a:gd name="T8" fmla="*/ 0 w 6803"/>
              <a:gd name="T9" fmla="*/ 0 h 5102"/>
              <a:gd name="T10" fmla="*/ 6751 w 6803"/>
              <a:gd name="T11" fmla="*/ 5048 h 5102"/>
              <a:gd name="T12" fmla="*/ 52 w 6803"/>
              <a:gd name="T13" fmla="*/ 5048 h 5102"/>
              <a:gd name="T14" fmla="*/ 52 w 6803"/>
              <a:gd name="T15" fmla="*/ 54 h 5102"/>
              <a:gd name="T16" fmla="*/ 6751 w 6803"/>
              <a:gd name="T17" fmla="*/ 54 h 5102"/>
              <a:gd name="T18" fmla="*/ 6751 w 6803"/>
              <a:gd name="T19" fmla="*/ 5048 h 5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03" h="5102">
                <a:moveTo>
                  <a:pt x="0" y="0"/>
                </a:moveTo>
                <a:lnTo>
                  <a:pt x="0" y="5102"/>
                </a:lnTo>
                <a:lnTo>
                  <a:pt x="6803" y="5102"/>
                </a:lnTo>
                <a:lnTo>
                  <a:pt x="6803" y="0"/>
                </a:lnTo>
                <a:lnTo>
                  <a:pt x="0" y="0"/>
                </a:lnTo>
                <a:close/>
                <a:moveTo>
                  <a:pt x="6751" y="5048"/>
                </a:moveTo>
                <a:lnTo>
                  <a:pt x="52" y="5048"/>
                </a:lnTo>
                <a:lnTo>
                  <a:pt x="52" y="54"/>
                </a:lnTo>
                <a:lnTo>
                  <a:pt x="6751" y="54"/>
                </a:lnTo>
                <a:lnTo>
                  <a:pt x="6751" y="5048"/>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150" name="TextBox 149"/>
          <p:cNvSpPr txBox="1"/>
          <p:nvPr/>
        </p:nvSpPr>
        <p:spPr>
          <a:xfrm>
            <a:off x="8138559" y="6567050"/>
            <a:ext cx="545862" cy="123111"/>
          </a:xfrm>
          <a:prstGeom prst="rect">
            <a:avLst/>
          </a:prstGeom>
          <a:noFill/>
        </p:spPr>
        <p:txBody>
          <a:bodyPr wrap="square" lIns="0" tIns="0" rIns="0" bIns="0" rtlCol="0">
            <a:noAutofit/>
          </a:bodyPr>
          <a:lstStyle/>
          <a:p>
            <a:pPr algn="r"/>
            <a:fld id="{567A4CEE-210B-4A43-8E57-98E37E0AC15F}" type="slidenum">
              <a:rPr lang="en-US" sz="800" spc="0" baseline="0" smtClean="0">
                <a:solidFill>
                  <a:schemeClr val="tx1">
                    <a:lumMod val="50000"/>
                    <a:lumOff val="50000"/>
                  </a:schemeClr>
                </a:solidFill>
                <a:latin typeface="+mj-lt"/>
              </a:rPr>
              <a:pPr algn="r"/>
              <a:t>‹#›</a:t>
            </a:fld>
            <a:endParaRPr lang="en-US" sz="800" spc="0" baseline="0" dirty="0">
              <a:solidFill>
                <a:schemeClr val="tx1">
                  <a:lumMod val="50000"/>
                  <a:lumOff val="50000"/>
                </a:schemeClr>
              </a:solidFill>
              <a:latin typeface="+mj-lt"/>
            </a:endParaRPr>
          </a:p>
        </p:txBody>
      </p:sp>
      <p:sp>
        <p:nvSpPr>
          <p:cNvPr id="154" name="Rectangle 153"/>
          <p:cNvSpPr/>
          <p:nvPr/>
        </p:nvSpPr>
        <p:spPr>
          <a:xfrm>
            <a:off x="7038578" y="6567049"/>
            <a:ext cx="1099980" cy="123111"/>
          </a:xfrm>
          <a:prstGeom prst="rect">
            <a:avLst/>
          </a:prstGeom>
          <a:noFill/>
        </p:spPr>
        <p:txBody>
          <a:bodyPr wrap="square" lIns="0" tIns="0" rIns="0" bIns="0" rtlCol="0">
            <a:noAutofit/>
          </a:bodyPr>
          <a:lstStyle/>
          <a:p>
            <a:pPr marL="0" lvl="0" indent="0" algn="r"/>
            <a:r>
              <a:rPr lang="en-US" sz="800" spc="0" baseline="0" dirty="0">
                <a:solidFill>
                  <a:schemeClr val="tx1">
                    <a:lumMod val="50000"/>
                    <a:lumOff val="50000"/>
                  </a:schemeClr>
                </a:solidFill>
                <a:latin typeface="+mj-lt"/>
              </a:rPr>
              <a:t>© Duarte, Inc. 2014</a:t>
            </a:r>
          </a:p>
        </p:txBody>
      </p:sp>
      <p:cxnSp>
        <p:nvCxnSpPr>
          <p:cNvPr id="153" name="Straight Connector 152"/>
          <p:cNvCxnSpPr/>
          <p:nvPr/>
        </p:nvCxnSpPr>
        <p:spPr>
          <a:xfrm flipH="1">
            <a:off x="457732" y="4030998"/>
            <a:ext cx="8226687"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0336723"/>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cSld name="Cover P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7200" y="358924"/>
            <a:ext cx="4866908" cy="2742289"/>
          </a:xfrm>
        </p:spPr>
        <p:txBody>
          <a:bodyPr/>
          <a:lstStyle>
            <a:lvl1pPr>
              <a:lnSpc>
                <a:spcPct val="90000"/>
              </a:lnSpc>
              <a:defRPr sz="6600" kern="100" cap="all" spc="-200" baseline="0">
                <a:solidFill>
                  <a:schemeClr val="bg1"/>
                </a:solidFill>
              </a:defRPr>
            </a:lvl1pPr>
          </a:lstStyle>
          <a:p>
            <a:r>
              <a:rPr lang="en-US" dirty="0"/>
              <a:t>add </a:t>
            </a:r>
            <a:r>
              <a:rPr lang="en-US" dirty="0" err="1"/>
              <a:t>slidedoc</a:t>
            </a:r>
            <a:r>
              <a:rPr lang="en-US" dirty="0"/>
              <a:t> title</a:t>
            </a:r>
          </a:p>
        </p:txBody>
      </p:sp>
      <p:sp>
        <p:nvSpPr>
          <p:cNvPr id="60" name="Text Placeholder 59"/>
          <p:cNvSpPr>
            <a:spLocks noGrp="1"/>
          </p:cNvSpPr>
          <p:nvPr>
            <p:ph type="body" sz="quarter" idx="10"/>
          </p:nvPr>
        </p:nvSpPr>
        <p:spPr>
          <a:xfrm>
            <a:off x="457200" y="3496727"/>
            <a:ext cx="1497013" cy="2512484"/>
          </a:xfrm>
        </p:spPr>
        <p:txBody>
          <a:bodyPr anchor="b"/>
          <a:lstStyle>
            <a:lvl1pPr>
              <a:lnSpc>
                <a:spcPct val="100000"/>
              </a:lnSpc>
              <a:defRPr sz="1300">
                <a:solidFill>
                  <a:schemeClr val="tx2"/>
                </a:solidFill>
              </a:defRPr>
            </a:lvl1pPr>
            <a:lvl2pPr>
              <a:defRPr b="1"/>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62" name="Straight Connector 61"/>
          <p:cNvCxnSpPr/>
          <p:nvPr/>
        </p:nvCxnSpPr>
        <p:spPr>
          <a:xfrm>
            <a:off x="457200" y="6178550"/>
            <a:ext cx="1497196"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63" name="Text Placeholder 59"/>
          <p:cNvSpPr>
            <a:spLocks noGrp="1"/>
          </p:cNvSpPr>
          <p:nvPr>
            <p:ph type="body" sz="quarter" idx="11"/>
          </p:nvPr>
        </p:nvSpPr>
        <p:spPr>
          <a:xfrm>
            <a:off x="5509344" y="5181598"/>
            <a:ext cx="1497013" cy="1022351"/>
          </a:xfrm>
        </p:spPr>
        <p:txBody>
          <a:bodyPr anchor="b"/>
          <a:lstStyle>
            <a:lvl1pPr algn="r">
              <a:lnSpc>
                <a:spcPct val="100000"/>
              </a:lnSpc>
              <a:defRPr sz="1300" b="1">
                <a:solidFill>
                  <a:schemeClr val="bg1"/>
                </a:solidFill>
              </a:defRPr>
            </a:lvl1pPr>
            <a:lvl2pPr>
              <a:defRPr b="1"/>
            </a:lvl2pPr>
          </a:lstStyle>
          <a:p>
            <a:pPr lvl="0"/>
            <a:r>
              <a:rPr lang="en-US"/>
              <a:t>Edit Master text styles</a:t>
            </a:r>
          </a:p>
        </p:txBody>
      </p:sp>
      <p:sp>
        <p:nvSpPr>
          <p:cNvPr id="64" name="Text Placeholder 59"/>
          <p:cNvSpPr>
            <a:spLocks noGrp="1"/>
          </p:cNvSpPr>
          <p:nvPr>
            <p:ph type="body" sz="quarter" idx="12"/>
          </p:nvPr>
        </p:nvSpPr>
        <p:spPr>
          <a:xfrm>
            <a:off x="7189787" y="5181598"/>
            <a:ext cx="1497013" cy="1022351"/>
          </a:xfrm>
        </p:spPr>
        <p:txBody>
          <a:bodyPr anchor="b"/>
          <a:lstStyle>
            <a:lvl1pPr algn="r">
              <a:lnSpc>
                <a:spcPct val="100000"/>
              </a:lnSpc>
              <a:defRPr sz="1300" b="1">
                <a:solidFill>
                  <a:schemeClr val="bg1"/>
                </a:solidFill>
              </a:defRPr>
            </a:lvl1pPr>
            <a:lvl2pPr>
              <a:defRPr b="1"/>
            </a:lvl2pPr>
          </a:lstStyle>
          <a:p>
            <a:pPr lvl="0"/>
            <a:r>
              <a:rPr lang="en-US"/>
              <a:t>Edit Master text styles</a:t>
            </a:r>
          </a:p>
        </p:txBody>
      </p:sp>
    </p:spTree>
    <p:extLst>
      <p:ext uri="{BB962C8B-B14F-4D97-AF65-F5344CB8AC3E}">
        <p14:creationId xmlns:p14="http://schemas.microsoft.com/office/powerpoint/2010/main" val="1399492137"/>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Section Divider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731" y="454006"/>
            <a:ext cx="8226689" cy="3255751"/>
          </a:xfrm>
        </p:spPr>
        <p:txBody>
          <a:bodyPr>
            <a:noAutofit/>
          </a:bodyPr>
          <a:lstStyle>
            <a:lvl1pPr>
              <a:lnSpc>
                <a:spcPct val="90000"/>
              </a:lnSpc>
              <a:spcAft>
                <a:spcPts val="600"/>
              </a:spcAft>
              <a:defRPr sz="6600" cap="none" baseline="0">
                <a:solidFill>
                  <a:schemeClr val="bg1"/>
                </a:solidFill>
                <a:latin typeface="+mj-lt"/>
              </a:defRPr>
            </a:lvl1pPr>
          </a:lstStyle>
          <a:p>
            <a:r>
              <a:rPr lang="en-US" dirty="0"/>
              <a:t>Click to edit Master title style</a:t>
            </a:r>
          </a:p>
        </p:txBody>
      </p:sp>
      <p:cxnSp>
        <p:nvCxnSpPr>
          <p:cNvPr id="276" name="Straight Connector 275"/>
          <p:cNvCxnSpPr/>
          <p:nvPr userDrawn="1"/>
        </p:nvCxnSpPr>
        <p:spPr>
          <a:xfrm>
            <a:off x="457731" y="6873247"/>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7" name="Straight Connector 276"/>
          <p:cNvCxnSpPr/>
          <p:nvPr userDrawn="1"/>
        </p:nvCxnSpPr>
        <p:spPr>
          <a:xfrm>
            <a:off x="8684419" y="6873247"/>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78" name="Group 277"/>
          <p:cNvGrpSpPr/>
          <p:nvPr userDrawn="1"/>
        </p:nvGrpSpPr>
        <p:grpSpPr>
          <a:xfrm>
            <a:off x="7986158" y="6873247"/>
            <a:ext cx="152400" cy="122115"/>
            <a:chOff x="7983415" y="6582508"/>
            <a:chExt cx="152400" cy="486507"/>
          </a:xfrm>
        </p:grpSpPr>
        <p:cxnSp>
          <p:nvCxnSpPr>
            <p:cNvPr id="309" name="Straight Connector 30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10" name="Straight Connector 30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9" name="Group 278"/>
          <p:cNvGrpSpPr/>
          <p:nvPr userDrawn="1"/>
        </p:nvGrpSpPr>
        <p:grpSpPr>
          <a:xfrm>
            <a:off x="7287901" y="6873247"/>
            <a:ext cx="152400" cy="122115"/>
            <a:chOff x="7983415" y="6582508"/>
            <a:chExt cx="152400" cy="486507"/>
          </a:xfrm>
        </p:grpSpPr>
        <p:cxnSp>
          <p:nvCxnSpPr>
            <p:cNvPr id="307" name="Straight Connector 30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8" name="Straight Connector 30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0" name="Group 279"/>
          <p:cNvGrpSpPr/>
          <p:nvPr userDrawn="1"/>
        </p:nvGrpSpPr>
        <p:grpSpPr>
          <a:xfrm>
            <a:off x="6589644" y="6873247"/>
            <a:ext cx="152400" cy="122115"/>
            <a:chOff x="7983415" y="6582508"/>
            <a:chExt cx="152400" cy="486507"/>
          </a:xfrm>
        </p:grpSpPr>
        <p:cxnSp>
          <p:nvCxnSpPr>
            <p:cNvPr id="305" name="Straight Connector 30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6" name="Straight Connector 30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1" name="Group 280"/>
          <p:cNvGrpSpPr/>
          <p:nvPr userDrawn="1"/>
        </p:nvGrpSpPr>
        <p:grpSpPr>
          <a:xfrm>
            <a:off x="5891387" y="6873247"/>
            <a:ext cx="152400" cy="122115"/>
            <a:chOff x="7983415" y="6582508"/>
            <a:chExt cx="152400" cy="486507"/>
          </a:xfrm>
        </p:grpSpPr>
        <p:cxnSp>
          <p:nvCxnSpPr>
            <p:cNvPr id="303" name="Straight Connector 30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4" name="Straight Connector 30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2" name="Group 281"/>
          <p:cNvGrpSpPr/>
          <p:nvPr userDrawn="1"/>
        </p:nvGrpSpPr>
        <p:grpSpPr>
          <a:xfrm>
            <a:off x="5193130" y="6873247"/>
            <a:ext cx="152400" cy="122115"/>
            <a:chOff x="7983415" y="6582508"/>
            <a:chExt cx="152400" cy="486507"/>
          </a:xfrm>
        </p:grpSpPr>
        <p:cxnSp>
          <p:nvCxnSpPr>
            <p:cNvPr id="301" name="Straight Connector 30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3" name="Group 282"/>
          <p:cNvGrpSpPr/>
          <p:nvPr userDrawn="1"/>
        </p:nvGrpSpPr>
        <p:grpSpPr>
          <a:xfrm>
            <a:off x="4494873" y="6873247"/>
            <a:ext cx="152400" cy="122115"/>
            <a:chOff x="7983415" y="6582508"/>
            <a:chExt cx="152400" cy="486507"/>
          </a:xfrm>
        </p:grpSpPr>
        <p:cxnSp>
          <p:nvCxnSpPr>
            <p:cNvPr id="299" name="Straight Connector 29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0" name="Straight Connector 29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4" name="Group 283"/>
          <p:cNvGrpSpPr/>
          <p:nvPr userDrawn="1"/>
        </p:nvGrpSpPr>
        <p:grpSpPr>
          <a:xfrm>
            <a:off x="3796616" y="6873247"/>
            <a:ext cx="152400" cy="122115"/>
            <a:chOff x="7983415" y="6582508"/>
            <a:chExt cx="152400" cy="486507"/>
          </a:xfrm>
        </p:grpSpPr>
        <p:cxnSp>
          <p:nvCxnSpPr>
            <p:cNvPr id="297" name="Straight Connector 29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5" name="Group 284"/>
          <p:cNvGrpSpPr/>
          <p:nvPr userDrawn="1"/>
        </p:nvGrpSpPr>
        <p:grpSpPr>
          <a:xfrm>
            <a:off x="3098359" y="6873247"/>
            <a:ext cx="152400" cy="122115"/>
            <a:chOff x="7983415" y="6582508"/>
            <a:chExt cx="152400" cy="486507"/>
          </a:xfrm>
        </p:grpSpPr>
        <p:cxnSp>
          <p:nvCxnSpPr>
            <p:cNvPr id="295" name="Straight Connector 29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6" name="Straight Connector 29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6" name="Group 285"/>
          <p:cNvGrpSpPr/>
          <p:nvPr userDrawn="1"/>
        </p:nvGrpSpPr>
        <p:grpSpPr>
          <a:xfrm>
            <a:off x="2400102" y="6873247"/>
            <a:ext cx="152400" cy="122115"/>
            <a:chOff x="7983415" y="6582508"/>
            <a:chExt cx="152400" cy="486507"/>
          </a:xfrm>
        </p:grpSpPr>
        <p:cxnSp>
          <p:nvCxnSpPr>
            <p:cNvPr id="293" name="Straight Connector 29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7" name="Group 286"/>
          <p:cNvGrpSpPr/>
          <p:nvPr userDrawn="1"/>
        </p:nvGrpSpPr>
        <p:grpSpPr>
          <a:xfrm>
            <a:off x="1701845" y="6873247"/>
            <a:ext cx="152400" cy="122115"/>
            <a:chOff x="7983415" y="6582508"/>
            <a:chExt cx="152400" cy="486507"/>
          </a:xfrm>
        </p:grpSpPr>
        <p:cxnSp>
          <p:nvCxnSpPr>
            <p:cNvPr id="291" name="Straight Connector 29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8" name="Group 287"/>
          <p:cNvGrpSpPr/>
          <p:nvPr userDrawn="1"/>
        </p:nvGrpSpPr>
        <p:grpSpPr>
          <a:xfrm>
            <a:off x="1003588" y="6873247"/>
            <a:ext cx="152400" cy="122115"/>
            <a:chOff x="7983415" y="6582508"/>
            <a:chExt cx="152400" cy="486507"/>
          </a:xfrm>
        </p:grpSpPr>
        <p:cxnSp>
          <p:nvCxnSpPr>
            <p:cNvPr id="289" name="Straight Connector 28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0" name="Straight Connector 28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41" name="Straight Connector 240"/>
          <p:cNvCxnSpPr/>
          <p:nvPr userDrawn="1"/>
        </p:nvCxnSpPr>
        <p:spPr>
          <a:xfrm rot="5400000">
            <a:off x="-90267" y="392949"/>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42" name="Group 241"/>
          <p:cNvGrpSpPr/>
          <p:nvPr userDrawn="1"/>
        </p:nvGrpSpPr>
        <p:grpSpPr>
          <a:xfrm rot="5400000">
            <a:off x="-166467" y="5940709"/>
            <a:ext cx="152400" cy="122115"/>
            <a:chOff x="7983415" y="6582508"/>
            <a:chExt cx="152400" cy="486507"/>
          </a:xfrm>
        </p:grpSpPr>
        <p:cxnSp>
          <p:nvCxnSpPr>
            <p:cNvPr id="274" name="Straight Connector 27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5" name="Straight Connector 27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3" name="Group 242"/>
          <p:cNvGrpSpPr/>
          <p:nvPr userDrawn="1"/>
        </p:nvGrpSpPr>
        <p:grpSpPr>
          <a:xfrm rot="5400000">
            <a:off x="-166467" y="5467067"/>
            <a:ext cx="152400" cy="122115"/>
            <a:chOff x="7983415" y="6582508"/>
            <a:chExt cx="152400" cy="486507"/>
          </a:xfrm>
        </p:grpSpPr>
        <p:cxnSp>
          <p:nvCxnSpPr>
            <p:cNvPr id="272" name="Straight Connector 27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3" name="Straight Connector 27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4" name="Group 243"/>
          <p:cNvGrpSpPr/>
          <p:nvPr userDrawn="1"/>
        </p:nvGrpSpPr>
        <p:grpSpPr>
          <a:xfrm rot="5400000">
            <a:off x="-166467" y="4993425"/>
            <a:ext cx="152400" cy="122115"/>
            <a:chOff x="7983415" y="6582508"/>
            <a:chExt cx="152400" cy="486507"/>
          </a:xfrm>
        </p:grpSpPr>
        <p:cxnSp>
          <p:nvCxnSpPr>
            <p:cNvPr id="270" name="Straight Connector 26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5" name="Group 244"/>
          <p:cNvGrpSpPr/>
          <p:nvPr userDrawn="1"/>
        </p:nvGrpSpPr>
        <p:grpSpPr>
          <a:xfrm rot="5400000">
            <a:off x="-166467" y="4519783"/>
            <a:ext cx="152400" cy="122115"/>
            <a:chOff x="7983415" y="6582508"/>
            <a:chExt cx="152400" cy="486507"/>
          </a:xfrm>
        </p:grpSpPr>
        <p:cxnSp>
          <p:nvCxnSpPr>
            <p:cNvPr id="268" name="Straight Connector 26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9" name="Straight Connector 26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6" name="Group 245"/>
          <p:cNvGrpSpPr/>
          <p:nvPr userDrawn="1"/>
        </p:nvGrpSpPr>
        <p:grpSpPr>
          <a:xfrm rot="5400000">
            <a:off x="-166467" y="4046141"/>
            <a:ext cx="152400" cy="122115"/>
            <a:chOff x="7983415" y="6582508"/>
            <a:chExt cx="152400" cy="486507"/>
          </a:xfrm>
        </p:grpSpPr>
        <p:cxnSp>
          <p:nvCxnSpPr>
            <p:cNvPr id="266" name="Straight Connector 26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7" name="Group 246"/>
          <p:cNvGrpSpPr/>
          <p:nvPr userDrawn="1"/>
        </p:nvGrpSpPr>
        <p:grpSpPr>
          <a:xfrm rot="5400000">
            <a:off x="-166467" y="3572499"/>
            <a:ext cx="152400" cy="122115"/>
            <a:chOff x="7983415" y="6582508"/>
            <a:chExt cx="152400" cy="486507"/>
          </a:xfrm>
        </p:grpSpPr>
        <p:cxnSp>
          <p:nvCxnSpPr>
            <p:cNvPr id="264" name="Straight Connector 26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8" name="Group 247"/>
          <p:cNvGrpSpPr/>
          <p:nvPr userDrawn="1"/>
        </p:nvGrpSpPr>
        <p:grpSpPr>
          <a:xfrm rot="5400000">
            <a:off x="-166467" y="3098857"/>
            <a:ext cx="152400" cy="122115"/>
            <a:chOff x="7983415" y="6582508"/>
            <a:chExt cx="152400" cy="486507"/>
          </a:xfrm>
        </p:grpSpPr>
        <p:cxnSp>
          <p:nvCxnSpPr>
            <p:cNvPr id="262" name="Straight Connector 26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3" name="Straight Connector 26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9" name="Group 248"/>
          <p:cNvGrpSpPr/>
          <p:nvPr userDrawn="1"/>
        </p:nvGrpSpPr>
        <p:grpSpPr>
          <a:xfrm rot="5400000">
            <a:off x="-166467" y="2625215"/>
            <a:ext cx="152400" cy="122115"/>
            <a:chOff x="7983415" y="6582508"/>
            <a:chExt cx="152400" cy="486507"/>
          </a:xfrm>
        </p:grpSpPr>
        <p:cxnSp>
          <p:nvCxnSpPr>
            <p:cNvPr id="260" name="Straight Connector 25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0" name="Group 249"/>
          <p:cNvGrpSpPr/>
          <p:nvPr userDrawn="1"/>
        </p:nvGrpSpPr>
        <p:grpSpPr>
          <a:xfrm rot="5400000">
            <a:off x="-166467" y="2151573"/>
            <a:ext cx="152400" cy="122115"/>
            <a:chOff x="7983415" y="6582508"/>
            <a:chExt cx="152400" cy="486507"/>
          </a:xfrm>
        </p:grpSpPr>
        <p:cxnSp>
          <p:nvCxnSpPr>
            <p:cNvPr id="258" name="Straight Connector 25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1" name="Group 250"/>
          <p:cNvGrpSpPr/>
          <p:nvPr userDrawn="1"/>
        </p:nvGrpSpPr>
        <p:grpSpPr>
          <a:xfrm rot="5400000">
            <a:off x="-166467" y="1677931"/>
            <a:ext cx="152400" cy="122115"/>
            <a:chOff x="7983415" y="6582508"/>
            <a:chExt cx="152400" cy="486507"/>
          </a:xfrm>
        </p:grpSpPr>
        <p:cxnSp>
          <p:nvCxnSpPr>
            <p:cNvPr id="256" name="Straight Connector 25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2" name="Group 251"/>
          <p:cNvGrpSpPr/>
          <p:nvPr userDrawn="1"/>
        </p:nvGrpSpPr>
        <p:grpSpPr>
          <a:xfrm rot="5400000">
            <a:off x="-166467" y="997340"/>
            <a:ext cx="152400" cy="122115"/>
            <a:chOff x="7983415" y="6582508"/>
            <a:chExt cx="152400" cy="486507"/>
          </a:xfrm>
        </p:grpSpPr>
        <p:cxnSp>
          <p:nvCxnSpPr>
            <p:cNvPr id="254" name="Straight Connector 25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53" name="Straight Connector 252"/>
          <p:cNvCxnSpPr/>
          <p:nvPr userDrawn="1"/>
        </p:nvCxnSpPr>
        <p:spPr>
          <a:xfrm rot="5400000">
            <a:off x="-90267" y="6338154"/>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6" name="Straight Connector 205"/>
          <p:cNvCxnSpPr/>
          <p:nvPr userDrawn="1"/>
        </p:nvCxnSpPr>
        <p:spPr>
          <a:xfrm rot="5400000">
            <a:off x="9227541" y="392949"/>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07" name="Group 206"/>
          <p:cNvGrpSpPr/>
          <p:nvPr userDrawn="1"/>
        </p:nvGrpSpPr>
        <p:grpSpPr>
          <a:xfrm rot="5400000">
            <a:off x="9151341" y="5940709"/>
            <a:ext cx="152400" cy="122115"/>
            <a:chOff x="7983415" y="6582508"/>
            <a:chExt cx="152400" cy="486507"/>
          </a:xfrm>
        </p:grpSpPr>
        <p:cxnSp>
          <p:nvCxnSpPr>
            <p:cNvPr id="239" name="Straight Connector 23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8" name="Group 207"/>
          <p:cNvGrpSpPr/>
          <p:nvPr userDrawn="1"/>
        </p:nvGrpSpPr>
        <p:grpSpPr>
          <a:xfrm rot="5400000">
            <a:off x="9151341" y="5467067"/>
            <a:ext cx="152400" cy="122115"/>
            <a:chOff x="7983415" y="6582508"/>
            <a:chExt cx="152400" cy="486507"/>
          </a:xfrm>
        </p:grpSpPr>
        <p:cxnSp>
          <p:nvCxnSpPr>
            <p:cNvPr id="237" name="Straight Connector 23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9" name="Group 208"/>
          <p:cNvGrpSpPr/>
          <p:nvPr userDrawn="1"/>
        </p:nvGrpSpPr>
        <p:grpSpPr>
          <a:xfrm rot="5400000">
            <a:off x="9151341" y="4993425"/>
            <a:ext cx="152400" cy="122115"/>
            <a:chOff x="7983415" y="6582508"/>
            <a:chExt cx="152400" cy="486507"/>
          </a:xfrm>
        </p:grpSpPr>
        <p:cxnSp>
          <p:nvCxnSpPr>
            <p:cNvPr id="235" name="Straight Connector 23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6" name="Straight Connector 23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0" name="Group 209"/>
          <p:cNvGrpSpPr/>
          <p:nvPr userDrawn="1"/>
        </p:nvGrpSpPr>
        <p:grpSpPr>
          <a:xfrm rot="5400000">
            <a:off x="9151341" y="4519783"/>
            <a:ext cx="152400" cy="122115"/>
            <a:chOff x="7983415" y="6582508"/>
            <a:chExt cx="152400" cy="486507"/>
          </a:xfrm>
        </p:grpSpPr>
        <p:cxnSp>
          <p:nvCxnSpPr>
            <p:cNvPr id="233" name="Straight Connector 23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4" name="Straight Connector 23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1" name="Group 210"/>
          <p:cNvGrpSpPr/>
          <p:nvPr userDrawn="1"/>
        </p:nvGrpSpPr>
        <p:grpSpPr>
          <a:xfrm rot="5400000">
            <a:off x="9151341" y="4046141"/>
            <a:ext cx="152400" cy="122115"/>
            <a:chOff x="7983415" y="6582508"/>
            <a:chExt cx="152400" cy="486507"/>
          </a:xfrm>
        </p:grpSpPr>
        <p:cxnSp>
          <p:nvCxnSpPr>
            <p:cNvPr id="231" name="Straight Connector 23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2" name="Straight Connector 23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2" name="Group 211"/>
          <p:cNvGrpSpPr/>
          <p:nvPr userDrawn="1"/>
        </p:nvGrpSpPr>
        <p:grpSpPr>
          <a:xfrm rot="5400000">
            <a:off x="9151341" y="3572499"/>
            <a:ext cx="152400" cy="122115"/>
            <a:chOff x="7983415" y="6582508"/>
            <a:chExt cx="152400" cy="486507"/>
          </a:xfrm>
        </p:grpSpPr>
        <p:cxnSp>
          <p:nvCxnSpPr>
            <p:cNvPr id="229" name="Straight Connector 22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3" name="Group 212"/>
          <p:cNvGrpSpPr/>
          <p:nvPr userDrawn="1"/>
        </p:nvGrpSpPr>
        <p:grpSpPr>
          <a:xfrm rot="5400000">
            <a:off x="9151341" y="3098857"/>
            <a:ext cx="152400" cy="122115"/>
            <a:chOff x="7983415" y="6582508"/>
            <a:chExt cx="152400" cy="486507"/>
          </a:xfrm>
        </p:grpSpPr>
        <p:cxnSp>
          <p:nvCxnSpPr>
            <p:cNvPr id="227" name="Straight Connector 22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4" name="Group 213"/>
          <p:cNvGrpSpPr/>
          <p:nvPr userDrawn="1"/>
        </p:nvGrpSpPr>
        <p:grpSpPr>
          <a:xfrm rot="5400000">
            <a:off x="9151341" y="2625215"/>
            <a:ext cx="152400" cy="122115"/>
            <a:chOff x="7983415" y="6582508"/>
            <a:chExt cx="152400" cy="486507"/>
          </a:xfrm>
        </p:grpSpPr>
        <p:cxnSp>
          <p:nvCxnSpPr>
            <p:cNvPr id="225" name="Straight Connector 22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5" name="Group 214"/>
          <p:cNvGrpSpPr/>
          <p:nvPr userDrawn="1"/>
        </p:nvGrpSpPr>
        <p:grpSpPr>
          <a:xfrm rot="5400000">
            <a:off x="9151341" y="2151573"/>
            <a:ext cx="152400" cy="122115"/>
            <a:chOff x="7983415" y="6582508"/>
            <a:chExt cx="152400" cy="486507"/>
          </a:xfrm>
        </p:grpSpPr>
        <p:cxnSp>
          <p:nvCxnSpPr>
            <p:cNvPr id="223" name="Straight Connector 22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6" name="Group 215"/>
          <p:cNvGrpSpPr/>
          <p:nvPr userDrawn="1"/>
        </p:nvGrpSpPr>
        <p:grpSpPr>
          <a:xfrm rot="5400000">
            <a:off x="9151341" y="1677931"/>
            <a:ext cx="152400" cy="122115"/>
            <a:chOff x="7983415" y="6582508"/>
            <a:chExt cx="152400" cy="486507"/>
          </a:xfrm>
        </p:grpSpPr>
        <p:cxnSp>
          <p:nvCxnSpPr>
            <p:cNvPr id="221" name="Straight Connector 22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7" name="Group 216"/>
          <p:cNvGrpSpPr/>
          <p:nvPr userDrawn="1"/>
        </p:nvGrpSpPr>
        <p:grpSpPr>
          <a:xfrm rot="5400000">
            <a:off x="9151341" y="997340"/>
            <a:ext cx="152400" cy="122115"/>
            <a:chOff x="7983415" y="6582508"/>
            <a:chExt cx="152400" cy="486507"/>
          </a:xfrm>
        </p:grpSpPr>
        <p:cxnSp>
          <p:nvCxnSpPr>
            <p:cNvPr id="219" name="Straight Connector 21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18" name="Straight Connector 217"/>
          <p:cNvCxnSpPr/>
          <p:nvPr userDrawn="1"/>
        </p:nvCxnSpPr>
        <p:spPr>
          <a:xfrm rot="5400000">
            <a:off x="9227541" y="6338154"/>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userDrawn="1"/>
        </p:nvCxnSpPr>
        <p:spPr>
          <a:xfrm>
            <a:off x="457731" y="-141165"/>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userDrawn="1"/>
        </p:nvCxnSpPr>
        <p:spPr>
          <a:xfrm>
            <a:off x="8684419" y="-141165"/>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173" name="Group 172"/>
          <p:cNvGrpSpPr/>
          <p:nvPr userDrawn="1"/>
        </p:nvGrpSpPr>
        <p:grpSpPr>
          <a:xfrm>
            <a:off x="7986158" y="-141165"/>
            <a:ext cx="152400" cy="122115"/>
            <a:chOff x="7983415" y="6582508"/>
            <a:chExt cx="152400" cy="486507"/>
          </a:xfrm>
        </p:grpSpPr>
        <p:cxnSp>
          <p:nvCxnSpPr>
            <p:cNvPr id="204" name="Straight Connector 20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4" name="Group 173"/>
          <p:cNvGrpSpPr/>
          <p:nvPr userDrawn="1"/>
        </p:nvGrpSpPr>
        <p:grpSpPr>
          <a:xfrm>
            <a:off x="7287901" y="-141165"/>
            <a:ext cx="152400" cy="122115"/>
            <a:chOff x="7983415" y="6582508"/>
            <a:chExt cx="152400" cy="486507"/>
          </a:xfrm>
        </p:grpSpPr>
        <p:cxnSp>
          <p:nvCxnSpPr>
            <p:cNvPr id="202" name="Straight Connector 20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3" name="Straight Connector 20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5" name="Group 174"/>
          <p:cNvGrpSpPr/>
          <p:nvPr userDrawn="1"/>
        </p:nvGrpSpPr>
        <p:grpSpPr>
          <a:xfrm>
            <a:off x="6589644" y="-141165"/>
            <a:ext cx="152400" cy="122115"/>
            <a:chOff x="7983415" y="6582508"/>
            <a:chExt cx="152400" cy="486507"/>
          </a:xfrm>
        </p:grpSpPr>
        <p:cxnSp>
          <p:nvCxnSpPr>
            <p:cNvPr id="200" name="Straight Connector 19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1" name="Straight Connector 20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6" name="Group 175"/>
          <p:cNvGrpSpPr/>
          <p:nvPr userDrawn="1"/>
        </p:nvGrpSpPr>
        <p:grpSpPr>
          <a:xfrm>
            <a:off x="5891387" y="-141165"/>
            <a:ext cx="152400" cy="122115"/>
            <a:chOff x="7983415" y="6582508"/>
            <a:chExt cx="152400" cy="486507"/>
          </a:xfrm>
        </p:grpSpPr>
        <p:cxnSp>
          <p:nvCxnSpPr>
            <p:cNvPr id="198" name="Straight Connector 19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9" name="Straight Connector 19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7" name="Group 176"/>
          <p:cNvGrpSpPr/>
          <p:nvPr userDrawn="1"/>
        </p:nvGrpSpPr>
        <p:grpSpPr>
          <a:xfrm>
            <a:off x="5193130" y="-141165"/>
            <a:ext cx="152400" cy="122115"/>
            <a:chOff x="7983415" y="6582508"/>
            <a:chExt cx="152400" cy="486507"/>
          </a:xfrm>
        </p:grpSpPr>
        <p:cxnSp>
          <p:nvCxnSpPr>
            <p:cNvPr id="196" name="Straight Connector 19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7" name="Straight Connector 19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8" name="Group 177"/>
          <p:cNvGrpSpPr/>
          <p:nvPr userDrawn="1"/>
        </p:nvGrpSpPr>
        <p:grpSpPr>
          <a:xfrm>
            <a:off x="4494873" y="-141165"/>
            <a:ext cx="152400" cy="122115"/>
            <a:chOff x="7983415" y="6582508"/>
            <a:chExt cx="152400" cy="486507"/>
          </a:xfrm>
        </p:grpSpPr>
        <p:cxnSp>
          <p:nvCxnSpPr>
            <p:cNvPr id="194" name="Straight Connector 19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5" name="Straight Connector 19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9" name="Group 178"/>
          <p:cNvGrpSpPr/>
          <p:nvPr userDrawn="1"/>
        </p:nvGrpSpPr>
        <p:grpSpPr>
          <a:xfrm>
            <a:off x="3796616" y="-141165"/>
            <a:ext cx="152400" cy="122115"/>
            <a:chOff x="7983415" y="6582508"/>
            <a:chExt cx="152400" cy="486507"/>
          </a:xfrm>
        </p:grpSpPr>
        <p:cxnSp>
          <p:nvCxnSpPr>
            <p:cNvPr id="192" name="Straight Connector 19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3" name="Straight Connector 19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0" name="Group 179"/>
          <p:cNvGrpSpPr/>
          <p:nvPr userDrawn="1"/>
        </p:nvGrpSpPr>
        <p:grpSpPr>
          <a:xfrm>
            <a:off x="3098359" y="-141165"/>
            <a:ext cx="152400" cy="122115"/>
            <a:chOff x="7983415" y="6582508"/>
            <a:chExt cx="152400" cy="486507"/>
          </a:xfrm>
        </p:grpSpPr>
        <p:cxnSp>
          <p:nvCxnSpPr>
            <p:cNvPr id="190" name="Straight Connector 18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1" name="Straight Connector 19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1" name="Group 180"/>
          <p:cNvGrpSpPr/>
          <p:nvPr userDrawn="1"/>
        </p:nvGrpSpPr>
        <p:grpSpPr>
          <a:xfrm>
            <a:off x="2400102" y="-141165"/>
            <a:ext cx="152400" cy="122115"/>
            <a:chOff x="7983415" y="6582508"/>
            <a:chExt cx="152400" cy="486507"/>
          </a:xfrm>
        </p:grpSpPr>
        <p:cxnSp>
          <p:nvCxnSpPr>
            <p:cNvPr id="188" name="Straight Connector 18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2" name="Group 181"/>
          <p:cNvGrpSpPr/>
          <p:nvPr userDrawn="1"/>
        </p:nvGrpSpPr>
        <p:grpSpPr>
          <a:xfrm>
            <a:off x="1701845" y="-141165"/>
            <a:ext cx="152400" cy="122115"/>
            <a:chOff x="7983415" y="6582508"/>
            <a:chExt cx="152400" cy="486507"/>
          </a:xfrm>
        </p:grpSpPr>
        <p:cxnSp>
          <p:nvCxnSpPr>
            <p:cNvPr id="186" name="Straight Connector 18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3" name="Group 182"/>
          <p:cNvGrpSpPr/>
          <p:nvPr userDrawn="1"/>
        </p:nvGrpSpPr>
        <p:grpSpPr>
          <a:xfrm>
            <a:off x="1003588" y="-141165"/>
            <a:ext cx="152400" cy="122115"/>
            <a:chOff x="7983415" y="6582508"/>
            <a:chExt cx="152400" cy="486507"/>
          </a:xfrm>
        </p:grpSpPr>
        <p:cxnSp>
          <p:nvCxnSpPr>
            <p:cNvPr id="184" name="Straight Connector 18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sp>
        <p:nvSpPr>
          <p:cNvPr id="148" name="Freeform 7"/>
          <p:cNvSpPr>
            <a:spLocks noChangeAspect="1" noEditPoints="1"/>
          </p:cNvSpPr>
          <p:nvPr userDrawn="1"/>
        </p:nvSpPr>
        <p:spPr bwMode="white">
          <a:xfrm>
            <a:off x="0" y="1"/>
            <a:ext cx="9144000" cy="6857665"/>
          </a:xfrm>
          <a:custGeom>
            <a:avLst/>
            <a:gdLst>
              <a:gd name="T0" fmla="*/ 0 w 6803"/>
              <a:gd name="T1" fmla="*/ 0 h 5102"/>
              <a:gd name="T2" fmla="*/ 0 w 6803"/>
              <a:gd name="T3" fmla="*/ 5102 h 5102"/>
              <a:gd name="T4" fmla="*/ 6803 w 6803"/>
              <a:gd name="T5" fmla="*/ 5102 h 5102"/>
              <a:gd name="T6" fmla="*/ 6803 w 6803"/>
              <a:gd name="T7" fmla="*/ 0 h 5102"/>
              <a:gd name="T8" fmla="*/ 0 w 6803"/>
              <a:gd name="T9" fmla="*/ 0 h 5102"/>
              <a:gd name="T10" fmla="*/ 6751 w 6803"/>
              <a:gd name="T11" fmla="*/ 5048 h 5102"/>
              <a:gd name="T12" fmla="*/ 52 w 6803"/>
              <a:gd name="T13" fmla="*/ 5048 h 5102"/>
              <a:gd name="T14" fmla="*/ 52 w 6803"/>
              <a:gd name="T15" fmla="*/ 54 h 5102"/>
              <a:gd name="T16" fmla="*/ 6751 w 6803"/>
              <a:gd name="T17" fmla="*/ 54 h 5102"/>
              <a:gd name="T18" fmla="*/ 6751 w 6803"/>
              <a:gd name="T19" fmla="*/ 5048 h 5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03" h="5102">
                <a:moveTo>
                  <a:pt x="0" y="0"/>
                </a:moveTo>
                <a:lnTo>
                  <a:pt x="0" y="5102"/>
                </a:lnTo>
                <a:lnTo>
                  <a:pt x="6803" y="5102"/>
                </a:lnTo>
                <a:lnTo>
                  <a:pt x="6803" y="0"/>
                </a:lnTo>
                <a:lnTo>
                  <a:pt x="0" y="0"/>
                </a:lnTo>
                <a:close/>
                <a:moveTo>
                  <a:pt x="6751" y="5048"/>
                </a:moveTo>
                <a:lnTo>
                  <a:pt x="52" y="5048"/>
                </a:lnTo>
                <a:lnTo>
                  <a:pt x="52" y="54"/>
                </a:lnTo>
                <a:lnTo>
                  <a:pt x="6751" y="54"/>
                </a:lnTo>
                <a:lnTo>
                  <a:pt x="6751" y="504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50" name="TextBox 149"/>
          <p:cNvSpPr txBox="1"/>
          <p:nvPr userDrawn="1"/>
        </p:nvSpPr>
        <p:spPr>
          <a:xfrm>
            <a:off x="8138559" y="6567050"/>
            <a:ext cx="545862" cy="123111"/>
          </a:xfrm>
          <a:prstGeom prst="rect">
            <a:avLst/>
          </a:prstGeom>
          <a:noFill/>
        </p:spPr>
        <p:txBody>
          <a:bodyPr wrap="square" lIns="0" tIns="0" rIns="0" bIns="0" rtlCol="0">
            <a:spAutoFit/>
          </a:bodyPr>
          <a:lstStyle/>
          <a:p>
            <a:pPr algn="r"/>
            <a:fld id="{567A4CEE-210B-4A43-8E57-98E37E0AC15F}" type="slidenum">
              <a:rPr lang="en-US" sz="800" spc="0" baseline="0" smtClean="0">
                <a:solidFill>
                  <a:schemeClr val="bg1"/>
                </a:solidFill>
                <a:latin typeface="+mj-lt"/>
              </a:rPr>
              <a:pPr algn="r"/>
              <a:t>‹#›</a:t>
            </a:fld>
            <a:endParaRPr lang="en-US" sz="800" spc="0" baseline="0" dirty="0">
              <a:solidFill>
                <a:schemeClr val="bg1"/>
              </a:solidFill>
              <a:latin typeface="+mj-lt"/>
            </a:endParaRPr>
          </a:p>
        </p:txBody>
      </p:sp>
      <p:sp>
        <p:nvSpPr>
          <p:cNvPr id="154" name="Rectangle 153"/>
          <p:cNvSpPr/>
          <p:nvPr userDrawn="1"/>
        </p:nvSpPr>
        <p:spPr>
          <a:xfrm>
            <a:off x="7038578" y="6567049"/>
            <a:ext cx="1099980" cy="123111"/>
          </a:xfrm>
          <a:prstGeom prst="rect">
            <a:avLst/>
          </a:prstGeom>
          <a:noFill/>
        </p:spPr>
        <p:txBody>
          <a:bodyPr wrap="square" lIns="0" tIns="0" rIns="0" bIns="0" rtlCol="0">
            <a:spAutoFit/>
          </a:bodyPr>
          <a:lstStyle/>
          <a:p>
            <a:pPr marL="0" lvl="0" indent="0" algn="r"/>
            <a:r>
              <a:rPr lang="en-US" sz="800" spc="0" baseline="0" dirty="0">
                <a:solidFill>
                  <a:schemeClr val="bg1"/>
                </a:solidFill>
                <a:latin typeface="+mj-lt"/>
              </a:rPr>
              <a:t>© Duarte, Inc. 2014</a:t>
            </a:r>
          </a:p>
        </p:txBody>
      </p:sp>
      <p:cxnSp>
        <p:nvCxnSpPr>
          <p:cNvPr id="153" name="Straight Connector 152"/>
          <p:cNvCxnSpPr/>
          <p:nvPr userDrawn="1"/>
        </p:nvCxnSpPr>
        <p:spPr>
          <a:xfrm flipH="1">
            <a:off x="457732" y="4030998"/>
            <a:ext cx="822668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Placeholder 6"/>
          <p:cNvSpPr>
            <a:spLocks noGrp="1"/>
          </p:cNvSpPr>
          <p:nvPr>
            <p:ph type="body" sz="quarter" idx="14"/>
          </p:nvPr>
        </p:nvSpPr>
        <p:spPr>
          <a:xfrm>
            <a:off x="458788" y="4320518"/>
            <a:ext cx="5438508" cy="2087240"/>
          </a:xfrm>
        </p:spPr>
        <p:txBody>
          <a:bodyPr>
            <a:noAutofit/>
          </a:bodyPr>
          <a:lstStyle>
            <a:lvl1pPr marL="171450" indent="-171450">
              <a:lnSpc>
                <a:spcPct val="110000"/>
              </a:lnSpc>
              <a:spcBef>
                <a:spcPts val="1000"/>
              </a:spcBef>
              <a:spcAft>
                <a:spcPts val="0"/>
              </a:spcAft>
              <a:buClr>
                <a:schemeClr val="bg1"/>
              </a:buClr>
              <a:buFontTx/>
              <a:buChar char="+"/>
              <a:defRPr sz="1600" i="1">
                <a:solidFill>
                  <a:schemeClr val="bg1"/>
                </a:solidFill>
                <a:latin typeface="+mn-lt"/>
              </a:defRPr>
            </a:lvl1pPr>
            <a:lvl2pPr marL="171450" indent="-171450">
              <a:lnSpc>
                <a:spcPct val="110000"/>
              </a:lnSpc>
              <a:spcBef>
                <a:spcPts val="1000"/>
              </a:spcBef>
              <a:spcAft>
                <a:spcPts val="0"/>
              </a:spcAft>
              <a:buClr>
                <a:schemeClr val="bg1"/>
              </a:buClr>
              <a:buFontTx/>
              <a:buChar char="+"/>
              <a:defRPr sz="1600" i="1">
                <a:solidFill>
                  <a:schemeClr val="bg1"/>
                </a:solidFill>
                <a:latin typeface="+mn-lt"/>
              </a:defRPr>
            </a:lvl2pPr>
            <a:lvl3pPr marL="171450" indent="-171450">
              <a:lnSpc>
                <a:spcPct val="110000"/>
              </a:lnSpc>
              <a:spcBef>
                <a:spcPts val="1000"/>
              </a:spcBef>
              <a:spcAft>
                <a:spcPts val="0"/>
              </a:spcAft>
              <a:buClr>
                <a:schemeClr val="bg1"/>
              </a:buClr>
              <a:buFontTx/>
              <a:buChar char="+"/>
              <a:defRPr sz="1600" i="1">
                <a:solidFill>
                  <a:schemeClr val="bg1"/>
                </a:solidFill>
                <a:latin typeface="+mn-lt"/>
              </a:defRPr>
            </a:lvl3pPr>
            <a:lvl4pPr marL="171450" indent="-171450">
              <a:lnSpc>
                <a:spcPct val="110000"/>
              </a:lnSpc>
              <a:spcBef>
                <a:spcPts val="1000"/>
              </a:spcBef>
              <a:spcAft>
                <a:spcPts val="0"/>
              </a:spcAft>
              <a:buClr>
                <a:schemeClr val="bg1"/>
              </a:buClr>
              <a:buFontTx/>
              <a:buChar char="+"/>
              <a:defRPr sz="1600" i="1">
                <a:solidFill>
                  <a:schemeClr val="bg1"/>
                </a:solidFill>
                <a:latin typeface="+mn-lt"/>
              </a:defRPr>
            </a:lvl4pPr>
            <a:lvl5pPr marL="171450" indent="-171450">
              <a:lnSpc>
                <a:spcPct val="110000"/>
              </a:lnSpc>
              <a:spcBef>
                <a:spcPts val="1000"/>
              </a:spcBef>
              <a:spcAft>
                <a:spcPts val="0"/>
              </a:spcAft>
              <a:buClr>
                <a:schemeClr val="bg1"/>
              </a:buClr>
              <a:buFontTx/>
              <a:buChar char="+"/>
              <a:defRPr sz="1600" i="1">
                <a:solidFill>
                  <a:schemeClr val="bg1"/>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9"/>
          <p:cNvSpPr>
            <a:spLocks noGrp="1"/>
          </p:cNvSpPr>
          <p:nvPr>
            <p:ph type="body" sz="quarter" idx="15" hasCustomPrompt="1"/>
          </p:nvPr>
        </p:nvSpPr>
        <p:spPr>
          <a:xfrm>
            <a:off x="6043787" y="4183401"/>
            <a:ext cx="2640634" cy="2215810"/>
          </a:xfrm>
        </p:spPr>
        <p:txBody>
          <a:bodyPr anchor="ctr">
            <a:noAutofit/>
          </a:bodyPr>
          <a:lstStyle>
            <a:lvl1pPr algn="r">
              <a:buFontTx/>
              <a:buNone/>
              <a:defRPr sz="13300" b="1" i="0">
                <a:solidFill>
                  <a:schemeClr val="bg1"/>
                </a:solidFill>
                <a:latin typeface="Arial Narrow" panose="020B0606020202030204" pitchFamily="34" charset="0"/>
              </a:defRPr>
            </a:lvl1pPr>
            <a:lvl2pPr algn="r">
              <a:buFontTx/>
              <a:buNone/>
              <a:defRPr sz="13300">
                <a:solidFill>
                  <a:schemeClr val="bg1"/>
                </a:solidFill>
                <a:latin typeface="Arial Narrow" panose="020B0606020202030204" pitchFamily="34" charset="0"/>
              </a:defRPr>
            </a:lvl2pPr>
            <a:lvl3pPr algn="r">
              <a:buFontTx/>
              <a:buNone/>
              <a:defRPr sz="13300">
                <a:solidFill>
                  <a:schemeClr val="bg1"/>
                </a:solidFill>
                <a:latin typeface="Arial Narrow" panose="020B0606020202030204" pitchFamily="34" charset="0"/>
              </a:defRPr>
            </a:lvl3pPr>
            <a:lvl4pPr algn="r">
              <a:buFontTx/>
              <a:buNone/>
              <a:defRPr sz="13300">
                <a:solidFill>
                  <a:schemeClr val="bg1"/>
                </a:solidFill>
                <a:latin typeface="Arial Narrow" panose="020B0606020202030204" pitchFamily="34" charset="0"/>
              </a:defRPr>
            </a:lvl4pPr>
            <a:lvl5pPr algn="r">
              <a:buFontTx/>
              <a:buNone/>
              <a:defRPr sz="13300">
                <a:solidFill>
                  <a:schemeClr val="bg1"/>
                </a:solidFill>
                <a:latin typeface="Arial Narrow" panose="020B0606020202030204" pitchFamily="34" charset="0"/>
              </a:defRPr>
            </a:lvl5pPr>
          </a:lstStyle>
          <a:p>
            <a:pPr lvl="0"/>
            <a:r>
              <a:rPr lang="en-US" dirty="0"/>
              <a:t>##</a:t>
            </a:r>
          </a:p>
        </p:txBody>
      </p:sp>
    </p:spTree>
    <p:extLst>
      <p:ext uri="{BB962C8B-B14F-4D97-AF65-F5344CB8AC3E}">
        <p14:creationId xmlns:p14="http://schemas.microsoft.com/office/powerpoint/2010/main" val="2485702661"/>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732" y="1816100"/>
            <a:ext cx="2640628" cy="458311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2" name="Text Placeholder 2"/>
          <p:cNvSpPr>
            <a:spLocks noGrp="1"/>
          </p:cNvSpPr>
          <p:nvPr>
            <p:ph type="body" idx="10"/>
          </p:nvPr>
        </p:nvSpPr>
        <p:spPr>
          <a:xfrm>
            <a:off x="459580" y="1134598"/>
            <a:ext cx="8227220" cy="536519"/>
          </a:xfrm>
        </p:spPr>
        <p:txBody>
          <a:bodyPr anchor="t">
            <a:noAutofit/>
          </a:bodyPr>
          <a:lstStyle>
            <a:lvl1pPr marL="0" indent="0">
              <a:buNone/>
              <a:defRPr sz="15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51" name="Content Placeholder 2"/>
          <p:cNvSpPr>
            <a:spLocks noGrp="1"/>
          </p:cNvSpPr>
          <p:nvPr>
            <p:ph idx="11"/>
          </p:nvPr>
        </p:nvSpPr>
        <p:spPr>
          <a:xfrm>
            <a:off x="3256668" y="1816100"/>
            <a:ext cx="2640628" cy="458311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3" name="Content Placeholder 2"/>
          <p:cNvSpPr>
            <a:spLocks noGrp="1"/>
          </p:cNvSpPr>
          <p:nvPr>
            <p:ph idx="12"/>
          </p:nvPr>
        </p:nvSpPr>
        <p:spPr>
          <a:xfrm>
            <a:off x="6043787" y="1816100"/>
            <a:ext cx="2640628" cy="458311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276" name="Straight Connector 275"/>
          <p:cNvCxnSpPr/>
          <p:nvPr userDrawn="1"/>
        </p:nvCxnSpPr>
        <p:spPr>
          <a:xfrm>
            <a:off x="457731" y="6873247"/>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7" name="Straight Connector 276"/>
          <p:cNvCxnSpPr/>
          <p:nvPr userDrawn="1"/>
        </p:nvCxnSpPr>
        <p:spPr>
          <a:xfrm>
            <a:off x="8684419" y="6873247"/>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78" name="Group 277"/>
          <p:cNvGrpSpPr/>
          <p:nvPr userDrawn="1"/>
        </p:nvGrpSpPr>
        <p:grpSpPr>
          <a:xfrm>
            <a:off x="7986158" y="6873247"/>
            <a:ext cx="152400" cy="122115"/>
            <a:chOff x="7983415" y="6582508"/>
            <a:chExt cx="152400" cy="486507"/>
          </a:xfrm>
        </p:grpSpPr>
        <p:cxnSp>
          <p:nvCxnSpPr>
            <p:cNvPr id="309" name="Straight Connector 30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10" name="Straight Connector 30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9" name="Group 278"/>
          <p:cNvGrpSpPr/>
          <p:nvPr userDrawn="1"/>
        </p:nvGrpSpPr>
        <p:grpSpPr>
          <a:xfrm>
            <a:off x="7287901" y="6873247"/>
            <a:ext cx="152400" cy="122115"/>
            <a:chOff x="7983415" y="6582508"/>
            <a:chExt cx="152400" cy="486507"/>
          </a:xfrm>
        </p:grpSpPr>
        <p:cxnSp>
          <p:nvCxnSpPr>
            <p:cNvPr id="307" name="Straight Connector 30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8" name="Straight Connector 30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0" name="Group 279"/>
          <p:cNvGrpSpPr/>
          <p:nvPr userDrawn="1"/>
        </p:nvGrpSpPr>
        <p:grpSpPr>
          <a:xfrm>
            <a:off x="6589644" y="6873247"/>
            <a:ext cx="152400" cy="122115"/>
            <a:chOff x="7983415" y="6582508"/>
            <a:chExt cx="152400" cy="486507"/>
          </a:xfrm>
        </p:grpSpPr>
        <p:cxnSp>
          <p:nvCxnSpPr>
            <p:cNvPr id="305" name="Straight Connector 30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6" name="Straight Connector 30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1" name="Group 280"/>
          <p:cNvGrpSpPr/>
          <p:nvPr userDrawn="1"/>
        </p:nvGrpSpPr>
        <p:grpSpPr>
          <a:xfrm>
            <a:off x="5891387" y="6873247"/>
            <a:ext cx="152400" cy="122115"/>
            <a:chOff x="7983415" y="6582508"/>
            <a:chExt cx="152400" cy="486507"/>
          </a:xfrm>
        </p:grpSpPr>
        <p:cxnSp>
          <p:nvCxnSpPr>
            <p:cNvPr id="303" name="Straight Connector 30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4" name="Straight Connector 30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2" name="Group 281"/>
          <p:cNvGrpSpPr/>
          <p:nvPr userDrawn="1"/>
        </p:nvGrpSpPr>
        <p:grpSpPr>
          <a:xfrm>
            <a:off x="5193130" y="6873247"/>
            <a:ext cx="152400" cy="122115"/>
            <a:chOff x="7983415" y="6582508"/>
            <a:chExt cx="152400" cy="486507"/>
          </a:xfrm>
        </p:grpSpPr>
        <p:cxnSp>
          <p:nvCxnSpPr>
            <p:cNvPr id="301" name="Straight Connector 30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3" name="Group 282"/>
          <p:cNvGrpSpPr/>
          <p:nvPr userDrawn="1"/>
        </p:nvGrpSpPr>
        <p:grpSpPr>
          <a:xfrm>
            <a:off x="4494873" y="6873247"/>
            <a:ext cx="152400" cy="122115"/>
            <a:chOff x="7983415" y="6582508"/>
            <a:chExt cx="152400" cy="486507"/>
          </a:xfrm>
        </p:grpSpPr>
        <p:cxnSp>
          <p:nvCxnSpPr>
            <p:cNvPr id="299" name="Straight Connector 29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0" name="Straight Connector 29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4" name="Group 283"/>
          <p:cNvGrpSpPr/>
          <p:nvPr userDrawn="1"/>
        </p:nvGrpSpPr>
        <p:grpSpPr>
          <a:xfrm>
            <a:off x="3796616" y="6873247"/>
            <a:ext cx="152400" cy="122115"/>
            <a:chOff x="7983415" y="6582508"/>
            <a:chExt cx="152400" cy="486507"/>
          </a:xfrm>
        </p:grpSpPr>
        <p:cxnSp>
          <p:nvCxnSpPr>
            <p:cNvPr id="297" name="Straight Connector 29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5" name="Group 284"/>
          <p:cNvGrpSpPr/>
          <p:nvPr userDrawn="1"/>
        </p:nvGrpSpPr>
        <p:grpSpPr>
          <a:xfrm>
            <a:off x="3098359" y="6873247"/>
            <a:ext cx="152400" cy="122115"/>
            <a:chOff x="7983415" y="6582508"/>
            <a:chExt cx="152400" cy="486507"/>
          </a:xfrm>
        </p:grpSpPr>
        <p:cxnSp>
          <p:nvCxnSpPr>
            <p:cNvPr id="295" name="Straight Connector 29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6" name="Straight Connector 29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6" name="Group 285"/>
          <p:cNvGrpSpPr/>
          <p:nvPr userDrawn="1"/>
        </p:nvGrpSpPr>
        <p:grpSpPr>
          <a:xfrm>
            <a:off x="2400102" y="6873247"/>
            <a:ext cx="152400" cy="122115"/>
            <a:chOff x="7983415" y="6582508"/>
            <a:chExt cx="152400" cy="486507"/>
          </a:xfrm>
        </p:grpSpPr>
        <p:cxnSp>
          <p:nvCxnSpPr>
            <p:cNvPr id="293" name="Straight Connector 29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7" name="Group 286"/>
          <p:cNvGrpSpPr/>
          <p:nvPr userDrawn="1"/>
        </p:nvGrpSpPr>
        <p:grpSpPr>
          <a:xfrm>
            <a:off x="1701845" y="6873247"/>
            <a:ext cx="152400" cy="122115"/>
            <a:chOff x="7983415" y="6582508"/>
            <a:chExt cx="152400" cy="486507"/>
          </a:xfrm>
        </p:grpSpPr>
        <p:cxnSp>
          <p:nvCxnSpPr>
            <p:cNvPr id="291" name="Straight Connector 29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8" name="Group 287"/>
          <p:cNvGrpSpPr/>
          <p:nvPr userDrawn="1"/>
        </p:nvGrpSpPr>
        <p:grpSpPr>
          <a:xfrm>
            <a:off x="1003588" y="6873247"/>
            <a:ext cx="152400" cy="122115"/>
            <a:chOff x="7983415" y="6582508"/>
            <a:chExt cx="152400" cy="486507"/>
          </a:xfrm>
        </p:grpSpPr>
        <p:cxnSp>
          <p:nvCxnSpPr>
            <p:cNvPr id="289" name="Straight Connector 28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0" name="Straight Connector 28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41" name="Straight Connector 240"/>
          <p:cNvCxnSpPr/>
          <p:nvPr userDrawn="1"/>
        </p:nvCxnSpPr>
        <p:spPr>
          <a:xfrm rot="5400000">
            <a:off x="-90267" y="392949"/>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42" name="Group 241"/>
          <p:cNvGrpSpPr/>
          <p:nvPr userDrawn="1"/>
        </p:nvGrpSpPr>
        <p:grpSpPr>
          <a:xfrm rot="5400000">
            <a:off x="-166467" y="5940709"/>
            <a:ext cx="152400" cy="122115"/>
            <a:chOff x="7983415" y="6582508"/>
            <a:chExt cx="152400" cy="486507"/>
          </a:xfrm>
        </p:grpSpPr>
        <p:cxnSp>
          <p:nvCxnSpPr>
            <p:cNvPr id="274" name="Straight Connector 27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5" name="Straight Connector 27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3" name="Group 242"/>
          <p:cNvGrpSpPr/>
          <p:nvPr userDrawn="1"/>
        </p:nvGrpSpPr>
        <p:grpSpPr>
          <a:xfrm rot="5400000">
            <a:off x="-166467" y="5467067"/>
            <a:ext cx="152400" cy="122115"/>
            <a:chOff x="7983415" y="6582508"/>
            <a:chExt cx="152400" cy="486507"/>
          </a:xfrm>
        </p:grpSpPr>
        <p:cxnSp>
          <p:nvCxnSpPr>
            <p:cNvPr id="272" name="Straight Connector 27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3" name="Straight Connector 27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4" name="Group 243"/>
          <p:cNvGrpSpPr/>
          <p:nvPr userDrawn="1"/>
        </p:nvGrpSpPr>
        <p:grpSpPr>
          <a:xfrm rot="5400000">
            <a:off x="-166467" y="4993425"/>
            <a:ext cx="152400" cy="122115"/>
            <a:chOff x="7983415" y="6582508"/>
            <a:chExt cx="152400" cy="486507"/>
          </a:xfrm>
        </p:grpSpPr>
        <p:cxnSp>
          <p:nvCxnSpPr>
            <p:cNvPr id="270" name="Straight Connector 26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5" name="Group 244"/>
          <p:cNvGrpSpPr/>
          <p:nvPr userDrawn="1"/>
        </p:nvGrpSpPr>
        <p:grpSpPr>
          <a:xfrm rot="5400000">
            <a:off x="-166467" y="4519783"/>
            <a:ext cx="152400" cy="122115"/>
            <a:chOff x="7983415" y="6582508"/>
            <a:chExt cx="152400" cy="486507"/>
          </a:xfrm>
        </p:grpSpPr>
        <p:cxnSp>
          <p:nvCxnSpPr>
            <p:cNvPr id="268" name="Straight Connector 26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9" name="Straight Connector 26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6" name="Group 245"/>
          <p:cNvGrpSpPr/>
          <p:nvPr userDrawn="1"/>
        </p:nvGrpSpPr>
        <p:grpSpPr>
          <a:xfrm rot="5400000">
            <a:off x="-166467" y="4046141"/>
            <a:ext cx="152400" cy="122115"/>
            <a:chOff x="7983415" y="6582508"/>
            <a:chExt cx="152400" cy="486507"/>
          </a:xfrm>
        </p:grpSpPr>
        <p:cxnSp>
          <p:nvCxnSpPr>
            <p:cNvPr id="266" name="Straight Connector 26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7" name="Group 246"/>
          <p:cNvGrpSpPr/>
          <p:nvPr userDrawn="1"/>
        </p:nvGrpSpPr>
        <p:grpSpPr>
          <a:xfrm rot="5400000">
            <a:off x="-166467" y="3572499"/>
            <a:ext cx="152400" cy="122115"/>
            <a:chOff x="7983415" y="6582508"/>
            <a:chExt cx="152400" cy="486507"/>
          </a:xfrm>
        </p:grpSpPr>
        <p:cxnSp>
          <p:nvCxnSpPr>
            <p:cNvPr id="264" name="Straight Connector 26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8" name="Group 247"/>
          <p:cNvGrpSpPr/>
          <p:nvPr userDrawn="1"/>
        </p:nvGrpSpPr>
        <p:grpSpPr>
          <a:xfrm rot="5400000">
            <a:off x="-166467" y="3098857"/>
            <a:ext cx="152400" cy="122115"/>
            <a:chOff x="7983415" y="6582508"/>
            <a:chExt cx="152400" cy="486507"/>
          </a:xfrm>
        </p:grpSpPr>
        <p:cxnSp>
          <p:nvCxnSpPr>
            <p:cNvPr id="262" name="Straight Connector 26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3" name="Straight Connector 26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9" name="Group 248"/>
          <p:cNvGrpSpPr/>
          <p:nvPr userDrawn="1"/>
        </p:nvGrpSpPr>
        <p:grpSpPr>
          <a:xfrm rot="5400000">
            <a:off x="-166467" y="2625215"/>
            <a:ext cx="152400" cy="122115"/>
            <a:chOff x="7983415" y="6582508"/>
            <a:chExt cx="152400" cy="486507"/>
          </a:xfrm>
        </p:grpSpPr>
        <p:cxnSp>
          <p:nvCxnSpPr>
            <p:cNvPr id="260" name="Straight Connector 25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0" name="Group 249"/>
          <p:cNvGrpSpPr/>
          <p:nvPr userDrawn="1"/>
        </p:nvGrpSpPr>
        <p:grpSpPr>
          <a:xfrm rot="5400000">
            <a:off x="-166467" y="2151573"/>
            <a:ext cx="152400" cy="122115"/>
            <a:chOff x="7983415" y="6582508"/>
            <a:chExt cx="152400" cy="486507"/>
          </a:xfrm>
        </p:grpSpPr>
        <p:cxnSp>
          <p:nvCxnSpPr>
            <p:cNvPr id="258" name="Straight Connector 25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1" name="Group 250"/>
          <p:cNvGrpSpPr/>
          <p:nvPr userDrawn="1"/>
        </p:nvGrpSpPr>
        <p:grpSpPr>
          <a:xfrm rot="5400000">
            <a:off x="-166467" y="1677931"/>
            <a:ext cx="152400" cy="122115"/>
            <a:chOff x="7983415" y="6582508"/>
            <a:chExt cx="152400" cy="486507"/>
          </a:xfrm>
        </p:grpSpPr>
        <p:cxnSp>
          <p:nvCxnSpPr>
            <p:cNvPr id="256" name="Straight Connector 25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2" name="Group 251"/>
          <p:cNvGrpSpPr/>
          <p:nvPr userDrawn="1"/>
        </p:nvGrpSpPr>
        <p:grpSpPr>
          <a:xfrm rot="5400000">
            <a:off x="-166467" y="997340"/>
            <a:ext cx="152400" cy="122115"/>
            <a:chOff x="7983415" y="6582508"/>
            <a:chExt cx="152400" cy="486507"/>
          </a:xfrm>
        </p:grpSpPr>
        <p:cxnSp>
          <p:nvCxnSpPr>
            <p:cNvPr id="254" name="Straight Connector 25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53" name="Straight Connector 252"/>
          <p:cNvCxnSpPr/>
          <p:nvPr userDrawn="1"/>
        </p:nvCxnSpPr>
        <p:spPr>
          <a:xfrm rot="5400000">
            <a:off x="-90267" y="6338154"/>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6" name="Straight Connector 205"/>
          <p:cNvCxnSpPr/>
          <p:nvPr userDrawn="1"/>
        </p:nvCxnSpPr>
        <p:spPr>
          <a:xfrm rot="5400000">
            <a:off x="9227541" y="392949"/>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07" name="Group 206"/>
          <p:cNvGrpSpPr/>
          <p:nvPr userDrawn="1"/>
        </p:nvGrpSpPr>
        <p:grpSpPr>
          <a:xfrm rot="5400000">
            <a:off x="9151341" y="5940709"/>
            <a:ext cx="152400" cy="122115"/>
            <a:chOff x="7983415" y="6582508"/>
            <a:chExt cx="152400" cy="486507"/>
          </a:xfrm>
        </p:grpSpPr>
        <p:cxnSp>
          <p:nvCxnSpPr>
            <p:cNvPr id="239" name="Straight Connector 23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8" name="Group 207"/>
          <p:cNvGrpSpPr/>
          <p:nvPr userDrawn="1"/>
        </p:nvGrpSpPr>
        <p:grpSpPr>
          <a:xfrm rot="5400000">
            <a:off x="9151341" y="5467067"/>
            <a:ext cx="152400" cy="122115"/>
            <a:chOff x="7983415" y="6582508"/>
            <a:chExt cx="152400" cy="486507"/>
          </a:xfrm>
        </p:grpSpPr>
        <p:cxnSp>
          <p:nvCxnSpPr>
            <p:cNvPr id="237" name="Straight Connector 23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9" name="Group 208"/>
          <p:cNvGrpSpPr/>
          <p:nvPr userDrawn="1"/>
        </p:nvGrpSpPr>
        <p:grpSpPr>
          <a:xfrm rot="5400000">
            <a:off x="9151341" y="4993425"/>
            <a:ext cx="152400" cy="122115"/>
            <a:chOff x="7983415" y="6582508"/>
            <a:chExt cx="152400" cy="486507"/>
          </a:xfrm>
        </p:grpSpPr>
        <p:cxnSp>
          <p:nvCxnSpPr>
            <p:cNvPr id="235" name="Straight Connector 23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6" name="Straight Connector 23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0" name="Group 209"/>
          <p:cNvGrpSpPr/>
          <p:nvPr userDrawn="1"/>
        </p:nvGrpSpPr>
        <p:grpSpPr>
          <a:xfrm rot="5400000">
            <a:off x="9151341" y="4519783"/>
            <a:ext cx="152400" cy="122115"/>
            <a:chOff x="7983415" y="6582508"/>
            <a:chExt cx="152400" cy="486507"/>
          </a:xfrm>
        </p:grpSpPr>
        <p:cxnSp>
          <p:nvCxnSpPr>
            <p:cNvPr id="233" name="Straight Connector 23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4" name="Straight Connector 23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1" name="Group 210"/>
          <p:cNvGrpSpPr/>
          <p:nvPr userDrawn="1"/>
        </p:nvGrpSpPr>
        <p:grpSpPr>
          <a:xfrm rot="5400000">
            <a:off x="9151341" y="4046141"/>
            <a:ext cx="152400" cy="122115"/>
            <a:chOff x="7983415" y="6582508"/>
            <a:chExt cx="152400" cy="486507"/>
          </a:xfrm>
        </p:grpSpPr>
        <p:cxnSp>
          <p:nvCxnSpPr>
            <p:cNvPr id="231" name="Straight Connector 23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2" name="Straight Connector 23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2" name="Group 211"/>
          <p:cNvGrpSpPr/>
          <p:nvPr userDrawn="1"/>
        </p:nvGrpSpPr>
        <p:grpSpPr>
          <a:xfrm rot="5400000">
            <a:off x="9151341" y="3572499"/>
            <a:ext cx="152400" cy="122115"/>
            <a:chOff x="7983415" y="6582508"/>
            <a:chExt cx="152400" cy="486507"/>
          </a:xfrm>
        </p:grpSpPr>
        <p:cxnSp>
          <p:nvCxnSpPr>
            <p:cNvPr id="229" name="Straight Connector 22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3" name="Group 212"/>
          <p:cNvGrpSpPr/>
          <p:nvPr userDrawn="1"/>
        </p:nvGrpSpPr>
        <p:grpSpPr>
          <a:xfrm rot="5400000">
            <a:off x="9151341" y="3098857"/>
            <a:ext cx="152400" cy="122115"/>
            <a:chOff x="7983415" y="6582508"/>
            <a:chExt cx="152400" cy="486507"/>
          </a:xfrm>
        </p:grpSpPr>
        <p:cxnSp>
          <p:nvCxnSpPr>
            <p:cNvPr id="227" name="Straight Connector 22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4" name="Group 213"/>
          <p:cNvGrpSpPr/>
          <p:nvPr userDrawn="1"/>
        </p:nvGrpSpPr>
        <p:grpSpPr>
          <a:xfrm rot="5400000">
            <a:off x="9151341" y="2625215"/>
            <a:ext cx="152400" cy="122115"/>
            <a:chOff x="7983415" y="6582508"/>
            <a:chExt cx="152400" cy="486507"/>
          </a:xfrm>
        </p:grpSpPr>
        <p:cxnSp>
          <p:nvCxnSpPr>
            <p:cNvPr id="225" name="Straight Connector 22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5" name="Group 214"/>
          <p:cNvGrpSpPr/>
          <p:nvPr userDrawn="1"/>
        </p:nvGrpSpPr>
        <p:grpSpPr>
          <a:xfrm rot="5400000">
            <a:off x="9151341" y="2151573"/>
            <a:ext cx="152400" cy="122115"/>
            <a:chOff x="7983415" y="6582508"/>
            <a:chExt cx="152400" cy="486507"/>
          </a:xfrm>
        </p:grpSpPr>
        <p:cxnSp>
          <p:nvCxnSpPr>
            <p:cNvPr id="223" name="Straight Connector 22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6" name="Group 215"/>
          <p:cNvGrpSpPr/>
          <p:nvPr userDrawn="1"/>
        </p:nvGrpSpPr>
        <p:grpSpPr>
          <a:xfrm rot="5400000">
            <a:off x="9151341" y="1677931"/>
            <a:ext cx="152400" cy="122115"/>
            <a:chOff x="7983415" y="6582508"/>
            <a:chExt cx="152400" cy="486507"/>
          </a:xfrm>
        </p:grpSpPr>
        <p:cxnSp>
          <p:nvCxnSpPr>
            <p:cNvPr id="221" name="Straight Connector 22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7" name="Group 216"/>
          <p:cNvGrpSpPr/>
          <p:nvPr userDrawn="1"/>
        </p:nvGrpSpPr>
        <p:grpSpPr>
          <a:xfrm rot="5400000">
            <a:off x="9151341" y="997340"/>
            <a:ext cx="152400" cy="122115"/>
            <a:chOff x="7983415" y="6582508"/>
            <a:chExt cx="152400" cy="486507"/>
          </a:xfrm>
        </p:grpSpPr>
        <p:cxnSp>
          <p:nvCxnSpPr>
            <p:cNvPr id="219" name="Straight Connector 21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18" name="Straight Connector 217"/>
          <p:cNvCxnSpPr/>
          <p:nvPr userDrawn="1"/>
        </p:nvCxnSpPr>
        <p:spPr>
          <a:xfrm rot="5400000">
            <a:off x="9227541" y="6338154"/>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userDrawn="1"/>
        </p:nvCxnSpPr>
        <p:spPr>
          <a:xfrm>
            <a:off x="457731" y="-141165"/>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userDrawn="1"/>
        </p:nvCxnSpPr>
        <p:spPr>
          <a:xfrm>
            <a:off x="8684419" y="-141165"/>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173" name="Group 172"/>
          <p:cNvGrpSpPr/>
          <p:nvPr userDrawn="1"/>
        </p:nvGrpSpPr>
        <p:grpSpPr>
          <a:xfrm>
            <a:off x="7986158" y="-141165"/>
            <a:ext cx="152400" cy="122115"/>
            <a:chOff x="7983415" y="6582508"/>
            <a:chExt cx="152400" cy="486507"/>
          </a:xfrm>
        </p:grpSpPr>
        <p:cxnSp>
          <p:nvCxnSpPr>
            <p:cNvPr id="204" name="Straight Connector 20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4" name="Group 173"/>
          <p:cNvGrpSpPr/>
          <p:nvPr userDrawn="1"/>
        </p:nvGrpSpPr>
        <p:grpSpPr>
          <a:xfrm>
            <a:off x="7287901" y="-141165"/>
            <a:ext cx="152400" cy="122115"/>
            <a:chOff x="7983415" y="6582508"/>
            <a:chExt cx="152400" cy="486507"/>
          </a:xfrm>
        </p:grpSpPr>
        <p:cxnSp>
          <p:nvCxnSpPr>
            <p:cNvPr id="202" name="Straight Connector 20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3" name="Straight Connector 20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5" name="Group 174"/>
          <p:cNvGrpSpPr/>
          <p:nvPr userDrawn="1"/>
        </p:nvGrpSpPr>
        <p:grpSpPr>
          <a:xfrm>
            <a:off x="6589644" y="-141165"/>
            <a:ext cx="152400" cy="122115"/>
            <a:chOff x="7983415" y="6582508"/>
            <a:chExt cx="152400" cy="486507"/>
          </a:xfrm>
        </p:grpSpPr>
        <p:cxnSp>
          <p:nvCxnSpPr>
            <p:cNvPr id="200" name="Straight Connector 19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1" name="Straight Connector 20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6" name="Group 175"/>
          <p:cNvGrpSpPr/>
          <p:nvPr userDrawn="1"/>
        </p:nvGrpSpPr>
        <p:grpSpPr>
          <a:xfrm>
            <a:off x="5891387" y="-141165"/>
            <a:ext cx="152400" cy="122115"/>
            <a:chOff x="7983415" y="6582508"/>
            <a:chExt cx="152400" cy="486507"/>
          </a:xfrm>
        </p:grpSpPr>
        <p:cxnSp>
          <p:nvCxnSpPr>
            <p:cNvPr id="198" name="Straight Connector 19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9" name="Straight Connector 19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7" name="Group 176"/>
          <p:cNvGrpSpPr/>
          <p:nvPr userDrawn="1"/>
        </p:nvGrpSpPr>
        <p:grpSpPr>
          <a:xfrm>
            <a:off x="5193130" y="-141165"/>
            <a:ext cx="152400" cy="122115"/>
            <a:chOff x="7983415" y="6582508"/>
            <a:chExt cx="152400" cy="486507"/>
          </a:xfrm>
        </p:grpSpPr>
        <p:cxnSp>
          <p:nvCxnSpPr>
            <p:cNvPr id="196" name="Straight Connector 19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7" name="Straight Connector 19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8" name="Group 177"/>
          <p:cNvGrpSpPr/>
          <p:nvPr userDrawn="1"/>
        </p:nvGrpSpPr>
        <p:grpSpPr>
          <a:xfrm>
            <a:off x="4494873" y="-141165"/>
            <a:ext cx="152400" cy="122115"/>
            <a:chOff x="7983415" y="6582508"/>
            <a:chExt cx="152400" cy="486507"/>
          </a:xfrm>
        </p:grpSpPr>
        <p:cxnSp>
          <p:nvCxnSpPr>
            <p:cNvPr id="194" name="Straight Connector 19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5" name="Straight Connector 19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9" name="Group 178"/>
          <p:cNvGrpSpPr/>
          <p:nvPr userDrawn="1"/>
        </p:nvGrpSpPr>
        <p:grpSpPr>
          <a:xfrm>
            <a:off x="3796616" y="-141165"/>
            <a:ext cx="152400" cy="122115"/>
            <a:chOff x="7983415" y="6582508"/>
            <a:chExt cx="152400" cy="486507"/>
          </a:xfrm>
        </p:grpSpPr>
        <p:cxnSp>
          <p:nvCxnSpPr>
            <p:cNvPr id="192" name="Straight Connector 19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3" name="Straight Connector 19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0" name="Group 179"/>
          <p:cNvGrpSpPr/>
          <p:nvPr userDrawn="1"/>
        </p:nvGrpSpPr>
        <p:grpSpPr>
          <a:xfrm>
            <a:off x="3098359" y="-141165"/>
            <a:ext cx="152400" cy="122115"/>
            <a:chOff x="7983415" y="6582508"/>
            <a:chExt cx="152400" cy="486507"/>
          </a:xfrm>
        </p:grpSpPr>
        <p:cxnSp>
          <p:nvCxnSpPr>
            <p:cNvPr id="190" name="Straight Connector 18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1" name="Straight Connector 19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1" name="Group 180"/>
          <p:cNvGrpSpPr/>
          <p:nvPr userDrawn="1"/>
        </p:nvGrpSpPr>
        <p:grpSpPr>
          <a:xfrm>
            <a:off x="2400102" y="-141165"/>
            <a:ext cx="152400" cy="122115"/>
            <a:chOff x="7983415" y="6582508"/>
            <a:chExt cx="152400" cy="486507"/>
          </a:xfrm>
        </p:grpSpPr>
        <p:cxnSp>
          <p:nvCxnSpPr>
            <p:cNvPr id="188" name="Straight Connector 18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2" name="Group 181"/>
          <p:cNvGrpSpPr/>
          <p:nvPr userDrawn="1"/>
        </p:nvGrpSpPr>
        <p:grpSpPr>
          <a:xfrm>
            <a:off x="1701845" y="-141165"/>
            <a:ext cx="152400" cy="122115"/>
            <a:chOff x="7983415" y="6582508"/>
            <a:chExt cx="152400" cy="486507"/>
          </a:xfrm>
        </p:grpSpPr>
        <p:cxnSp>
          <p:nvCxnSpPr>
            <p:cNvPr id="186" name="Straight Connector 18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3" name="Group 182"/>
          <p:cNvGrpSpPr/>
          <p:nvPr userDrawn="1"/>
        </p:nvGrpSpPr>
        <p:grpSpPr>
          <a:xfrm>
            <a:off x="1003588" y="-141165"/>
            <a:ext cx="152400" cy="122115"/>
            <a:chOff x="7983415" y="6582508"/>
            <a:chExt cx="152400" cy="486507"/>
          </a:xfrm>
        </p:grpSpPr>
        <p:cxnSp>
          <p:nvCxnSpPr>
            <p:cNvPr id="184" name="Straight Connector 18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sp>
        <p:nvSpPr>
          <p:cNvPr id="148" name="Text Placeholder 6"/>
          <p:cNvSpPr>
            <a:spLocks noGrp="1"/>
          </p:cNvSpPr>
          <p:nvPr>
            <p:ph type="body" sz="quarter" idx="14"/>
          </p:nvPr>
        </p:nvSpPr>
        <p:spPr>
          <a:xfrm>
            <a:off x="458788" y="6399212"/>
            <a:ext cx="5438508" cy="458788"/>
          </a:xfrm>
        </p:spPr>
        <p:txBody>
          <a:bodyPr vert="horz" lIns="0" tIns="0" rIns="0" bIns="0" rtlCol="0" anchor="ctr">
            <a:noAutofit/>
          </a:bodyPr>
          <a:lstStyle>
            <a:lvl1pPr>
              <a:defRPr lang="en-US" sz="800" i="0" dirty="0" smtClean="0">
                <a:solidFill>
                  <a:schemeClr val="bg2"/>
                </a:solidFill>
                <a:latin typeface="+mj-lt"/>
              </a:defRPr>
            </a:lvl1pPr>
          </a:lstStyle>
          <a:p>
            <a:pPr lvl="0">
              <a:lnSpc>
                <a:spcPct val="85000"/>
              </a:lnSpc>
              <a:spcBef>
                <a:spcPts val="0"/>
              </a:spcBef>
              <a:spcAft>
                <a:spcPts val="0"/>
              </a:spcAft>
              <a:buFontTx/>
              <a:buNone/>
            </a:pPr>
            <a:r>
              <a:rPr lang="en-US" dirty="0"/>
              <a:t>Click to edit Master text styles</a:t>
            </a:r>
          </a:p>
        </p:txBody>
      </p:sp>
    </p:spTree>
    <p:extLst>
      <p:ext uri="{BB962C8B-B14F-4D97-AF65-F5344CB8AC3E}">
        <p14:creationId xmlns:p14="http://schemas.microsoft.com/office/powerpoint/2010/main" val="4204205014"/>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1">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Click to edit Master title style</a:t>
            </a:r>
          </a:p>
        </p:txBody>
      </p:sp>
      <p:sp>
        <p:nvSpPr>
          <p:cNvPr id="3" name="Content Placeholder 2"/>
          <p:cNvSpPr>
            <a:spLocks noGrp="1"/>
          </p:cNvSpPr>
          <p:nvPr>
            <p:ph idx="1"/>
          </p:nvPr>
        </p:nvSpPr>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2" name="Text Placeholder 2"/>
          <p:cNvSpPr>
            <a:spLocks noGrp="1"/>
          </p:cNvSpPr>
          <p:nvPr>
            <p:ph type="body" idx="10"/>
          </p:nvPr>
        </p:nvSpPr>
        <p:spPr>
          <a:xfrm>
            <a:off x="459580" y="1134598"/>
            <a:ext cx="8227220" cy="536519"/>
          </a:xfrm>
        </p:spPr>
        <p:txBody>
          <a:bodyPr anchor="t">
            <a:noAutofit/>
          </a:bodyPr>
          <a:lstStyle>
            <a:lvl1pPr marL="0" indent="0">
              <a:buNone/>
              <a:defRPr sz="15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grpSp>
        <p:nvGrpSpPr>
          <p:cNvPr id="158" name="Group 157"/>
          <p:cNvGrpSpPr/>
          <p:nvPr/>
        </p:nvGrpSpPr>
        <p:grpSpPr>
          <a:xfrm>
            <a:off x="-151325" y="-141165"/>
            <a:ext cx="9439923" cy="7136527"/>
            <a:chOff x="-151325" y="-141165"/>
            <a:chExt cx="9439923" cy="7136527"/>
          </a:xfrm>
        </p:grpSpPr>
        <p:grpSp>
          <p:nvGrpSpPr>
            <p:cNvPr id="159" name="Group 158"/>
            <p:cNvGrpSpPr/>
            <p:nvPr/>
          </p:nvGrpSpPr>
          <p:grpSpPr>
            <a:xfrm>
              <a:off x="457731" y="6873247"/>
              <a:ext cx="8226688" cy="122115"/>
              <a:chOff x="457731" y="6582508"/>
              <a:chExt cx="8226688" cy="486507"/>
            </a:xfrm>
          </p:grpSpPr>
          <p:cxnSp>
            <p:nvCxnSpPr>
              <p:cNvPr id="268" name="Straight Connector 267"/>
              <p:cNvCxnSpPr/>
              <p:nvPr/>
            </p:nvCxnSpPr>
            <p:spPr>
              <a:xfrm>
                <a:off x="457731"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9" name="Straight Connector 268"/>
              <p:cNvCxnSpPr/>
              <p:nvPr/>
            </p:nvCxnSpPr>
            <p:spPr>
              <a:xfrm>
                <a:off x="8684419"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70" name="Group 269"/>
              <p:cNvGrpSpPr/>
              <p:nvPr/>
            </p:nvGrpSpPr>
            <p:grpSpPr>
              <a:xfrm>
                <a:off x="7986158" y="6582508"/>
                <a:ext cx="152400" cy="486507"/>
                <a:chOff x="7983415" y="6582508"/>
                <a:chExt cx="152400" cy="486507"/>
              </a:xfrm>
            </p:grpSpPr>
            <p:cxnSp>
              <p:nvCxnSpPr>
                <p:cNvPr id="301" name="Straight Connector 300"/>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1" name="Group 270"/>
              <p:cNvGrpSpPr/>
              <p:nvPr/>
            </p:nvGrpSpPr>
            <p:grpSpPr>
              <a:xfrm>
                <a:off x="7287901" y="6582508"/>
                <a:ext cx="152400" cy="486507"/>
                <a:chOff x="7983415" y="6582508"/>
                <a:chExt cx="152400" cy="486507"/>
              </a:xfrm>
            </p:grpSpPr>
            <p:cxnSp>
              <p:nvCxnSpPr>
                <p:cNvPr id="299" name="Straight Connector 298"/>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0" name="Straight Connector 299"/>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2" name="Group 271"/>
              <p:cNvGrpSpPr/>
              <p:nvPr/>
            </p:nvGrpSpPr>
            <p:grpSpPr>
              <a:xfrm>
                <a:off x="6589644" y="6582508"/>
                <a:ext cx="152400" cy="486507"/>
                <a:chOff x="7983415" y="6582508"/>
                <a:chExt cx="152400" cy="486507"/>
              </a:xfrm>
            </p:grpSpPr>
            <p:cxnSp>
              <p:nvCxnSpPr>
                <p:cNvPr id="297" name="Straight Connector 296"/>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3" name="Group 272"/>
              <p:cNvGrpSpPr/>
              <p:nvPr/>
            </p:nvGrpSpPr>
            <p:grpSpPr>
              <a:xfrm>
                <a:off x="5891387" y="6582508"/>
                <a:ext cx="152400" cy="486507"/>
                <a:chOff x="7983415" y="6582508"/>
                <a:chExt cx="152400" cy="486507"/>
              </a:xfrm>
            </p:grpSpPr>
            <p:cxnSp>
              <p:nvCxnSpPr>
                <p:cNvPr id="295" name="Straight Connector 294"/>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6" name="Straight Connector 295"/>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4" name="Group 273"/>
              <p:cNvGrpSpPr/>
              <p:nvPr/>
            </p:nvGrpSpPr>
            <p:grpSpPr>
              <a:xfrm>
                <a:off x="5193130" y="6582508"/>
                <a:ext cx="152400" cy="486507"/>
                <a:chOff x="7983415" y="6582508"/>
                <a:chExt cx="152400" cy="486507"/>
              </a:xfrm>
            </p:grpSpPr>
            <p:cxnSp>
              <p:nvCxnSpPr>
                <p:cNvPr id="293" name="Straight Connector 292"/>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5" name="Group 274"/>
              <p:cNvGrpSpPr/>
              <p:nvPr/>
            </p:nvGrpSpPr>
            <p:grpSpPr>
              <a:xfrm>
                <a:off x="4494873" y="6582508"/>
                <a:ext cx="152400" cy="486507"/>
                <a:chOff x="7983415" y="6582508"/>
                <a:chExt cx="152400" cy="486507"/>
              </a:xfrm>
            </p:grpSpPr>
            <p:cxnSp>
              <p:nvCxnSpPr>
                <p:cNvPr id="291" name="Straight Connector 290"/>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6" name="Group 275"/>
              <p:cNvGrpSpPr/>
              <p:nvPr/>
            </p:nvGrpSpPr>
            <p:grpSpPr>
              <a:xfrm>
                <a:off x="3796616" y="6582508"/>
                <a:ext cx="152400" cy="486507"/>
                <a:chOff x="7983415" y="6582508"/>
                <a:chExt cx="152400" cy="486507"/>
              </a:xfrm>
            </p:grpSpPr>
            <p:cxnSp>
              <p:nvCxnSpPr>
                <p:cNvPr id="289" name="Straight Connector 288"/>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0" name="Straight Connector 289"/>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7" name="Group 276"/>
              <p:cNvGrpSpPr/>
              <p:nvPr/>
            </p:nvGrpSpPr>
            <p:grpSpPr>
              <a:xfrm>
                <a:off x="3098359" y="6582508"/>
                <a:ext cx="152400" cy="486507"/>
                <a:chOff x="7983415" y="6582508"/>
                <a:chExt cx="152400" cy="486507"/>
              </a:xfrm>
            </p:grpSpPr>
            <p:cxnSp>
              <p:nvCxnSpPr>
                <p:cNvPr id="287" name="Straight Connector 286"/>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88" name="Straight Connector 287"/>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8" name="Group 277"/>
              <p:cNvGrpSpPr/>
              <p:nvPr/>
            </p:nvGrpSpPr>
            <p:grpSpPr>
              <a:xfrm>
                <a:off x="2400102" y="6582508"/>
                <a:ext cx="152400" cy="486507"/>
                <a:chOff x="7983415" y="6582508"/>
                <a:chExt cx="152400" cy="486507"/>
              </a:xfrm>
            </p:grpSpPr>
            <p:cxnSp>
              <p:nvCxnSpPr>
                <p:cNvPr id="285" name="Straight Connector 284"/>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86" name="Straight Connector 285"/>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9" name="Group 278"/>
              <p:cNvGrpSpPr/>
              <p:nvPr/>
            </p:nvGrpSpPr>
            <p:grpSpPr>
              <a:xfrm>
                <a:off x="1701845" y="6582508"/>
                <a:ext cx="152400" cy="486507"/>
                <a:chOff x="7983415" y="6582508"/>
                <a:chExt cx="152400" cy="486507"/>
              </a:xfrm>
            </p:grpSpPr>
            <p:cxnSp>
              <p:nvCxnSpPr>
                <p:cNvPr id="283" name="Straight Connector 282"/>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84" name="Straight Connector 283"/>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0" name="Group 279"/>
              <p:cNvGrpSpPr/>
              <p:nvPr/>
            </p:nvGrpSpPr>
            <p:grpSpPr>
              <a:xfrm>
                <a:off x="1003588" y="6582508"/>
                <a:ext cx="152400" cy="486507"/>
                <a:chOff x="7983415" y="6582508"/>
                <a:chExt cx="152400" cy="486507"/>
              </a:xfrm>
            </p:grpSpPr>
            <p:cxnSp>
              <p:nvCxnSpPr>
                <p:cNvPr id="281" name="Straight Connector 280"/>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82" name="Straight Connector 281"/>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grpSp>
          <p:nvGrpSpPr>
            <p:cNvPr id="160" name="Group 159"/>
            <p:cNvGrpSpPr/>
            <p:nvPr/>
          </p:nvGrpSpPr>
          <p:grpSpPr>
            <a:xfrm>
              <a:off x="-151325" y="454007"/>
              <a:ext cx="122115" cy="5945205"/>
              <a:chOff x="-238875" y="454007"/>
              <a:chExt cx="122115" cy="5945205"/>
            </a:xfrm>
          </p:grpSpPr>
          <p:cxnSp>
            <p:nvCxnSpPr>
              <p:cNvPr id="233" name="Straight Connector 232"/>
              <p:cNvCxnSpPr/>
              <p:nvPr/>
            </p:nvCxnSpPr>
            <p:spPr>
              <a:xfrm rot="5400000">
                <a:off x="-177817" y="392949"/>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34" name="Group 233"/>
              <p:cNvGrpSpPr/>
              <p:nvPr/>
            </p:nvGrpSpPr>
            <p:grpSpPr>
              <a:xfrm rot="5400000">
                <a:off x="-254017" y="5940709"/>
                <a:ext cx="152400" cy="122115"/>
                <a:chOff x="7983415" y="6582508"/>
                <a:chExt cx="152400" cy="486507"/>
              </a:xfrm>
            </p:grpSpPr>
            <p:cxnSp>
              <p:nvCxnSpPr>
                <p:cNvPr id="266" name="Straight Connector 265"/>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5" name="Group 234"/>
              <p:cNvGrpSpPr/>
              <p:nvPr/>
            </p:nvGrpSpPr>
            <p:grpSpPr>
              <a:xfrm rot="5400000">
                <a:off x="-254017" y="5467067"/>
                <a:ext cx="152400" cy="122115"/>
                <a:chOff x="7983415" y="6582508"/>
                <a:chExt cx="152400" cy="486507"/>
              </a:xfrm>
            </p:grpSpPr>
            <p:cxnSp>
              <p:nvCxnSpPr>
                <p:cNvPr id="264" name="Straight Connector 263"/>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6" name="Group 235"/>
              <p:cNvGrpSpPr/>
              <p:nvPr/>
            </p:nvGrpSpPr>
            <p:grpSpPr>
              <a:xfrm rot="5400000">
                <a:off x="-254017" y="4993425"/>
                <a:ext cx="152400" cy="122115"/>
                <a:chOff x="7983415" y="6582508"/>
                <a:chExt cx="152400" cy="486507"/>
              </a:xfrm>
            </p:grpSpPr>
            <p:cxnSp>
              <p:nvCxnSpPr>
                <p:cNvPr id="262" name="Straight Connector 261"/>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3" name="Straight Connector 262"/>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7" name="Group 236"/>
              <p:cNvGrpSpPr/>
              <p:nvPr/>
            </p:nvGrpSpPr>
            <p:grpSpPr>
              <a:xfrm rot="5400000">
                <a:off x="-254017" y="4519783"/>
                <a:ext cx="152400" cy="122115"/>
                <a:chOff x="7983415" y="6582508"/>
                <a:chExt cx="152400" cy="486507"/>
              </a:xfrm>
            </p:grpSpPr>
            <p:cxnSp>
              <p:nvCxnSpPr>
                <p:cNvPr id="260" name="Straight Connector 259"/>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8" name="Group 237"/>
              <p:cNvGrpSpPr/>
              <p:nvPr/>
            </p:nvGrpSpPr>
            <p:grpSpPr>
              <a:xfrm rot="5400000">
                <a:off x="-254017" y="4046141"/>
                <a:ext cx="152400" cy="122115"/>
                <a:chOff x="7983415" y="6582508"/>
                <a:chExt cx="152400" cy="486507"/>
              </a:xfrm>
            </p:grpSpPr>
            <p:cxnSp>
              <p:nvCxnSpPr>
                <p:cNvPr id="258" name="Straight Connector 257"/>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9" name="Group 238"/>
              <p:cNvGrpSpPr/>
              <p:nvPr/>
            </p:nvGrpSpPr>
            <p:grpSpPr>
              <a:xfrm rot="5400000">
                <a:off x="-254017" y="3572499"/>
                <a:ext cx="152400" cy="122115"/>
                <a:chOff x="7983415" y="6582508"/>
                <a:chExt cx="152400" cy="486507"/>
              </a:xfrm>
            </p:grpSpPr>
            <p:cxnSp>
              <p:nvCxnSpPr>
                <p:cNvPr id="256" name="Straight Connector 255"/>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0" name="Group 239"/>
              <p:cNvGrpSpPr/>
              <p:nvPr/>
            </p:nvGrpSpPr>
            <p:grpSpPr>
              <a:xfrm rot="5400000">
                <a:off x="-254017" y="3098857"/>
                <a:ext cx="152400" cy="122115"/>
                <a:chOff x="7983415" y="6582508"/>
                <a:chExt cx="152400" cy="486507"/>
              </a:xfrm>
            </p:grpSpPr>
            <p:cxnSp>
              <p:nvCxnSpPr>
                <p:cNvPr id="254" name="Straight Connector 253"/>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1" name="Group 240"/>
              <p:cNvGrpSpPr/>
              <p:nvPr/>
            </p:nvGrpSpPr>
            <p:grpSpPr>
              <a:xfrm rot="5400000">
                <a:off x="-254017" y="2625215"/>
                <a:ext cx="152400" cy="122115"/>
                <a:chOff x="7983415" y="6582508"/>
                <a:chExt cx="152400" cy="486507"/>
              </a:xfrm>
            </p:grpSpPr>
            <p:cxnSp>
              <p:nvCxnSpPr>
                <p:cNvPr id="252" name="Straight Connector 251"/>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2" name="Group 241"/>
              <p:cNvGrpSpPr/>
              <p:nvPr/>
            </p:nvGrpSpPr>
            <p:grpSpPr>
              <a:xfrm rot="5400000">
                <a:off x="-254017" y="2151573"/>
                <a:ext cx="152400" cy="122115"/>
                <a:chOff x="7983415" y="6582508"/>
                <a:chExt cx="152400" cy="486507"/>
              </a:xfrm>
            </p:grpSpPr>
            <p:cxnSp>
              <p:nvCxnSpPr>
                <p:cNvPr id="250" name="Straight Connector 249"/>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3" name="Group 242"/>
              <p:cNvGrpSpPr/>
              <p:nvPr/>
            </p:nvGrpSpPr>
            <p:grpSpPr>
              <a:xfrm rot="5400000">
                <a:off x="-254017" y="1677931"/>
                <a:ext cx="152400" cy="122115"/>
                <a:chOff x="7983415" y="6582508"/>
                <a:chExt cx="152400" cy="486507"/>
              </a:xfrm>
            </p:grpSpPr>
            <p:cxnSp>
              <p:nvCxnSpPr>
                <p:cNvPr id="248" name="Straight Connector 247"/>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4" name="Group 243"/>
              <p:cNvGrpSpPr/>
              <p:nvPr/>
            </p:nvGrpSpPr>
            <p:grpSpPr>
              <a:xfrm rot="5400000">
                <a:off x="-254017" y="997340"/>
                <a:ext cx="152400" cy="122115"/>
                <a:chOff x="7983415" y="6582508"/>
                <a:chExt cx="152400" cy="486507"/>
              </a:xfrm>
            </p:grpSpPr>
            <p:cxnSp>
              <p:nvCxnSpPr>
                <p:cNvPr id="246" name="Straight Connector 245"/>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45" name="Straight Connector 244"/>
              <p:cNvCxnSpPr/>
              <p:nvPr/>
            </p:nvCxnSpPr>
            <p:spPr>
              <a:xfrm rot="5400000">
                <a:off x="-177817" y="6338154"/>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1" name="Group 160"/>
            <p:cNvGrpSpPr/>
            <p:nvPr/>
          </p:nvGrpSpPr>
          <p:grpSpPr>
            <a:xfrm>
              <a:off x="9166483" y="454007"/>
              <a:ext cx="122115" cy="5945205"/>
              <a:chOff x="-238875" y="454007"/>
              <a:chExt cx="122115" cy="5945205"/>
            </a:xfrm>
          </p:grpSpPr>
          <p:cxnSp>
            <p:nvCxnSpPr>
              <p:cNvPr id="198" name="Straight Connector 197"/>
              <p:cNvCxnSpPr/>
              <p:nvPr/>
            </p:nvCxnSpPr>
            <p:spPr>
              <a:xfrm rot="5400000">
                <a:off x="-177817" y="392949"/>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199" name="Group 198"/>
              <p:cNvGrpSpPr/>
              <p:nvPr/>
            </p:nvGrpSpPr>
            <p:grpSpPr>
              <a:xfrm rot="5400000">
                <a:off x="-254017" y="5940709"/>
                <a:ext cx="152400" cy="122115"/>
                <a:chOff x="7983415" y="6582508"/>
                <a:chExt cx="152400" cy="486507"/>
              </a:xfrm>
            </p:grpSpPr>
            <p:cxnSp>
              <p:nvCxnSpPr>
                <p:cNvPr id="231" name="Straight Connector 230"/>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2" name="Straight Connector 231"/>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0" name="Group 199"/>
              <p:cNvGrpSpPr/>
              <p:nvPr/>
            </p:nvGrpSpPr>
            <p:grpSpPr>
              <a:xfrm rot="5400000">
                <a:off x="-254017" y="5467067"/>
                <a:ext cx="152400" cy="122115"/>
                <a:chOff x="7983415" y="6582508"/>
                <a:chExt cx="152400" cy="486507"/>
              </a:xfrm>
            </p:grpSpPr>
            <p:cxnSp>
              <p:nvCxnSpPr>
                <p:cNvPr id="229" name="Straight Connector 228"/>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1" name="Group 200"/>
              <p:cNvGrpSpPr/>
              <p:nvPr/>
            </p:nvGrpSpPr>
            <p:grpSpPr>
              <a:xfrm rot="5400000">
                <a:off x="-254017" y="4993425"/>
                <a:ext cx="152400" cy="122115"/>
                <a:chOff x="7983415" y="6582508"/>
                <a:chExt cx="152400" cy="486507"/>
              </a:xfrm>
            </p:grpSpPr>
            <p:cxnSp>
              <p:nvCxnSpPr>
                <p:cNvPr id="227" name="Straight Connector 226"/>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2" name="Group 201"/>
              <p:cNvGrpSpPr/>
              <p:nvPr/>
            </p:nvGrpSpPr>
            <p:grpSpPr>
              <a:xfrm rot="5400000">
                <a:off x="-254017" y="4519783"/>
                <a:ext cx="152400" cy="122115"/>
                <a:chOff x="7983415" y="6582508"/>
                <a:chExt cx="152400" cy="486507"/>
              </a:xfrm>
            </p:grpSpPr>
            <p:cxnSp>
              <p:nvCxnSpPr>
                <p:cNvPr id="225" name="Straight Connector 224"/>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3" name="Group 202"/>
              <p:cNvGrpSpPr/>
              <p:nvPr/>
            </p:nvGrpSpPr>
            <p:grpSpPr>
              <a:xfrm rot="5400000">
                <a:off x="-254017" y="4046141"/>
                <a:ext cx="152400" cy="122115"/>
                <a:chOff x="7983415" y="6582508"/>
                <a:chExt cx="152400" cy="486507"/>
              </a:xfrm>
            </p:grpSpPr>
            <p:cxnSp>
              <p:nvCxnSpPr>
                <p:cNvPr id="223" name="Straight Connector 222"/>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4" name="Group 203"/>
              <p:cNvGrpSpPr/>
              <p:nvPr/>
            </p:nvGrpSpPr>
            <p:grpSpPr>
              <a:xfrm rot="5400000">
                <a:off x="-254017" y="3572499"/>
                <a:ext cx="152400" cy="122115"/>
                <a:chOff x="7983415" y="6582508"/>
                <a:chExt cx="152400" cy="486507"/>
              </a:xfrm>
            </p:grpSpPr>
            <p:cxnSp>
              <p:nvCxnSpPr>
                <p:cNvPr id="221" name="Straight Connector 220"/>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5" name="Group 204"/>
              <p:cNvGrpSpPr/>
              <p:nvPr/>
            </p:nvGrpSpPr>
            <p:grpSpPr>
              <a:xfrm rot="5400000">
                <a:off x="-254017" y="3098857"/>
                <a:ext cx="152400" cy="122115"/>
                <a:chOff x="7983415" y="6582508"/>
                <a:chExt cx="152400" cy="486507"/>
              </a:xfrm>
            </p:grpSpPr>
            <p:cxnSp>
              <p:nvCxnSpPr>
                <p:cNvPr id="219" name="Straight Connector 218"/>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6" name="Group 205"/>
              <p:cNvGrpSpPr/>
              <p:nvPr/>
            </p:nvGrpSpPr>
            <p:grpSpPr>
              <a:xfrm rot="5400000">
                <a:off x="-254017" y="2625215"/>
                <a:ext cx="152400" cy="122115"/>
                <a:chOff x="7983415" y="6582508"/>
                <a:chExt cx="152400" cy="486507"/>
              </a:xfrm>
            </p:grpSpPr>
            <p:cxnSp>
              <p:nvCxnSpPr>
                <p:cNvPr id="217" name="Straight Connector 216"/>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7" name="Group 206"/>
              <p:cNvGrpSpPr/>
              <p:nvPr/>
            </p:nvGrpSpPr>
            <p:grpSpPr>
              <a:xfrm rot="5400000">
                <a:off x="-254017" y="2151573"/>
                <a:ext cx="152400" cy="122115"/>
                <a:chOff x="7983415" y="6582508"/>
                <a:chExt cx="152400" cy="486507"/>
              </a:xfrm>
            </p:grpSpPr>
            <p:cxnSp>
              <p:nvCxnSpPr>
                <p:cNvPr id="215" name="Straight Connector 214"/>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8" name="Group 207"/>
              <p:cNvGrpSpPr/>
              <p:nvPr/>
            </p:nvGrpSpPr>
            <p:grpSpPr>
              <a:xfrm rot="5400000">
                <a:off x="-254017" y="1677931"/>
                <a:ext cx="152400" cy="122115"/>
                <a:chOff x="7983415" y="6582508"/>
                <a:chExt cx="152400" cy="486507"/>
              </a:xfrm>
            </p:grpSpPr>
            <p:cxnSp>
              <p:nvCxnSpPr>
                <p:cNvPr id="213" name="Straight Connector 212"/>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9" name="Group 208"/>
              <p:cNvGrpSpPr/>
              <p:nvPr/>
            </p:nvGrpSpPr>
            <p:grpSpPr>
              <a:xfrm rot="5400000">
                <a:off x="-254017" y="997340"/>
                <a:ext cx="152400" cy="122115"/>
                <a:chOff x="7983415" y="6582508"/>
                <a:chExt cx="152400" cy="486507"/>
              </a:xfrm>
            </p:grpSpPr>
            <p:cxnSp>
              <p:nvCxnSpPr>
                <p:cNvPr id="211" name="Straight Connector 210"/>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10" name="Straight Connector 209"/>
              <p:cNvCxnSpPr/>
              <p:nvPr/>
            </p:nvCxnSpPr>
            <p:spPr>
              <a:xfrm rot="5400000">
                <a:off x="-177817" y="6338154"/>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2" name="Group 161"/>
            <p:cNvGrpSpPr/>
            <p:nvPr/>
          </p:nvGrpSpPr>
          <p:grpSpPr>
            <a:xfrm>
              <a:off x="457731" y="-141165"/>
              <a:ext cx="8226688" cy="122115"/>
              <a:chOff x="457731" y="6582508"/>
              <a:chExt cx="8226688" cy="486507"/>
            </a:xfrm>
          </p:grpSpPr>
          <p:cxnSp>
            <p:nvCxnSpPr>
              <p:cNvPr id="163" name="Straight Connector 162"/>
              <p:cNvCxnSpPr/>
              <p:nvPr/>
            </p:nvCxnSpPr>
            <p:spPr>
              <a:xfrm>
                <a:off x="457731"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a:off x="8684419"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165" name="Group 164"/>
              <p:cNvGrpSpPr/>
              <p:nvPr/>
            </p:nvGrpSpPr>
            <p:grpSpPr>
              <a:xfrm>
                <a:off x="7986158" y="6582508"/>
                <a:ext cx="152400" cy="486507"/>
                <a:chOff x="7983415" y="6582508"/>
                <a:chExt cx="152400" cy="486507"/>
              </a:xfrm>
            </p:grpSpPr>
            <p:cxnSp>
              <p:nvCxnSpPr>
                <p:cNvPr id="196" name="Straight Connector 195"/>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7" name="Straight Connector 196"/>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6" name="Group 165"/>
              <p:cNvGrpSpPr/>
              <p:nvPr/>
            </p:nvGrpSpPr>
            <p:grpSpPr>
              <a:xfrm>
                <a:off x="7287901" y="6582508"/>
                <a:ext cx="152400" cy="486507"/>
                <a:chOff x="7983415" y="6582508"/>
                <a:chExt cx="152400" cy="486507"/>
              </a:xfrm>
            </p:grpSpPr>
            <p:cxnSp>
              <p:nvCxnSpPr>
                <p:cNvPr id="194" name="Straight Connector 193"/>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5" name="Straight Connector 194"/>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7" name="Group 166"/>
              <p:cNvGrpSpPr/>
              <p:nvPr/>
            </p:nvGrpSpPr>
            <p:grpSpPr>
              <a:xfrm>
                <a:off x="6589644" y="6582508"/>
                <a:ext cx="152400" cy="486507"/>
                <a:chOff x="7983415" y="6582508"/>
                <a:chExt cx="152400" cy="486507"/>
              </a:xfrm>
            </p:grpSpPr>
            <p:cxnSp>
              <p:nvCxnSpPr>
                <p:cNvPr id="192" name="Straight Connector 191"/>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3" name="Straight Connector 192"/>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8" name="Group 167"/>
              <p:cNvGrpSpPr/>
              <p:nvPr/>
            </p:nvGrpSpPr>
            <p:grpSpPr>
              <a:xfrm>
                <a:off x="5891387" y="6582508"/>
                <a:ext cx="152400" cy="486507"/>
                <a:chOff x="7983415" y="6582508"/>
                <a:chExt cx="152400" cy="486507"/>
              </a:xfrm>
            </p:grpSpPr>
            <p:cxnSp>
              <p:nvCxnSpPr>
                <p:cNvPr id="190" name="Straight Connector 189"/>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1" name="Straight Connector 190"/>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9" name="Group 168"/>
              <p:cNvGrpSpPr/>
              <p:nvPr/>
            </p:nvGrpSpPr>
            <p:grpSpPr>
              <a:xfrm>
                <a:off x="5193130" y="6582508"/>
                <a:ext cx="152400" cy="486507"/>
                <a:chOff x="7983415" y="6582508"/>
                <a:chExt cx="152400" cy="486507"/>
              </a:xfrm>
            </p:grpSpPr>
            <p:cxnSp>
              <p:nvCxnSpPr>
                <p:cNvPr id="188" name="Straight Connector 187"/>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0" name="Group 169"/>
              <p:cNvGrpSpPr/>
              <p:nvPr/>
            </p:nvGrpSpPr>
            <p:grpSpPr>
              <a:xfrm>
                <a:off x="4494873" y="6582508"/>
                <a:ext cx="152400" cy="486507"/>
                <a:chOff x="7983415" y="6582508"/>
                <a:chExt cx="152400" cy="486507"/>
              </a:xfrm>
            </p:grpSpPr>
            <p:cxnSp>
              <p:nvCxnSpPr>
                <p:cNvPr id="186" name="Straight Connector 185"/>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1" name="Group 170"/>
              <p:cNvGrpSpPr/>
              <p:nvPr/>
            </p:nvGrpSpPr>
            <p:grpSpPr>
              <a:xfrm>
                <a:off x="3796616" y="6582508"/>
                <a:ext cx="152400" cy="486507"/>
                <a:chOff x="7983415" y="6582508"/>
                <a:chExt cx="152400" cy="486507"/>
              </a:xfrm>
            </p:grpSpPr>
            <p:cxnSp>
              <p:nvCxnSpPr>
                <p:cNvPr id="184" name="Straight Connector 183"/>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2" name="Group 171"/>
              <p:cNvGrpSpPr/>
              <p:nvPr/>
            </p:nvGrpSpPr>
            <p:grpSpPr>
              <a:xfrm>
                <a:off x="3098359" y="6582508"/>
                <a:ext cx="152400" cy="486507"/>
                <a:chOff x="7983415" y="6582508"/>
                <a:chExt cx="152400" cy="486507"/>
              </a:xfrm>
            </p:grpSpPr>
            <p:cxnSp>
              <p:nvCxnSpPr>
                <p:cNvPr id="182" name="Straight Connector 181"/>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3" name="Group 172"/>
              <p:cNvGrpSpPr/>
              <p:nvPr/>
            </p:nvGrpSpPr>
            <p:grpSpPr>
              <a:xfrm>
                <a:off x="2400102" y="6582508"/>
                <a:ext cx="152400" cy="486507"/>
                <a:chOff x="7983415" y="6582508"/>
                <a:chExt cx="152400" cy="486507"/>
              </a:xfrm>
            </p:grpSpPr>
            <p:cxnSp>
              <p:nvCxnSpPr>
                <p:cNvPr id="180" name="Straight Connector 179"/>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4" name="Group 173"/>
              <p:cNvGrpSpPr/>
              <p:nvPr/>
            </p:nvGrpSpPr>
            <p:grpSpPr>
              <a:xfrm>
                <a:off x="1701845" y="6582508"/>
                <a:ext cx="152400" cy="486507"/>
                <a:chOff x="7983415" y="6582508"/>
                <a:chExt cx="152400" cy="486507"/>
              </a:xfrm>
            </p:grpSpPr>
            <p:cxnSp>
              <p:nvCxnSpPr>
                <p:cNvPr id="178" name="Straight Connector 177"/>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9" name="Straight Connector 178"/>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5" name="Group 174"/>
              <p:cNvGrpSpPr/>
              <p:nvPr/>
            </p:nvGrpSpPr>
            <p:grpSpPr>
              <a:xfrm>
                <a:off x="1003588" y="6582508"/>
                <a:ext cx="152400" cy="486507"/>
                <a:chOff x="7983415" y="6582508"/>
                <a:chExt cx="152400" cy="486507"/>
              </a:xfrm>
            </p:grpSpPr>
            <p:cxnSp>
              <p:nvCxnSpPr>
                <p:cNvPr id="176" name="Straight Connector 175"/>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grpSp>
      <p:sp>
        <p:nvSpPr>
          <p:cNvPr id="151" name="Text Placeholder 6"/>
          <p:cNvSpPr>
            <a:spLocks noGrp="1"/>
          </p:cNvSpPr>
          <p:nvPr>
            <p:ph type="body" sz="quarter" idx="14"/>
          </p:nvPr>
        </p:nvSpPr>
        <p:spPr>
          <a:xfrm>
            <a:off x="458788" y="6399212"/>
            <a:ext cx="5438508" cy="458788"/>
          </a:xfrm>
        </p:spPr>
        <p:txBody>
          <a:bodyPr vert="horz" lIns="0" tIns="0" rIns="0" bIns="0" rtlCol="0" anchor="ctr">
            <a:noAutofit/>
          </a:bodyPr>
          <a:lstStyle>
            <a:lvl1pPr>
              <a:defRPr lang="en-US" sz="800" i="0" dirty="0" smtClean="0">
                <a:solidFill>
                  <a:schemeClr val="bg2"/>
                </a:solidFill>
                <a:latin typeface="+mj-lt"/>
              </a:defRPr>
            </a:lvl1pPr>
          </a:lstStyle>
          <a:p>
            <a:pPr lvl="0">
              <a:lnSpc>
                <a:spcPct val="85000"/>
              </a:lnSpc>
              <a:spcBef>
                <a:spcPts val="0"/>
              </a:spcBef>
              <a:spcAft>
                <a:spcPts val="0"/>
              </a:spcAft>
              <a:buFontTx/>
              <a:buNone/>
            </a:pPr>
            <a:r>
              <a:rPr lang="en-US"/>
              <a:t>Edit Master text styles</a:t>
            </a:r>
          </a:p>
        </p:txBody>
      </p:sp>
    </p:spTree>
    <p:extLst>
      <p:ext uri="{BB962C8B-B14F-4D97-AF65-F5344CB8AC3E}">
        <p14:creationId xmlns:p14="http://schemas.microsoft.com/office/powerpoint/2010/main" val="423296002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2">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Click to edit Master title style</a:t>
            </a:r>
          </a:p>
        </p:txBody>
      </p:sp>
      <p:sp>
        <p:nvSpPr>
          <p:cNvPr id="152" name="Text Placeholder 2"/>
          <p:cNvSpPr>
            <a:spLocks noGrp="1"/>
          </p:cNvSpPr>
          <p:nvPr>
            <p:ph type="body" idx="10"/>
          </p:nvPr>
        </p:nvSpPr>
        <p:spPr>
          <a:xfrm>
            <a:off x="459580" y="1134598"/>
            <a:ext cx="8227220" cy="536519"/>
          </a:xfrm>
        </p:spPr>
        <p:txBody>
          <a:bodyPr anchor="t">
            <a:noAutofit/>
          </a:bodyPr>
          <a:lstStyle>
            <a:lvl1pPr marL="0" indent="0">
              <a:buNone/>
              <a:defRPr sz="15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53" name="Content Placeholder 2"/>
          <p:cNvSpPr>
            <a:spLocks noGrp="1"/>
          </p:cNvSpPr>
          <p:nvPr>
            <p:ph idx="1"/>
          </p:nvPr>
        </p:nvSpPr>
        <p:spPr>
          <a:xfrm>
            <a:off x="457732" y="1816100"/>
            <a:ext cx="4037143" cy="4583111"/>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4" name="Content Placeholder 2"/>
          <p:cNvSpPr>
            <a:spLocks noGrp="1"/>
          </p:cNvSpPr>
          <p:nvPr>
            <p:ph idx="12"/>
          </p:nvPr>
        </p:nvSpPr>
        <p:spPr>
          <a:xfrm>
            <a:off x="4647276" y="1816100"/>
            <a:ext cx="4037143" cy="4583111"/>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303" name="Group 302"/>
          <p:cNvGrpSpPr/>
          <p:nvPr/>
        </p:nvGrpSpPr>
        <p:grpSpPr>
          <a:xfrm>
            <a:off x="-151325" y="-141165"/>
            <a:ext cx="9439923" cy="7136527"/>
            <a:chOff x="-151325" y="-141165"/>
            <a:chExt cx="9439923" cy="7136527"/>
          </a:xfrm>
        </p:grpSpPr>
        <p:grpSp>
          <p:nvGrpSpPr>
            <p:cNvPr id="304" name="Group 303"/>
            <p:cNvGrpSpPr/>
            <p:nvPr/>
          </p:nvGrpSpPr>
          <p:grpSpPr>
            <a:xfrm>
              <a:off x="457731" y="6873247"/>
              <a:ext cx="8226688" cy="122115"/>
              <a:chOff x="457731" y="6582508"/>
              <a:chExt cx="8226688" cy="486507"/>
            </a:xfrm>
          </p:grpSpPr>
          <p:cxnSp>
            <p:nvCxnSpPr>
              <p:cNvPr id="413" name="Straight Connector 412"/>
              <p:cNvCxnSpPr/>
              <p:nvPr/>
            </p:nvCxnSpPr>
            <p:spPr>
              <a:xfrm>
                <a:off x="457731"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14" name="Straight Connector 413"/>
              <p:cNvCxnSpPr/>
              <p:nvPr/>
            </p:nvCxnSpPr>
            <p:spPr>
              <a:xfrm>
                <a:off x="8684419"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415" name="Group 414"/>
              <p:cNvGrpSpPr/>
              <p:nvPr/>
            </p:nvGrpSpPr>
            <p:grpSpPr>
              <a:xfrm>
                <a:off x="7986158" y="6582508"/>
                <a:ext cx="152400" cy="486507"/>
                <a:chOff x="7983415" y="6582508"/>
                <a:chExt cx="152400" cy="486507"/>
              </a:xfrm>
            </p:grpSpPr>
            <p:cxnSp>
              <p:nvCxnSpPr>
                <p:cNvPr id="446" name="Straight Connector 445"/>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47" name="Straight Connector 446"/>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416" name="Group 415"/>
              <p:cNvGrpSpPr/>
              <p:nvPr/>
            </p:nvGrpSpPr>
            <p:grpSpPr>
              <a:xfrm>
                <a:off x="7287901" y="6582508"/>
                <a:ext cx="152400" cy="486507"/>
                <a:chOff x="7983415" y="6582508"/>
                <a:chExt cx="152400" cy="486507"/>
              </a:xfrm>
            </p:grpSpPr>
            <p:cxnSp>
              <p:nvCxnSpPr>
                <p:cNvPr id="444" name="Straight Connector 443"/>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45" name="Straight Connector 444"/>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417" name="Group 416"/>
              <p:cNvGrpSpPr/>
              <p:nvPr/>
            </p:nvGrpSpPr>
            <p:grpSpPr>
              <a:xfrm>
                <a:off x="6589644" y="6582508"/>
                <a:ext cx="152400" cy="486507"/>
                <a:chOff x="7983415" y="6582508"/>
                <a:chExt cx="152400" cy="486507"/>
              </a:xfrm>
            </p:grpSpPr>
            <p:cxnSp>
              <p:nvCxnSpPr>
                <p:cNvPr id="442" name="Straight Connector 441"/>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43" name="Straight Connector 442"/>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418" name="Group 417"/>
              <p:cNvGrpSpPr/>
              <p:nvPr/>
            </p:nvGrpSpPr>
            <p:grpSpPr>
              <a:xfrm>
                <a:off x="5891387" y="6582508"/>
                <a:ext cx="152400" cy="486507"/>
                <a:chOff x="7983415" y="6582508"/>
                <a:chExt cx="152400" cy="486507"/>
              </a:xfrm>
            </p:grpSpPr>
            <p:cxnSp>
              <p:nvCxnSpPr>
                <p:cNvPr id="440" name="Straight Connector 439"/>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41" name="Straight Connector 440"/>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419" name="Group 418"/>
              <p:cNvGrpSpPr/>
              <p:nvPr/>
            </p:nvGrpSpPr>
            <p:grpSpPr>
              <a:xfrm>
                <a:off x="5193130" y="6582508"/>
                <a:ext cx="152400" cy="486507"/>
                <a:chOff x="7983415" y="6582508"/>
                <a:chExt cx="152400" cy="486507"/>
              </a:xfrm>
            </p:grpSpPr>
            <p:cxnSp>
              <p:nvCxnSpPr>
                <p:cNvPr id="438" name="Straight Connector 437"/>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39" name="Straight Connector 438"/>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420" name="Group 419"/>
              <p:cNvGrpSpPr/>
              <p:nvPr/>
            </p:nvGrpSpPr>
            <p:grpSpPr>
              <a:xfrm>
                <a:off x="4494873" y="6582508"/>
                <a:ext cx="152400" cy="486507"/>
                <a:chOff x="7983415" y="6582508"/>
                <a:chExt cx="152400" cy="486507"/>
              </a:xfrm>
            </p:grpSpPr>
            <p:cxnSp>
              <p:nvCxnSpPr>
                <p:cNvPr id="436" name="Straight Connector 435"/>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37" name="Straight Connector 436"/>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421" name="Group 420"/>
              <p:cNvGrpSpPr/>
              <p:nvPr/>
            </p:nvGrpSpPr>
            <p:grpSpPr>
              <a:xfrm>
                <a:off x="3796616" y="6582508"/>
                <a:ext cx="152400" cy="486507"/>
                <a:chOff x="7983415" y="6582508"/>
                <a:chExt cx="152400" cy="486507"/>
              </a:xfrm>
            </p:grpSpPr>
            <p:cxnSp>
              <p:nvCxnSpPr>
                <p:cNvPr id="434" name="Straight Connector 433"/>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35" name="Straight Connector 434"/>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422" name="Group 421"/>
              <p:cNvGrpSpPr/>
              <p:nvPr/>
            </p:nvGrpSpPr>
            <p:grpSpPr>
              <a:xfrm>
                <a:off x="3098359" y="6582508"/>
                <a:ext cx="152400" cy="486507"/>
                <a:chOff x="7983415" y="6582508"/>
                <a:chExt cx="152400" cy="486507"/>
              </a:xfrm>
            </p:grpSpPr>
            <p:cxnSp>
              <p:nvCxnSpPr>
                <p:cNvPr id="432" name="Straight Connector 431"/>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33" name="Straight Connector 432"/>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423" name="Group 422"/>
              <p:cNvGrpSpPr/>
              <p:nvPr/>
            </p:nvGrpSpPr>
            <p:grpSpPr>
              <a:xfrm>
                <a:off x="2400102" y="6582508"/>
                <a:ext cx="152400" cy="486507"/>
                <a:chOff x="7983415" y="6582508"/>
                <a:chExt cx="152400" cy="486507"/>
              </a:xfrm>
            </p:grpSpPr>
            <p:cxnSp>
              <p:nvCxnSpPr>
                <p:cNvPr id="430" name="Straight Connector 429"/>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31" name="Straight Connector 430"/>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424" name="Group 423"/>
              <p:cNvGrpSpPr/>
              <p:nvPr/>
            </p:nvGrpSpPr>
            <p:grpSpPr>
              <a:xfrm>
                <a:off x="1701845" y="6582508"/>
                <a:ext cx="152400" cy="486507"/>
                <a:chOff x="7983415" y="6582508"/>
                <a:chExt cx="152400" cy="486507"/>
              </a:xfrm>
            </p:grpSpPr>
            <p:cxnSp>
              <p:nvCxnSpPr>
                <p:cNvPr id="428" name="Straight Connector 427"/>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29" name="Straight Connector 428"/>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425" name="Group 424"/>
              <p:cNvGrpSpPr/>
              <p:nvPr/>
            </p:nvGrpSpPr>
            <p:grpSpPr>
              <a:xfrm>
                <a:off x="1003588" y="6582508"/>
                <a:ext cx="152400" cy="486507"/>
                <a:chOff x="7983415" y="6582508"/>
                <a:chExt cx="152400" cy="486507"/>
              </a:xfrm>
            </p:grpSpPr>
            <p:cxnSp>
              <p:nvCxnSpPr>
                <p:cNvPr id="426" name="Straight Connector 425"/>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27" name="Straight Connector 426"/>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grpSp>
          <p:nvGrpSpPr>
            <p:cNvPr id="305" name="Group 304"/>
            <p:cNvGrpSpPr/>
            <p:nvPr/>
          </p:nvGrpSpPr>
          <p:grpSpPr>
            <a:xfrm>
              <a:off x="-151325" y="454007"/>
              <a:ext cx="122115" cy="5945205"/>
              <a:chOff x="-238875" y="454007"/>
              <a:chExt cx="122115" cy="5945205"/>
            </a:xfrm>
          </p:grpSpPr>
          <p:cxnSp>
            <p:nvCxnSpPr>
              <p:cNvPr id="378" name="Straight Connector 377"/>
              <p:cNvCxnSpPr/>
              <p:nvPr/>
            </p:nvCxnSpPr>
            <p:spPr>
              <a:xfrm rot="5400000">
                <a:off x="-177817" y="392949"/>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379" name="Group 378"/>
              <p:cNvGrpSpPr/>
              <p:nvPr/>
            </p:nvGrpSpPr>
            <p:grpSpPr>
              <a:xfrm rot="5400000">
                <a:off x="-254017" y="5940709"/>
                <a:ext cx="152400" cy="122115"/>
                <a:chOff x="7983415" y="6582508"/>
                <a:chExt cx="152400" cy="486507"/>
              </a:xfrm>
            </p:grpSpPr>
            <p:cxnSp>
              <p:nvCxnSpPr>
                <p:cNvPr id="411" name="Straight Connector 410"/>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12" name="Straight Connector 411"/>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80" name="Group 379"/>
              <p:cNvGrpSpPr/>
              <p:nvPr/>
            </p:nvGrpSpPr>
            <p:grpSpPr>
              <a:xfrm rot="5400000">
                <a:off x="-254017" y="5467067"/>
                <a:ext cx="152400" cy="122115"/>
                <a:chOff x="7983415" y="6582508"/>
                <a:chExt cx="152400" cy="486507"/>
              </a:xfrm>
            </p:grpSpPr>
            <p:cxnSp>
              <p:nvCxnSpPr>
                <p:cNvPr id="409" name="Straight Connector 408"/>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10" name="Straight Connector 409"/>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81" name="Group 380"/>
              <p:cNvGrpSpPr/>
              <p:nvPr/>
            </p:nvGrpSpPr>
            <p:grpSpPr>
              <a:xfrm rot="5400000">
                <a:off x="-254017" y="4993425"/>
                <a:ext cx="152400" cy="122115"/>
                <a:chOff x="7983415" y="6582508"/>
                <a:chExt cx="152400" cy="486507"/>
              </a:xfrm>
            </p:grpSpPr>
            <p:cxnSp>
              <p:nvCxnSpPr>
                <p:cNvPr id="407" name="Straight Connector 406"/>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08" name="Straight Connector 407"/>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82" name="Group 381"/>
              <p:cNvGrpSpPr/>
              <p:nvPr/>
            </p:nvGrpSpPr>
            <p:grpSpPr>
              <a:xfrm rot="5400000">
                <a:off x="-254017" y="4519783"/>
                <a:ext cx="152400" cy="122115"/>
                <a:chOff x="7983415" y="6582508"/>
                <a:chExt cx="152400" cy="486507"/>
              </a:xfrm>
            </p:grpSpPr>
            <p:cxnSp>
              <p:nvCxnSpPr>
                <p:cNvPr id="405" name="Straight Connector 404"/>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06" name="Straight Connector 405"/>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83" name="Group 382"/>
              <p:cNvGrpSpPr/>
              <p:nvPr/>
            </p:nvGrpSpPr>
            <p:grpSpPr>
              <a:xfrm rot="5400000">
                <a:off x="-254017" y="4046141"/>
                <a:ext cx="152400" cy="122115"/>
                <a:chOff x="7983415" y="6582508"/>
                <a:chExt cx="152400" cy="486507"/>
              </a:xfrm>
            </p:grpSpPr>
            <p:cxnSp>
              <p:nvCxnSpPr>
                <p:cNvPr id="403" name="Straight Connector 402"/>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04" name="Straight Connector 403"/>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84" name="Group 383"/>
              <p:cNvGrpSpPr/>
              <p:nvPr/>
            </p:nvGrpSpPr>
            <p:grpSpPr>
              <a:xfrm rot="5400000">
                <a:off x="-254017" y="3572499"/>
                <a:ext cx="152400" cy="122115"/>
                <a:chOff x="7983415" y="6582508"/>
                <a:chExt cx="152400" cy="486507"/>
              </a:xfrm>
            </p:grpSpPr>
            <p:cxnSp>
              <p:nvCxnSpPr>
                <p:cNvPr id="401" name="Straight Connector 400"/>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02" name="Straight Connector 401"/>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85" name="Group 384"/>
              <p:cNvGrpSpPr/>
              <p:nvPr/>
            </p:nvGrpSpPr>
            <p:grpSpPr>
              <a:xfrm rot="5400000">
                <a:off x="-254017" y="3098857"/>
                <a:ext cx="152400" cy="122115"/>
                <a:chOff x="7983415" y="6582508"/>
                <a:chExt cx="152400" cy="486507"/>
              </a:xfrm>
            </p:grpSpPr>
            <p:cxnSp>
              <p:nvCxnSpPr>
                <p:cNvPr id="399" name="Straight Connector 398"/>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00" name="Straight Connector 399"/>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86" name="Group 385"/>
              <p:cNvGrpSpPr/>
              <p:nvPr/>
            </p:nvGrpSpPr>
            <p:grpSpPr>
              <a:xfrm rot="5400000">
                <a:off x="-254017" y="2625215"/>
                <a:ext cx="152400" cy="122115"/>
                <a:chOff x="7983415" y="6582508"/>
                <a:chExt cx="152400" cy="486507"/>
              </a:xfrm>
            </p:grpSpPr>
            <p:cxnSp>
              <p:nvCxnSpPr>
                <p:cNvPr id="397" name="Straight Connector 396"/>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98" name="Straight Connector 397"/>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87" name="Group 386"/>
              <p:cNvGrpSpPr/>
              <p:nvPr/>
            </p:nvGrpSpPr>
            <p:grpSpPr>
              <a:xfrm rot="5400000">
                <a:off x="-254017" y="2151573"/>
                <a:ext cx="152400" cy="122115"/>
                <a:chOff x="7983415" y="6582508"/>
                <a:chExt cx="152400" cy="486507"/>
              </a:xfrm>
            </p:grpSpPr>
            <p:cxnSp>
              <p:nvCxnSpPr>
                <p:cNvPr id="395" name="Straight Connector 394"/>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96" name="Straight Connector 395"/>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88" name="Group 387"/>
              <p:cNvGrpSpPr/>
              <p:nvPr/>
            </p:nvGrpSpPr>
            <p:grpSpPr>
              <a:xfrm rot="5400000">
                <a:off x="-254017" y="1677931"/>
                <a:ext cx="152400" cy="122115"/>
                <a:chOff x="7983415" y="6582508"/>
                <a:chExt cx="152400" cy="486507"/>
              </a:xfrm>
            </p:grpSpPr>
            <p:cxnSp>
              <p:nvCxnSpPr>
                <p:cNvPr id="393" name="Straight Connector 392"/>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94" name="Straight Connector 393"/>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89" name="Group 388"/>
              <p:cNvGrpSpPr/>
              <p:nvPr/>
            </p:nvGrpSpPr>
            <p:grpSpPr>
              <a:xfrm rot="5400000">
                <a:off x="-254017" y="997340"/>
                <a:ext cx="152400" cy="122115"/>
                <a:chOff x="7983415" y="6582508"/>
                <a:chExt cx="152400" cy="486507"/>
              </a:xfrm>
            </p:grpSpPr>
            <p:cxnSp>
              <p:nvCxnSpPr>
                <p:cNvPr id="391" name="Straight Connector 390"/>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92" name="Straight Connector 391"/>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390" name="Straight Connector 389"/>
              <p:cNvCxnSpPr/>
              <p:nvPr/>
            </p:nvCxnSpPr>
            <p:spPr>
              <a:xfrm rot="5400000">
                <a:off x="-177817" y="6338154"/>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06" name="Group 305"/>
            <p:cNvGrpSpPr/>
            <p:nvPr/>
          </p:nvGrpSpPr>
          <p:grpSpPr>
            <a:xfrm>
              <a:off x="9166483" y="454007"/>
              <a:ext cx="122115" cy="5945205"/>
              <a:chOff x="-238875" y="454007"/>
              <a:chExt cx="122115" cy="5945205"/>
            </a:xfrm>
          </p:grpSpPr>
          <p:cxnSp>
            <p:nvCxnSpPr>
              <p:cNvPr id="343" name="Straight Connector 342"/>
              <p:cNvCxnSpPr/>
              <p:nvPr/>
            </p:nvCxnSpPr>
            <p:spPr>
              <a:xfrm rot="5400000">
                <a:off x="-177817" y="392949"/>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344" name="Group 343"/>
              <p:cNvGrpSpPr/>
              <p:nvPr/>
            </p:nvGrpSpPr>
            <p:grpSpPr>
              <a:xfrm rot="5400000">
                <a:off x="-254017" y="5940709"/>
                <a:ext cx="152400" cy="122115"/>
                <a:chOff x="7983415" y="6582508"/>
                <a:chExt cx="152400" cy="486507"/>
              </a:xfrm>
            </p:grpSpPr>
            <p:cxnSp>
              <p:nvCxnSpPr>
                <p:cNvPr id="376" name="Straight Connector 375"/>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77" name="Straight Connector 376"/>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45" name="Group 344"/>
              <p:cNvGrpSpPr/>
              <p:nvPr/>
            </p:nvGrpSpPr>
            <p:grpSpPr>
              <a:xfrm rot="5400000">
                <a:off x="-254017" y="5467067"/>
                <a:ext cx="152400" cy="122115"/>
                <a:chOff x="7983415" y="6582508"/>
                <a:chExt cx="152400" cy="486507"/>
              </a:xfrm>
            </p:grpSpPr>
            <p:cxnSp>
              <p:nvCxnSpPr>
                <p:cNvPr id="374" name="Straight Connector 373"/>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75" name="Straight Connector 374"/>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46" name="Group 345"/>
              <p:cNvGrpSpPr/>
              <p:nvPr/>
            </p:nvGrpSpPr>
            <p:grpSpPr>
              <a:xfrm rot="5400000">
                <a:off x="-254017" y="4993425"/>
                <a:ext cx="152400" cy="122115"/>
                <a:chOff x="7983415" y="6582508"/>
                <a:chExt cx="152400" cy="486507"/>
              </a:xfrm>
            </p:grpSpPr>
            <p:cxnSp>
              <p:nvCxnSpPr>
                <p:cNvPr id="372" name="Straight Connector 371"/>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73" name="Straight Connector 372"/>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47" name="Group 346"/>
              <p:cNvGrpSpPr/>
              <p:nvPr/>
            </p:nvGrpSpPr>
            <p:grpSpPr>
              <a:xfrm rot="5400000">
                <a:off x="-254017" y="4519783"/>
                <a:ext cx="152400" cy="122115"/>
                <a:chOff x="7983415" y="6582508"/>
                <a:chExt cx="152400" cy="486507"/>
              </a:xfrm>
            </p:grpSpPr>
            <p:cxnSp>
              <p:nvCxnSpPr>
                <p:cNvPr id="370" name="Straight Connector 369"/>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71" name="Straight Connector 370"/>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48" name="Group 347"/>
              <p:cNvGrpSpPr/>
              <p:nvPr/>
            </p:nvGrpSpPr>
            <p:grpSpPr>
              <a:xfrm rot="5400000">
                <a:off x="-254017" y="4046141"/>
                <a:ext cx="152400" cy="122115"/>
                <a:chOff x="7983415" y="6582508"/>
                <a:chExt cx="152400" cy="486507"/>
              </a:xfrm>
            </p:grpSpPr>
            <p:cxnSp>
              <p:nvCxnSpPr>
                <p:cNvPr id="368" name="Straight Connector 367"/>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69" name="Straight Connector 368"/>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49" name="Group 348"/>
              <p:cNvGrpSpPr/>
              <p:nvPr/>
            </p:nvGrpSpPr>
            <p:grpSpPr>
              <a:xfrm rot="5400000">
                <a:off x="-254017" y="3572499"/>
                <a:ext cx="152400" cy="122115"/>
                <a:chOff x="7983415" y="6582508"/>
                <a:chExt cx="152400" cy="486507"/>
              </a:xfrm>
            </p:grpSpPr>
            <p:cxnSp>
              <p:nvCxnSpPr>
                <p:cNvPr id="366" name="Straight Connector 365"/>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67" name="Straight Connector 366"/>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50" name="Group 349"/>
              <p:cNvGrpSpPr/>
              <p:nvPr/>
            </p:nvGrpSpPr>
            <p:grpSpPr>
              <a:xfrm rot="5400000">
                <a:off x="-254017" y="3098857"/>
                <a:ext cx="152400" cy="122115"/>
                <a:chOff x="7983415" y="6582508"/>
                <a:chExt cx="152400" cy="486507"/>
              </a:xfrm>
            </p:grpSpPr>
            <p:cxnSp>
              <p:nvCxnSpPr>
                <p:cNvPr id="364" name="Straight Connector 363"/>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65" name="Straight Connector 364"/>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51" name="Group 350"/>
              <p:cNvGrpSpPr/>
              <p:nvPr/>
            </p:nvGrpSpPr>
            <p:grpSpPr>
              <a:xfrm rot="5400000">
                <a:off x="-254017" y="2625215"/>
                <a:ext cx="152400" cy="122115"/>
                <a:chOff x="7983415" y="6582508"/>
                <a:chExt cx="152400" cy="486507"/>
              </a:xfrm>
            </p:grpSpPr>
            <p:cxnSp>
              <p:nvCxnSpPr>
                <p:cNvPr id="362" name="Straight Connector 361"/>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63" name="Straight Connector 362"/>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52" name="Group 351"/>
              <p:cNvGrpSpPr/>
              <p:nvPr/>
            </p:nvGrpSpPr>
            <p:grpSpPr>
              <a:xfrm rot="5400000">
                <a:off x="-254017" y="2151573"/>
                <a:ext cx="152400" cy="122115"/>
                <a:chOff x="7983415" y="6582508"/>
                <a:chExt cx="152400" cy="486507"/>
              </a:xfrm>
            </p:grpSpPr>
            <p:cxnSp>
              <p:nvCxnSpPr>
                <p:cNvPr id="360" name="Straight Connector 359"/>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61" name="Straight Connector 360"/>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53" name="Group 352"/>
              <p:cNvGrpSpPr/>
              <p:nvPr/>
            </p:nvGrpSpPr>
            <p:grpSpPr>
              <a:xfrm rot="5400000">
                <a:off x="-254017" y="1677931"/>
                <a:ext cx="152400" cy="122115"/>
                <a:chOff x="7983415" y="6582508"/>
                <a:chExt cx="152400" cy="486507"/>
              </a:xfrm>
            </p:grpSpPr>
            <p:cxnSp>
              <p:nvCxnSpPr>
                <p:cNvPr id="358" name="Straight Connector 357"/>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59" name="Straight Connector 358"/>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54" name="Group 353"/>
              <p:cNvGrpSpPr/>
              <p:nvPr/>
            </p:nvGrpSpPr>
            <p:grpSpPr>
              <a:xfrm rot="5400000">
                <a:off x="-254017" y="997340"/>
                <a:ext cx="152400" cy="122115"/>
                <a:chOff x="7983415" y="6582508"/>
                <a:chExt cx="152400" cy="486507"/>
              </a:xfrm>
            </p:grpSpPr>
            <p:cxnSp>
              <p:nvCxnSpPr>
                <p:cNvPr id="356" name="Straight Connector 355"/>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57" name="Straight Connector 356"/>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355" name="Straight Connector 354"/>
              <p:cNvCxnSpPr/>
              <p:nvPr/>
            </p:nvCxnSpPr>
            <p:spPr>
              <a:xfrm rot="5400000">
                <a:off x="-177817" y="6338154"/>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07" name="Group 306"/>
            <p:cNvGrpSpPr/>
            <p:nvPr/>
          </p:nvGrpSpPr>
          <p:grpSpPr>
            <a:xfrm>
              <a:off x="457731" y="-141165"/>
              <a:ext cx="8226688" cy="122115"/>
              <a:chOff x="457731" y="6582508"/>
              <a:chExt cx="8226688" cy="486507"/>
            </a:xfrm>
          </p:grpSpPr>
          <p:cxnSp>
            <p:nvCxnSpPr>
              <p:cNvPr id="308" name="Straight Connector 307"/>
              <p:cNvCxnSpPr/>
              <p:nvPr/>
            </p:nvCxnSpPr>
            <p:spPr>
              <a:xfrm>
                <a:off x="457731"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9" name="Straight Connector 308"/>
              <p:cNvCxnSpPr/>
              <p:nvPr/>
            </p:nvCxnSpPr>
            <p:spPr>
              <a:xfrm>
                <a:off x="8684419"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310" name="Group 309"/>
              <p:cNvGrpSpPr/>
              <p:nvPr/>
            </p:nvGrpSpPr>
            <p:grpSpPr>
              <a:xfrm>
                <a:off x="7986158" y="6582508"/>
                <a:ext cx="152400" cy="486507"/>
                <a:chOff x="7983415" y="6582508"/>
                <a:chExt cx="152400" cy="486507"/>
              </a:xfrm>
            </p:grpSpPr>
            <p:cxnSp>
              <p:nvCxnSpPr>
                <p:cNvPr id="341" name="Straight Connector 340"/>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42" name="Straight Connector 341"/>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11" name="Group 310"/>
              <p:cNvGrpSpPr/>
              <p:nvPr/>
            </p:nvGrpSpPr>
            <p:grpSpPr>
              <a:xfrm>
                <a:off x="7287901" y="6582508"/>
                <a:ext cx="152400" cy="486507"/>
                <a:chOff x="7983415" y="6582508"/>
                <a:chExt cx="152400" cy="486507"/>
              </a:xfrm>
            </p:grpSpPr>
            <p:cxnSp>
              <p:nvCxnSpPr>
                <p:cNvPr id="339" name="Straight Connector 338"/>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40" name="Straight Connector 339"/>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12" name="Group 311"/>
              <p:cNvGrpSpPr/>
              <p:nvPr/>
            </p:nvGrpSpPr>
            <p:grpSpPr>
              <a:xfrm>
                <a:off x="6589644" y="6582508"/>
                <a:ext cx="152400" cy="486507"/>
                <a:chOff x="7983415" y="6582508"/>
                <a:chExt cx="152400" cy="486507"/>
              </a:xfrm>
            </p:grpSpPr>
            <p:cxnSp>
              <p:nvCxnSpPr>
                <p:cNvPr id="337" name="Straight Connector 336"/>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38" name="Straight Connector 337"/>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13" name="Group 312"/>
              <p:cNvGrpSpPr/>
              <p:nvPr/>
            </p:nvGrpSpPr>
            <p:grpSpPr>
              <a:xfrm>
                <a:off x="5891387" y="6582508"/>
                <a:ext cx="152400" cy="486507"/>
                <a:chOff x="7983415" y="6582508"/>
                <a:chExt cx="152400" cy="486507"/>
              </a:xfrm>
            </p:grpSpPr>
            <p:cxnSp>
              <p:nvCxnSpPr>
                <p:cNvPr id="335" name="Straight Connector 334"/>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36" name="Straight Connector 335"/>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14" name="Group 313"/>
              <p:cNvGrpSpPr/>
              <p:nvPr/>
            </p:nvGrpSpPr>
            <p:grpSpPr>
              <a:xfrm>
                <a:off x="5193130" y="6582508"/>
                <a:ext cx="152400" cy="486507"/>
                <a:chOff x="7983415" y="6582508"/>
                <a:chExt cx="152400" cy="486507"/>
              </a:xfrm>
            </p:grpSpPr>
            <p:cxnSp>
              <p:nvCxnSpPr>
                <p:cNvPr id="333" name="Straight Connector 332"/>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34" name="Straight Connector 333"/>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15" name="Group 314"/>
              <p:cNvGrpSpPr/>
              <p:nvPr/>
            </p:nvGrpSpPr>
            <p:grpSpPr>
              <a:xfrm>
                <a:off x="4494873" y="6582508"/>
                <a:ext cx="152400" cy="486507"/>
                <a:chOff x="7983415" y="6582508"/>
                <a:chExt cx="152400" cy="486507"/>
              </a:xfrm>
            </p:grpSpPr>
            <p:cxnSp>
              <p:nvCxnSpPr>
                <p:cNvPr id="331" name="Straight Connector 330"/>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32" name="Straight Connector 331"/>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16" name="Group 315"/>
              <p:cNvGrpSpPr/>
              <p:nvPr/>
            </p:nvGrpSpPr>
            <p:grpSpPr>
              <a:xfrm>
                <a:off x="3796616" y="6582508"/>
                <a:ext cx="152400" cy="486507"/>
                <a:chOff x="7983415" y="6582508"/>
                <a:chExt cx="152400" cy="486507"/>
              </a:xfrm>
            </p:grpSpPr>
            <p:cxnSp>
              <p:nvCxnSpPr>
                <p:cNvPr id="329" name="Straight Connector 328"/>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30" name="Straight Connector 329"/>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17" name="Group 316"/>
              <p:cNvGrpSpPr/>
              <p:nvPr/>
            </p:nvGrpSpPr>
            <p:grpSpPr>
              <a:xfrm>
                <a:off x="3098359" y="6582508"/>
                <a:ext cx="152400" cy="486507"/>
                <a:chOff x="7983415" y="6582508"/>
                <a:chExt cx="152400" cy="486507"/>
              </a:xfrm>
            </p:grpSpPr>
            <p:cxnSp>
              <p:nvCxnSpPr>
                <p:cNvPr id="327" name="Straight Connector 326"/>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28" name="Straight Connector 327"/>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18" name="Group 317"/>
              <p:cNvGrpSpPr/>
              <p:nvPr/>
            </p:nvGrpSpPr>
            <p:grpSpPr>
              <a:xfrm>
                <a:off x="2400102" y="6582508"/>
                <a:ext cx="152400" cy="486507"/>
                <a:chOff x="7983415" y="6582508"/>
                <a:chExt cx="152400" cy="486507"/>
              </a:xfrm>
            </p:grpSpPr>
            <p:cxnSp>
              <p:nvCxnSpPr>
                <p:cNvPr id="325" name="Straight Connector 324"/>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26" name="Straight Connector 325"/>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19" name="Group 318"/>
              <p:cNvGrpSpPr/>
              <p:nvPr/>
            </p:nvGrpSpPr>
            <p:grpSpPr>
              <a:xfrm>
                <a:off x="1701845" y="6582508"/>
                <a:ext cx="152400" cy="486507"/>
                <a:chOff x="7983415" y="6582508"/>
                <a:chExt cx="152400" cy="486507"/>
              </a:xfrm>
            </p:grpSpPr>
            <p:cxnSp>
              <p:nvCxnSpPr>
                <p:cNvPr id="323" name="Straight Connector 322"/>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24" name="Straight Connector 323"/>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20" name="Group 319"/>
              <p:cNvGrpSpPr/>
              <p:nvPr/>
            </p:nvGrpSpPr>
            <p:grpSpPr>
              <a:xfrm>
                <a:off x="1003588" y="6582508"/>
                <a:ext cx="152400" cy="486507"/>
                <a:chOff x="7983415" y="6582508"/>
                <a:chExt cx="152400" cy="486507"/>
              </a:xfrm>
            </p:grpSpPr>
            <p:cxnSp>
              <p:nvCxnSpPr>
                <p:cNvPr id="321" name="Straight Connector 320"/>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22" name="Straight Connector 321"/>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grpSp>
      <p:sp>
        <p:nvSpPr>
          <p:cNvPr id="156" name="Text Placeholder 6"/>
          <p:cNvSpPr>
            <a:spLocks noGrp="1"/>
          </p:cNvSpPr>
          <p:nvPr>
            <p:ph type="body" sz="quarter" idx="14"/>
          </p:nvPr>
        </p:nvSpPr>
        <p:spPr>
          <a:xfrm>
            <a:off x="458788" y="6399212"/>
            <a:ext cx="5438508" cy="458788"/>
          </a:xfrm>
        </p:spPr>
        <p:txBody>
          <a:bodyPr vert="horz" lIns="0" tIns="0" rIns="0" bIns="0" rtlCol="0" anchor="ctr">
            <a:noAutofit/>
          </a:bodyPr>
          <a:lstStyle>
            <a:lvl1pPr>
              <a:defRPr lang="en-US" sz="800" i="0" kern="1200" dirty="0" smtClean="0">
                <a:solidFill>
                  <a:schemeClr val="bg2"/>
                </a:solidFill>
                <a:latin typeface="+mj-lt"/>
                <a:ea typeface="+mn-ea"/>
                <a:cs typeface="+mn-cs"/>
              </a:defRPr>
            </a:lvl1pPr>
          </a:lstStyle>
          <a:p>
            <a:pPr marL="0" lvl="0" indent="0" algn="l" defTabSz="914400" rtl="0" eaLnBrk="1" latinLnBrk="0" hangingPunct="1">
              <a:lnSpc>
                <a:spcPct val="85000"/>
              </a:lnSpc>
              <a:spcBef>
                <a:spcPts val="0"/>
              </a:spcBef>
              <a:spcAft>
                <a:spcPts val="0"/>
              </a:spcAft>
              <a:buFontTx/>
              <a:buNone/>
            </a:pPr>
            <a:r>
              <a:rPr lang="en-US"/>
              <a:t>Edit Master text styles</a:t>
            </a:r>
          </a:p>
        </p:txBody>
      </p:sp>
    </p:spTree>
    <p:extLst>
      <p:ext uri="{BB962C8B-B14F-4D97-AF65-F5344CB8AC3E}">
        <p14:creationId xmlns:p14="http://schemas.microsoft.com/office/powerpoint/2010/main" val="320320407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1:2">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Click to edit Master title style</a:t>
            </a:r>
          </a:p>
        </p:txBody>
      </p:sp>
      <p:sp>
        <p:nvSpPr>
          <p:cNvPr id="3" name="Content Placeholder 2"/>
          <p:cNvSpPr>
            <a:spLocks noGrp="1"/>
          </p:cNvSpPr>
          <p:nvPr>
            <p:ph idx="1"/>
          </p:nvPr>
        </p:nvSpPr>
        <p:spPr>
          <a:xfrm>
            <a:off x="457732" y="1816100"/>
            <a:ext cx="2640628" cy="4583111"/>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2" name="Text Placeholder 2"/>
          <p:cNvSpPr>
            <a:spLocks noGrp="1"/>
          </p:cNvSpPr>
          <p:nvPr>
            <p:ph type="body" idx="10"/>
          </p:nvPr>
        </p:nvSpPr>
        <p:spPr>
          <a:xfrm>
            <a:off x="459580" y="1134598"/>
            <a:ext cx="8227220" cy="536519"/>
          </a:xfrm>
        </p:spPr>
        <p:txBody>
          <a:bodyPr anchor="t">
            <a:noAutofit/>
          </a:bodyPr>
          <a:lstStyle>
            <a:lvl1pPr marL="0" indent="0">
              <a:buNone/>
              <a:defRPr sz="15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51" name="Content Placeholder 2"/>
          <p:cNvSpPr>
            <a:spLocks noGrp="1"/>
          </p:cNvSpPr>
          <p:nvPr>
            <p:ph idx="11"/>
          </p:nvPr>
        </p:nvSpPr>
        <p:spPr>
          <a:xfrm>
            <a:off x="3256668" y="1816100"/>
            <a:ext cx="5430132" cy="4583111"/>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166" name="Group 165"/>
          <p:cNvGrpSpPr/>
          <p:nvPr/>
        </p:nvGrpSpPr>
        <p:grpSpPr>
          <a:xfrm>
            <a:off x="-151325" y="-141165"/>
            <a:ext cx="9439923" cy="7136527"/>
            <a:chOff x="-151325" y="-141165"/>
            <a:chExt cx="9439923" cy="7136527"/>
          </a:xfrm>
        </p:grpSpPr>
        <p:grpSp>
          <p:nvGrpSpPr>
            <p:cNvPr id="167" name="Group 166"/>
            <p:cNvGrpSpPr/>
            <p:nvPr/>
          </p:nvGrpSpPr>
          <p:grpSpPr>
            <a:xfrm>
              <a:off x="457731" y="6873247"/>
              <a:ext cx="8226688" cy="122115"/>
              <a:chOff x="457731" y="6582508"/>
              <a:chExt cx="8226688" cy="486507"/>
            </a:xfrm>
          </p:grpSpPr>
          <p:cxnSp>
            <p:nvCxnSpPr>
              <p:cNvPr id="276" name="Straight Connector 275"/>
              <p:cNvCxnSpPr/>
              <p:nvPr/>
            </p:nvCxnSpPr>
            <p:spPr>
              <a:xfrm>
                <a:off x="457731"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7" name="Straight Connector 276"/>
              <p:cNvCxnSpPr/>
              <p:nvPr/>
            </p:nvCxnSpPr>
            <p:spPr>
              <a:xfrm>
                <a:off x="8684419"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78" name="Group 277"/>
              <p:cNvGrpSpPr/>
              <p:nvPr/>
            </p:nvGrpSpPr>
            <p:grpSpPr>
              <a:xfrm>
                <a:off x="7986158" y="6582508"/>
                <a:ext cx="152400" cy="486507"/>
                <a:chOff x="7983415" y="6582508"/>
                <a:chExt cx="152400" cy="486507"/>
              </a:xfrm>
            </p:grpSpPr>
            <p:cxnSp>
              <p:nvCxnSpPr>
                <p:cNvPr id="309" name="Straight Connector 308"/>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10" name="Straight Connector 309"/>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9" name="Group 278"/>
              <p:cNvGrpSpPr/>
              <p:nvPr/>
            </p:nvGrpSpPr>
            <p:grpSpPr>
              <a:xfrm>
                <a:off x="7287901" y="6582508"/>
                <a:ext cx="152400" cy="486507"/>
                <a:chOff x="7983415" y="6582508"/>
                <a:chExt cx="152400" cy="486507"/>
              </a:xfrm>
            </p:grpSpPr>
            <p:cxnSp>
              <p:nvCxnSpPr>
                <p:cNvPr id="307" name="Straight Connector 306"/>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8" name="Straight Connector 307"/>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0" name="Group 279"/>
              <p:cNvGrpSpPr/>
              <p:nvPr/>
            </p:nvGrpSpPr>
            <p:grpSpPr>
              <a:xfrm>
                <a:off x="6589644" y="6582508"/>
                <a:ext cx="152400" cy="486507"/>
                <a:chOff x="7983415" y="6582508"/>
                <a:chExt cx="152400" cy="486507"/>
              </a:xfrm>
            </p:grpSpPr>
            <p:cxnSp>
              <p:nvCxnSpPr>
                <p:cNvPr id="305" name="Straight Connector 304"/>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6" name="Straight Connector 305"/>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1" name="Group 280"/>
              <p:cNvGrpSpPr/>
              <p:nvPr/>
            </p:nvGrpSpPr>
            <p:grpSpPr>
              <a:xfrm>
                <a:off x="5891387" y="6582508"/>
                <a:ext cx="152400" cy="486507"/>
                <a:chOff x="7983415" y="6582508"/>
                <a:chExt cx="152400" cy="486507"/>
              </a:xfrm>
            </p:grpSpPr>
            <p:cxnSp>
              <p:nvCxnSpPr>
                <p:cNvPr id="303" name="Straight Connector 302"/>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4" name="Straight Connector 303"/>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2" name="Group 281"/>
              <p:cNvGrpSpPr/>
              <p:nvPr/>
            </p:nvGrpSpPr>
            <p:grpSpPr>
              <a:xfrm>
                <a:off x="5193130" y="6582508"/>
                <a:ext cx="152400" cy="486507"/>
                <a:chOff x="7983415" y="6582508"/>
                <a:chExt cx="152400" cy="486507"/>
              </a:xfrm>
            </p:grpSpPr>
            <p:cxnSp>
              <p:nvCxnSpPr>
                <p:cNvPr id="301" name="Straight Connector 300"/>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3" name="Group 282"/>
              <p:cNvGrpSpPr/>
              <p:nvPr/>
            </p:nvGrpSpPr>
            <p:grpSpPr>
              <a:xfrm>
                <a:off x="4494873" y="6582508"/>
                <a:ext cx="152400" cy="486507"/>
                <a:chOff x="7983415" y="6582508"/>
                <a:chExt cx="152400" cy="486507"/>
              </a:xfrm>
            </p:grpSpPr>
            <p:cxnSp>
              <p:nvCxnSpPr>
                <p:cNvPr id="299" name="Straight Connector 298"/>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0" name="Straight Connector 299"/>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4" name="Group 283"/>
              <p:cNvGrpSpPr/>
              <p:nvPr/>
            </p:nvGrpSpPr>
            <p:grpSpPr>
              <a:xfrm>
                <a:off x="3796616" y="6582508"/>
                <a:ext cx="152400" cy="486507"/>
                <a:chOff x="7983415" y="6582508"/>
                <a:chExt cx="152400" cy="486507"/>
              </a:xfrm>
            </p:grpSpPr>
            <p:cxnSp>
              <p:nvCxnSpPr>
                <p:cNvPr id="297" name="Straight Connector 296"/>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5" name="Group 284"/>
              <p:cNvGrpSpPr/>
              <p:nvPr/>
            </p:nvGrpSpPr>
            <p:grpSpPr>
              <a:xfrm>
                <a:off x="3098359" y="6582508"/>
                <a:ext cx="152400" cy="486507"/>
                <a:chOff x="7983415" y="6582508"/>
                <a:chExt cx="152400" cy="486507"/>
              </a:xfrm>
            </p:grpSpPr>
            <p:cxnSp>
              <p:nvCxnSpPr>
                <p:cNvPr id="295" name="Straight Connector 294"/>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6" name="Straight Connector 295"/>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6" name="Group 285"/>
              <p:cNvGrpSpPr/>
              <p:nvPr/>
            </p:nvGrpSpPr>
            <p:grpSpPr>
              <a:xfrm>
                <a:off x="2400102" y="6582508"/>
                <a:ext cx="152400" cy="486507"/>
                <a:chOff x="7983415" y="6582508"/>
                <a:chExt cx="152400" cy="486507"/>
              </a:xfrm>
            </p:grpSpPr>
            <p:cxnSp>
              <p:nvCxnSpPr>
                <p:cNvPr id="293" name="Straight Connector 292"/>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7" name="Group 286"/>
              <p:cNvGrpSpPr/>
              <p:nvPr/>
            </p:nvGrpSpPr>
            <p:grpSpPr>
              <a:xfrm>
                <a:off x="1701845" y="6582508"/>
                <a:ext cx="152400" cy="486507"/>
                <a:chOff x="7983415" y="6582508"/>
                <a:chExt cx="152400" cy="486507"/>
              </a:xfrm>
            </p:grpSpPr>
            <p:cxnSp>
              <p:nvCxnSpPr>
                <p:cNvPr id="291" name="Straight Connector 290"/>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8" name="Group 287"/>
              <p:cNvGrpSpPr/>
              <p:nvPr/>
            </p:nvGrpSpPr>
            <p:grpSpPr>
              <a:xfrm>
                <a:off x="1003588" y="6582508"/>
                <a:ext cx="152400" cy="486507"/>
                <a:chOff x="7983415" y="6582508"/>
                <a:chExt cx="152400" cy="486507"/>
              </a:xfrm>
            </p:grpSpPr>
            <p:cxnSp>
              <p:nvCxnSpPr>
                <p:cNvPr id="289" name="Straight Connector 288"/>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0" name="Straight Connector 289"/>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grpSp>
          <p:nvGrpSpPr>
            <p:cNvPr id="168" name="Group 167"/>
            <p:cNvGrpSpPr/>
            <p:nvPr/>
          </p:nvGrpSpPr>
          <p:grpSpPr>
            <a:xfrm>
              <a:off x="-151325" y="454007"/>
              <a:ext cx="122115" cy="5945205"/>
              <a:chOff x="-238875" y="454007"/>
              <a:chExt cx="122115" cy="5945205"/>
            </a:xfrm>
          </p:grpSpPr>
          <p:cxnSp>
            <p:nvCxnSpPr>
              <p:cNvPr id="241" name="Straight Connector 240"/>
              <p:cNvCxnSpPr/>
              <p:nvPr/>
            </p:nvCxnSpPr>
            <p:spPr>
              <a:xfrm rot="5400000">
                <a:off x="-177817" y="392949"/>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42" name="Group 241"/>
              <p:cNvGrpSpPr/>
              <p:nvPr/>
            </p:nvGrpSpPr>
            <p:grpSpPr>
              <a:xfrm rot="5400000">
                <a:off x="-254017" y="5940709"/>
                <a:ext cx="152400" cy="122115"/>
                <a:chOff x="7983415" y="6582508"/>
                <a:chExt cx="152400" cy="486507"/>
              </a:xfrm>
            </p:grpSpPr>
            <p:cxnSp>
              <p:nvCxnSpPr>
                <p:cNvPr id="274" name="Straight Connector 273"/>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5" name="Straight Connector 274"/>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3" name="Group 242"/>
              <p:cNvGrpSpPr/>
              <p:nvPr/>
            </p:nvGrpSpPr>
            <p:grpSpPr>
              <a:xfrm rot="5400000">
                <a:off x="-254017" y="5467067"/>
                <a:ext cx="152400" cy="122115"/>
                <a:chOff x="7983415" y="6582508"/>
                <a:chExt cx="152400" cy="486507"/>
              </a:xfrm>
            </p:grpSpPr>
            <p:cxnSp>
              <p:nvCxnSpPr>
                <p:cNvPr id="272" name="Straight Connector 271"/>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3" name="Straight Connector 272"/>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4" name="Group 243"/>
              <p:cNvGrpSpPr/>
              <p:nvPr/>
            </p:nvGrpSpPr>
            <p:grpSpPr>
              <a:xfrm rot="5400000">
                <a:off x="-254017" y="4993425"/>
                <a:ext cx="152400" cy="122115"/>
                <a:chOff x="7983415" y="6582508"/>
                <a:chExt cx="152400" cy="486507"/>
              </a:xfrm>
            </p:grpSpPr>
            <p:cxnSp>
              <p:nvCxnSpPr>
                <p:cNvPr id="270" name="Straight Connector 269"/>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5" name="Group 244"/>
              <p:cNvGrpSpPr/>
              <p:nvPr/>
            </p:nvGrpSpPr>
            <p:grpSpPr>
              <a:xfrm rot="5400000">
                <a:off x="-254017" y="4519783"/>
                <a:ext cx="152400" cy="122115"/>
                <a:chOff x="7983415" y="6582508"/>
                <a:chExt cx="152400" cy="486507"/>
              </a:xfrm>
            </p:grpSpPr>
            <p:cxnSp>
              <p:nvCxnSpPr>
                <p:cNvPr id="268" name="Straight Connector 267"/>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9" name="Straight Connector 268"/>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6" name="Group 245"/>
              <p:cNvGrpSpPr/>
              <p:nvPr/>
            </p:nvGrpSpPr>
            <p:grpSpPr>
              <a:xfrm rot="5400000">
                <a:off x="-254017" y="4046141"/>
                <a:ext cx="152400" cy="122115"/>
                <a:chOff x="7983415" y="6582508"/>
                <a:chExt cx="152400" cy="486507"/>
              </a:xfrm>
            </p:grpSpPr>
            <p:cxnSp>
              <p:nvCxnSpPr>
                <p:cNvPr id="266" name="Straight Connector 265"/>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7" name="Group 246"/>
              <p:cNvGrpSpPr/>
              <p:nvPr/>
            </p:nvGrpSpPr>
            <p:grpSpPr>
              <a:xfrm rot="5400000">
                <a:off x="-254017" y="3572499"/>
                <a:ext cx="152400" cy="122115"/>
                <a:chOff x="7983415" y="6582508"/>
                <a:chExt cx="152400" cy="486507"/>
              </a:xfrm>
            </p:grpSpPr>
            <p:cxnSp>
              <p:nvCxnSpPr>
                <p:cNvPr id="264" name="Straight Connector 263"/>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8" name="Group 247"/>
              <p:cNvGrpSpPr/>
              <p:nvPr/>
            </p:nvGrpSpPr>
            <p:grpSpPr>
              <a:xfrm rot="5400000">
                <a:off x="-254017" y="3098857"/>
                <a:ext cx="152400" cy="122115"/>
                <a:chOff x="7983415" y="6582508"/>
                <a:chExt cx="152400" cy="486507"/>
              </a:xfrm>
            </p:grpSpPr>
            <p:cxnSp>
              <p:nvCxnSpPr>
                <p:cNvPr id="262" name="Straight Connector 261"/>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3" name="Straight Connector 262"/>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9" name="Group 248"/>
              <p:cNvGrpSpPr/>
              <p:nvPr/>
            </p:nvGrpSpPr>
            <p:grpSpPr>
              <a:xfrm rot="5400000">
                <a:off x="-254017" y="2625215"/>
                <a:ext cx="152400" cy="122115"/>
                <a:chOff x="7983415" y="6582508"/>
                <a:chExt cx="152400" cy="486507"/>
              </a:xfrm>
            </p:grpSpPr>
            <p:cxnSp>
              <p:nvCxnSpPr>
                <p:cNvPr id="260" name="Straight Connector 259"/>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0" name="Group 249"/>
              <p:cNvGrpSpPr/>
              <p:nvPr/>
            </p:nvGrpSpPr>
            <p:grpSpPr>
              <a:xfrm rot="5400000">
                <a:off x="-254017" y="2151573"/>
                <a:ext cx="152400" cy="122115"/>
                <a:chOff x="7983415" y="6582508"/>
                <a:chExt cx="152400" cy="486507"/>
              </a:xfrm>
            </p:grpSpPr>
            <p:cxnSp>
              <p:nvCxnSpPr>
                <p:cNvPr id="258" name="Straight Connector 257"/>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1" name="Group 250"/>
              <p:cNvGrpSpPr/>
              <p:nvPr/>
            </p:nvGrpSpPr>
            <p:grpSpPr>
              <a:xfrm rot="5400000">
                <a:off x="-254017" y="1677931"/>
                <a:ext cx="152400" cy="122115"/>
                <a:chOff x="7983415" y="6582508"/>
                <a:chExt cx="152400" cy="486507"/>
              </a:xfrm>
            </p:grpSpPr>
            <p:cxnSp>
              <p:nvCxnSpPr>
                <p:cNvPr id="256" name="Straight Connector 255"/>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2" name="Group 251"/>
              <p:cNvGrpSpPr/>
              <p:nvPr/>
            </p:nvGrpSpPr>
            <p:grpSpPr>
              <a:xfrm rot="5400000">
                <a:off x="-254017" y="997340"/>
                <a:ext cx="152400" cy="122115"/>
                <a:chOff x="7983415" y="6582508"/>
                <a:chExt cx="152400" cy="486507"/>
              </a:xfrm>
            </p:grpSpPr>
            <p:cxnSp>
              <p:nvCxnSpPr>
                <p:cNvPr id="254" name="Straight Connector 253"/>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53" name="Straight Connector 252"/>
              <p:cNvCxnSpPr/>
              <p:nvPr/>
            </p:nvCxnSpPr>
            <p:spPr>
              <a:xfrm rot="5400000">
                <a:off x="-177817" y="6338154"/>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9" name="Group 168"/>
            <p:cNvGrpSpPr/>
            <p:nvPr/>
          </p:nvGrpSpPr>
          <p:grpSpPr>
            <a:xfrm>
              <a:off x="9166483" y="454007"/>
              <a:ext cx="122115" cy="5945205"/>
              <a:chOff x="-238875" y="454007"/>
              <a:chExt cx="122115" cy="5945205"/>
            </a:xfrm>
          </p:grpSpPr>
          <p:cxnSp>
            <p:nvCxnSpPr>
              <p:cNvPr id="206" name="Straight Connector 205"/>
              <p:cNvCxnSpPr/>
              <p:nvPr/>
            </p:nvCxnSpPr>
            <p:spPr>
              <a:xfrm rot="5400000">
                <a:off x="-177817" y="392949"/>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07" name="Group 206"/>
              <p:cNvGrpSpPr/>
              <p:nvPr/>
            </p:nvGrpSpPr>
            <p:grpSpPr>
              <a:xfrm rot="5400000">
                <a:off x="-254017" y="5940709"/>
                <a:ext cx="152400" cy="122115"/>
                <a:chOff x="7983415" y="6582508"/>
                <a:chExt cx="152400" cy="486507"/>
              </a:xfrm>
            </p:grpSpPr>
            <p:cxnSp>
              <p:nvCxnSpPr>
                <p:cNvPr id="239" name="Straight Connector 238"/>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8" name="Group 207"/>
              <p:cNvGrpSpPr/>
              <p:nvPr/>
            </p:nvGrpSpPr>
            <p:grpSpPr>
              <a:xfrm rot="5400000">
                <a:off x="-254017" y="5467067"/>
                <a:ext cx="152400" cy="122115"/>
                <a:chOff x="7983415" y="6582508"/>
                <a:chExt cx="152400" cy="486507"/>
              </a:xfrm>
            </p:grpSpPr>
            <p:cxnSp>
              <p:nvCxnSpPr>
                <p:cNvPr id="237" name="Straight Connector 236"/>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9" name="Group 208"/>
              <p:cNvGrpSpPr/>
              <p:nvPr/>
            </p:nvGrpSpPr>
            <p:grpSpPr>
              <a:xfrm rot="5400000">
                <a:off x="-254017" y="4993425"/>
                <a:ext cx="152400" cy="122115"/>
                <a:chOff x="7983415" y="6582508"/>
                <a:chExt cx="152400" cy="486507"/>
              </a:xfrm>
            </p:grpSpPr>
            <p:cxnSp>
              <p:nvCxnSpPr>
                <p:cNvPr id="235" name="Straight Connector 234"/>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6" name="Straight Connector 235"/>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0" name="Group 209"/>
              <p:cNvGrpSpPr/>
              <p:nvPr/>
            </p:nvGrpSpPr>
            <p:grpSpPr>
              <a:xfrm rot="5400000">
                <a:off x="-254017" y="4519783"/>
                <a:ext cx="152400" cy="122115"/>
                <a:chOff x="7983415" y="6582508"/>
                <a:chExt cx="152400" cy="486507"/>
              </a:xfrm>
            </p:grpSpPr>
            <p:cxnSp>
              <p:nvCxnSpPr>
                <p:cNvPr id="233" name="Straight Connector 232"/>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4" name="Straight Connector 233"/>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1" name="Group 210"/>
              <p:cNvGrpSpPr/>
              <p:nvPr/>
            </p:nvGrpSpPr>
            <p:grpSpPr>
              <a:xfrm rot="5400000">
                <a:off x="-254017" y="4046141"/>
                <a:ext cx="152400" cy="122115"/>
                <a:chOff x="7983415" y="6582508"/>
                <a:chExt cx="152400" cy="486507"/>
              </a:xfrm>
            </p:grpSpPr>
            <p:cxnSp>
              <p:nvCxnSpPr>
                <p:cNvPr id="231" name="Straight Connector 230"/>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2" name="Straight Connector 231"/>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2" name="Group 211"/>
              <p:cNvGrpSpPr/>
              <p:nvPr/>
            </p:nvGrpSpPr>
            <p:grpSpPr>
              <a:xfrm rot="5400000">
                <a:off x="-254017" y="3572499"/>
                <a:ext cx="152400" cy="122115"/>
                <a:chOff x="7983415" y="6582508"/>
                <a:chExt cx="152400" cy="486507"/>
              </a:xfrm>
            </p:grpSpPr>
            <p:cxnSp>
              <p:nvCxnSpPr>
                <p:cNvPr id="229" name="Straight Connector 228"/>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3" name="Group 212"/>
              <p:cNvGrpSpPr/>
              <p:nvPr/>
            </p:nvGrpSpPr>
            <p:grpSpPr>
              <a:xfrm rot="5400000">
                <a:off x="-254017" y="3098857"/>
                <a:ext cx="152400" cy="122115"/>
                <a:chOff x="7983415" y="6582508"/>
                <a:chExt cx="152400" cy="486507"/>
              </a:xfrm>
            </p:grpSpPr>
            <p:cxnSp>
              <p:nvCxnSpPr>
                <p:cNvPr id="227" name="Straight Connector 226"/>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4" name="Group 213"/>
              <p:cNvGrpSpPr/>
              <p:nvPr/>
            </p:nvGrpSpPr>
            <p:grpSpPr>
              <a:xfrm rot="5400000">
                <a:off x="-254017" y="2625215"/>
                <a:ext cx="152400" cy="122115"/>
                <a:chOff x="7983415" y="6582508"/>
                <a:chExt cx="152400" cy="486507"/>
              </a:xfrm>
            </p:grpSpPr>
            <p:cxnSp>
              <p:nvCxnSpPr>
                <p:cNvPr id="225" name="Straight Connector 224"/>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5" name="Group 214"/>
              <p:cNvGrpSpPr/>
              <p:nvPr/>
            </p:nvGrpSpPr>
            <p:grpSpPr>
              <a:xfrm rot="5400000">
                <a:off x="-254017" y="2151573"/>
                <a:ext cx="152400" cy="122115"/>
                <a:chOff x="7983415" y="6582508"/>
                <a:chExt cx="152400" cy="486507"/>
              </a:xfrm>
            </p:grpSpPr>
            <p:cxnSp>
              <p:nvCxnSpPr>
                <p:cNvPr id="223" name="Straight Connector 222"/>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6" name="Group 215"/>
              <p:cNvGrpSpPr/>
              <p:nvPr/>
            </p:nvGrpSpPr>
            <p:grpSpPr>
              <a:xfrm rot="5400000">
                <a:off x="-254017" y="1677931"/>
                <a:ext cx="152400" cy="122115"/>
                <a:chOff x="7983415" y="6582508"/>
                <a:chExt cx="152400" cy="486507"/>
              </a:xfrm>
            </p:grpSpPr>
            <p:cxnSp>
              <p:nvCxnSpPr>
                <p:cNvPr id="221" name="Straight Connector 220"/>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7" name="Group 216"/>
              <p:cNvGrpSpPr/>
              <p:nvPr/>
            </p:nvGrpSpPr>
            <p:grpSpPr>
              <a:xfrm rot="5400000">
                <a:off x="-254017" y="997340"/>
                <a:ext cx="152400" cy="122115"/>
                <a:chOff x="7983415" y="6582508"/>
                <a:chExt cx="152400" cy="486507"/>
              </a:xfrm>
            </p:grpSpPr>
            <p:cxnSp>
              <p:nvCxnSpPr>
                <p:cNvPr id="219" name="Straight Connector 218"/>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18" name="Straight Connector 217"/>
              <p:cNvCxnSpPr/>
              <p:nvPr/>
            </p:nvCxnSpPr>
            <p:spPr>
              <a:xfrm rot="5400000">
                <a:off x="-177817" y="6338154"/>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0" name="Group 169"/>
            <p:cNvGrpSpPr/>
            <p:nvPr/>
          </p:nvGrpSpPr>
          <p:grpSpPr>
            <a:xfrm>
              <a:off x="457731" y="-141165"/>
              <a:ext cx="8226688" cy="122115"/>
              <a:chOff x="457731" y="6582508"/>
              <a:chExt cx="8226688" cy="486507"/>
            </a:xfrm>
          </p:grpSpPr>
          <p:cxnSp>
            <p:nvCxnSpPr>
              <p:cNvPr id="171" name="Straight Connector 170"/>
              <p:cNvCxnSpPr/>
              <p:nvPr/>
            </p:nvCxnSpPr>
            <p:spPr>
              <a:xfrm>
                <a:off x="457731"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a:off x="8684419"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173" name="Group 172"/>
              <p:cNvGrpSpPr/>
              <p:nvPr/>
            </p:nvGrpSpPr>
            <p:grpSpPr>
              <a:xfrm>
                <a:off x="7986158" y="6582508"/>
                <a:ext cx="152400" cy="486507"/>
                <a:chOff x="7983415" y="6582508"/>
                <a:chExt cx="152400" cy="486507"/>
              </a:xfrm>
            </p:grpSpPr>
            <p:cxnSp>
              <p:nvCxnSpPr>
                <p:cNvPr id="204" name="Straight Connector 203"/>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4" name="Group 173"/>
              <p:cNvGrpSpPr/>
              <p:nvPr/>
            </p:nvGrpSpPr>
            <p:grpSpPr>
              <a:xfrm>
                <a:off x="7287901" y="6582508"/>
                <a:ext cx="152400" cy="486507"/>
                <a:chOff x="7983415" y="6582508"/>
                <a:chExt cx="152400" cy="486507"/>
              </a:xfrm>
            </p:grpSpPr>
            <p:cxnSp>
              <p:nvCxnSpPr>
                <p:cNvPr id="202" name="Straight Connector 201"/>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3" name="Straight Connector 202"/>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5" name="Group 174"/>
              <p:cNvGrpSpPr/>
              <p:nvPr/>
            </p:nvGrpSpPr>
            <p:grpSpPr>
              <a:xfrm>
                <a:off x="6589644" y="6582508"/>
                <a:ext cx="152400" cy="486507"/>
                <a:chOff x="7983415" y="6582508"/>
                <a:chExt cx="152400" cy="486507"/>
              </a:xfrm>
            </p:grpSpPr>
            <p:cxnSp>
              <p:nvCxnSpPr>
                <p:cNvPr id="200" name="Straight Connector 199"/>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1" name="Straight Connector 200"/>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6" name="Group 175"/>
              <p:cNvGrpSpPr/>
              <p:nvPr/>
            </p:nvGrpSpPr>
            <p:grpSpPr>
              <a:xfrm>
                <a:off x="5891387" y="6582508"/>
                <a:ext cx="152400" cy="486507"/>
                <a:chOff x="7983415" y="6582508"/>
                <a:chExt cx="152400" cy="486507"/>
              </a:xfrm>
            </p:grpSpPr>
            <p:cxnSp>
              <p:nvCxnSpPr>
                <p:cNvPr id="198" name="Straight Connector 197"/>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9" name="Straight Connector 198"/>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7" name="Group 176"/>
              <p:cNvGrpSpPr/>
              <p:nvPr/>
            </p:nvGrpSpPr>
            <p:grpSpPr>
              <a:xfrm>
                <a:off x="5193130" y="6582508"/>
                <a:ext cx="152400" cy="486507"/>
                <a:chOff x="7983415" y="6582508"/>
                <a:chExt cx="152400" cy="486507"/>
              </a:xfrm>
            </p:grpSpPr>
            <p:cxnSp>
              <p:nvCxnSpPr>
                <p:cNvPr id="196" name="Straight Connector 195"/>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7" name="Straight Connector 196"/>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8" name="Group 177"/>
              <p:cNvGrpSpPr/>
              <p:nvPr/>
            </p:nvGrpSpPr>
            <p:grpSpPr>
              <a:xfrm>
                <a:off x="4494873" y="6582508"/>
                <a:ext cx="152400" cy="486507"/>
                <a:chOff x="7983415" y="6582508"/>
                <a:chExt cx="152400" cy="486507"/>
              </a:xfrm>
            </p:grpSpPr>
            <p:cxnSp>
              <p:nvCxnSpPr>
                <p:cNvPr id="194" name="Straight Connector 193"/>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5" name="Straight Connector 194"/>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9" name="Group 178"/>
              <p:cNvGrpSpPr/>
              <p:nvPr/>
            </p:nvGrpSpPr>
            <p:grpSpPr>
              <a:xfrm>
                <a:off x="3796616" y="6582508"/>
                <a:ext cx="152400" cy="486507"/>
                <a:chOff x="7983415" y="6582508"/>
                <a:chExt cx="152400" cy="486507"/>
              </a:xfrm>
            </p:grpSpPr>
            <p:cxnSp>
              <p:nvCxnSpPr>
                <p:cNvPr id="192" name="Straight Connector 191"/>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3" name="Straight Connector 192"/>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0" name="Group 179"/>
              <p:cNvGrpSpPr/>
              <p:nvPr/>
            </p:nvGrpSpPr>
            <p:grpSpPr>
              <a:xfrm>
                <a:off x="3098359" y="6582508"/>
                <a:ext cx="152400" cy="486507"/>
                <a:chOff x="7983415" y="6582508"/>
                <a:chExt cx="152400" cy="486507"/>
              </a:xfrm>
            </p:grpSpPr>
            <p:cxnSp>
              <p:nvCxnSpPr>
                <p:cNvPr id="190" name="Straight Connector 189"/>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1" name="Straight Connector 190"/>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1" name="Group 180"/>
              <p:cNvGrpSpPr/>
              <p:nvPr/>
            </p:nvGrpSpPr>
            <p:grpSpPr>
              <a:xfrm>
                <a:off x="2400102" y="6582508"/>
                <a:ext cx="152400" cy="486507"/>
                <a:chOff x="7983415" y="6582508"/>
                <a:chExt cx="152400" cy="486507"/>
              </a:xfrm>
            </p:grpSpPr>
            <p:cxnSp>
              <p:nvCxnSpPr>
                <p:cNvPr id="188" name="Straight Connector 187"/>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2" name="Group 181"/>
              <p:cNvGrpSpPr/>
              <p:nvPr/>
            </p:nvGrpSpPr>
            <p:grpSpPr>
              <a:xfrm>
                <a:off x="1701845" y="6582508"/>
                <a:ext cx="152400" cy="486507"/>
                <a:chOff x="7983415" y="6582508"/>
                <a:chExt cx="152400" cy="486507"/>
              </a:xfrm>
            </p:grpSpPr>
            <p:cxnSp>
              <p:nvCxnSpPr>
                <p:cNvPr id="186" name="Straight Connector 185"/>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3" name="Group 182"/>
              <p:cNvGrpSpPr/>
              <p:nvPr/>
            </p:nvGrpSpPr>
            <p:grpSpPr>
              <a:xfrm>
                <a:off x="1003588" y="6582508"/>
                <a:ext cx="152400" cy="486507"/>
                <a:chOff x="7983415" y="6582508"/>
                <a:chExt cx="152400" cy="486507"/>
              </a:xfrm>
            </p:grpSpPr>
            <p:cxnSp>
              <p:nvCxnSpPr>
                <p:cNvPr id="184" name="Straight Connector 183"/>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grpSp>
      <p:sp>
        <p:nvSpPr>
          <p:cNvPr id="153" name="Text Placeholder 6"/>
          <p:cNvSpPr>
            <a:spLocks noGrp="1"/>
          </p:cNvSpPr>
          <p:nvPr>
            <p:ph type="body" sz="quarter" idx="14"/>
          </p:nvPr>
        </p:nvSpPr>
        <p:spPr>
          <a:xfrm>
            <a:off x="458788" y="6399212"/>
            <a:ext cx="5438508" cy="458788"/>
          </a:xfrm>
        </p:spPr>
        <p:txBody>
          <a:bodyPr vert="horz" lIns="0" tIns="0" rIns="0" bIns="0" rtlCol="0" anchor="ctr">
            <a:noAutofit/>
          </a:bodyPr>
          <a:lstStyle>
            <a:lvl1pPr>
              <a:defRPr lang="en-US" sz="800" i="0" kern="1200" dirty="0" smtClean="0">
                <a:solidFill>
                  <a:schemeClr val="bg2"/>
                </a:solidFill>
                <a:latin typeface="+mj-lt"/>
                <a:ea typeface="+mn-ea"/>
                <a:cs typeface="+mn-cs"/>
              </a:defRPr>
            </a:lvl1pPr>
          </a:lstStyle>
          <a:p>
            <a:pPr marL="0" lvl="0" indent="0" algn="l" defTabSz="914400" rtl="0" eaLnBrk="1" latinLnBrk="0" hangingPunct="1">
              <a:lnSpc>
                <a:spcPct val="85000"/>
              </a:lnSpc>
              <a:spcBef>
                <a:spcPts val="0"/>
              </a:spcBef>
              <a:spcAft>
                <a:spcPts val="0"/>
              </a:spcAft>
              <a:buFontTx/>
              <a:buNone/>
            </a:pPr>
            <a:r>
              <a:rPr lang="en-US"/>
              <a:t>Edit Master text styles</a:t>
            </a:r>
          </a:p>
        </p:txBody>
      </p:sp>
    </p:spTree>
    <p:extLst>
      <p:ext uri="{BB962C8B-B14F-4D97-AF65-F5344CB8AC3E}">
        <p14:creationId xmlns:p14="http://schemas.microsoft.com/office/powerpoint/2010/main" val="6892469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2:1">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Click to edit Master title style</a:t>
            </a:r>
          </a:p>
        </p:txBody>
      </p:sp>
      <p:sp>
        <p:nvSpPr>
          <p:cNvPr id="3" name="Content Placeholder 2"/>
          <p:cNvSpPr>
            <a:spLocks noGrp="1"/>
          </p:cNvSpPr>
          <p:nvPr>
            <p:ph idx="1"/>
          </p:nvPr>
        </p:nvSpPr>
        <p:spPr>
          <a:xfrm>
            <a:off x="457732" y="1816100"/>
            <a:ext cx="5439564" cy="4583111"/>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2" name="Text Placeholder 2"/>
          <p:cNvSpPr>
            <a:spLocks noGrp="1"/>
          </p:cNvSpPr>
          <p:nvPr>
            <p:ph type="body" idx="10"/>
          </p:nvPr>
        </p:nvSpPr>
        <p:spPr>
          <a:xfrm>
            <a:off x="459580" y="1134598"/>
            <a:ext cx="8227220" cy="536519"/>
          </a:xfrm>
        </p:spPr>
        <p:txBody>
          <a:bodyPr anchor="t">
            <a:noAutofit/>
          </a:bodyPr>
          <a:lstStyle>
            <a:lvl1pPr marL="0" indent="0">
              <a:buNone/>
              <a:defRPr sz="15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53" name="Content Placeholder 2"/>
          <p:cNvSpPr>
            <a:spLocks noGrp="1"/>
          </p:cNvSpPr>
          <p:nvPr>
            <p:ph idx="12"/>
          </p:nvPr>
        </p:nvSpPr>
        <p:spPr>
          <a:xfrm>
            <a:off x="6043787" y="1816100"/>
            <a:ext cx="2640628" cy="4583111"/>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166" name="Group 165"/>
          <p:cNvGrpSpPr/>
          <p:nvPr/>
        </p:nvGrpSpPr>
        <p:grpSpPr>
          <a:xfrm>
            <a:off x="-151325" y="-141165"/>
            <a:ext cx="9439923" cy="7136527"/>
            <a:chOff x="-151325" y="-141165"/>
            <a:chExt cx="9439923" cy="7136527"/>
          </a:xfrm>
        </p:grpSpPr>
        <p:grpSp>
          <p:nvGrpSpPr>
            <p:cNvPr id="167" name="Group 166"/>
            <p:cNvGrpSpPr/>
            <p:nvPr/>
          </p:nvGrpSpPr>
          <p:grpSpPr>
            <a:xfrm>
              <a:off x="457731" y="6873247"/>
              <a:ext cx="8226688" cy="122115"/>
              <a:chOff x="457731" y="6582508"/>
              <a:chExt cx="8226688" cy="486507"/>
            </a:xfrm>
          </p:grpSpPr>
          <p:cxnSp>
            <p:nvCxnSpPr>
              <p:cNvPr id="276" name="Straight Connector 275"/>
              <p:cNvCxnSpPr/>
              <p:nvPr/>
            </p:nvCxnSpPr>
            <p:spPr>
              <a:xfrm>
                <a:off x="457731"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7" name="Straight Connector 276"/>
              <p:cNvCxnSpPr/>
              <p:nvPr/>
            </p:nvCxnSpPr>
            <p:spPr>
              <a:xfrm>
                <a:off x="8684419"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78" name="Group 277"/>
              <p:cNvGrpSpPr/>
              <p:nvPr/>
            </p:nvGrpSpPr>
            <p:grpSpPr>
              <a:xfrm>
                <a:off x="7986158" y="6582508"/>
                <a:ext cx="152400" cy="486507"/>
                <a:chOff x="7983415" y="6582508"/>
                <a:chExt cx="152400" cy="486507"/>
              </a:xfrm>
            </p:grpSpPr>
            <p:cxnSp>
              <p:nvCxnSpPr>
                <p:cNvPr id="309" name="Straight Connector 308"/>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10" name="Straight Connector 309"/>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9" name="Group 278"/>
              <p:cNvGrpSpPr/>
              <p:nvPr/>
            </p:nvGrpSpPr>
            <p:grpSpPr>
              <a:xfrm>
                <a:off x="7287901" y="6582508"/>
                <a:ext cx="152400" cy="486507"/>
                <a:chOff x="7983415" y="6582508"/>
                <a:chExt cx="152400" cy="486507"/>
              </a:xfrm>
            </p:grpSpPr>
            <p:cxnSp>
              <p:nvCxnSpPr>
                <p:cNvPr id="307" name="Straight Connector 306"/>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8" name="Straight Connector 307"/>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0" name="Group 279"/>
              <p:cNvGrpSpPr/>
              <p:nvPr/>
            </p:nvGrpSpPr>
            <p:grpSpPr>
              <a:xfrm>
                <a:off x="6589644" y="6582508"/>
                <a:ext cx="152400" cy="486507"/>
                <a:chOff x="7983415" y="6582508"/>
                <a:chExt cx="152400" cy="486507"/>
              </a:xfrm>
            </p:grpSpPr>
            <p:cxnSp>
              <p:nvCxnSpPr>
                <p:cNvPr id="305" name="Straight Connector 304"/>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6" name="Straight Connector 305"/>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1" name="Group 280"/>
              <p:cNvGrpSpPr/>
              <p:nvPr/>
            </p:nvGrpSpPr>
            <p:grpSpPr>
              <a:xfrm>
                <a:off x="5891387" y="6582508"/>
                <a:ext cx="152400" cy="486507"/>
                <a:chOff x="7983415" y="6582508"/>
                <a:chExt cx="152400" cy="486507"/>
              </a:xfrm>
            </p:grpSpPr>
            <p:cxnSp>
              <p:nvCxnSpPr>
                <p:cNvPr id="303" name="Straight Connector 302"/>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4" name="Straight Connector 303"/>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2" name="Group 281"/>
              <p:cNvGrpSpPr/>
              <p:nvPr/>
            </p:nvGrpSpPr>
            <p:grpSpPr>
              <a:xfrm>
                <a:off x="5193130" y="6582508"/>
                <a:ext cx="152400" cy="486507"/>
                <a:chOff x="7983415" y="6582508"/>
                <a:chExt cx="152400" cy="486507"/>
              </a:xfrm>
            </p:grpSpPr>
            <p:cxnSp>
              <p:nvCxnSpPr>
                <p:cNvPr id="301" name="Straight Connector 300"/>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3" name="Group 282"/>
              <p:cNvGrpSpPr/>
              <p:nvPr/>
            </p:nvGrpSpPr>
            <p:grpSpPr>
              <a:xfrm>
                <a:off x="4494873" y="6582508"/>
                <a:ext cx="152400" cy="486507"/>
                <a:chOff x="7983415" y="6582508"/>
                <a:chExt cx="152400" cy="486507"/>
              </a:xfrm>
            </p:grpSpPr>
            <p:cxnSp>
              <p:nvCxnSpPr>
                <p:cNvPr id="299" name="Straight Connector 298"/>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0" name="Straight Connector 299"/>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4" name="Group 283"/>
              <p:cNvGrpSpPr/>
              <p:nvPr/>
            </p:nvGrpSpPr>
            <p:grpSpPr>
              <a:xfrm>
                <a:off x="3796616" y="6582508"/>
                <a:ext cx="152400" cy="486507"/>
                <a:chOff x="7983415" y="6582508"/>
                <a:chExt cx="152400" cy="486507"/>
              </a:xfrm>
            </p:grpSpPr>
            <p:cxnSp>
              <p:nvCxnSpPr>
                <p:cNvPr id="297" name="Straight Connector 296"/>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5" name="Group 284"/>
              <p:cNvGrpSpPr/>
              <p:nvPr/>
            </p:nvGrpSpPr>
            <p:grpSpPr>
              <a:xfrm>
                <a:off x="3098359" y="6582508"/>
                <a:ext cx="152400" cy="486507"/>
                <a:chOff x="7983415" y="6582508"/>
                <a:chExt cx="152400" cy="486507"/>
              </a:xfrm>
            </p:grpSpPr>
            <p:cxnSp>
              <p:nvCxnSpPr>
                <p:cNvPr id="295" name="Straight Connector 294"/>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6" name="Straight Connector 295"/>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6" name="Group 285"/>
              <p:cNvGrpSpPr/>
              <p:nvPr/>
            </p:nvGrpSpPr>
            <p:grpSpPr>
              <a:xfrm>
                <a:off x="2400102" y="6582508"/>
                <a:ext cx="152400" cy="486507"/>
                <a:chOff x="7983415" y="6582508"/>
                <a:chExt cx="152400" cy="486507"/>
              </a:xfrm>
            </p:grpSpPr>
            <p:cxnSp>
              <p:nvCxnSpPr>
                <p:cNvPr id="293" name="Straight Connector 292"/>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7" name="Group 286"/>
              <p:cNvGrpSpPr/>
              <p:nvPr/>
            </p:nvGrpSpPr>
            <p:grpSpPr>
              <a:xfrm>
                <a:off x="1701845" y="6582508"/>
                <a:ext cx="152400" cy="486507"/>
                <a:chOff x="7983415" y="6582508"/>
                <a:chExt cx="152400" cy="486507"/>
              </a:xfrm>
            </p:grpSpPr>
            <p:cxnSp>
              <p:nvCxnSpPr>
                <p:cNvPr id="291" name="Straight Connector 290"/>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8" name="Group 287"/>
              <p:cNvGrpSpPr/>
              <p:nvPr/>
            </p:nvGrpSpPr>
            <p:grpSpPr>
              <a:xfrm>
                <a:off x="1003588" y="6582508"/>
                <a:ext cx="152400" cy="486507"/>
                <a:chOff x="7983415" y="6582508"/>
                <a:chExt cx="152400" cy="486507"/>
              </a:xfrm>
            </p:grpSpPr>
            <p:cxnSp>
              <p:nvCxnSpPr>
                <p:cNvPr id="289" name="Straight Connector 288"/>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0" name="Straight Connector 289"/>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grpSp>
          <p:nvGrpSpPr>
            <p:cNvPr id="168" name="Group 167"/>
            <p:cNvGrpSpPr/>
            <p:nvPr/>
          </p:nvGrpSpPr>
          <p:grpSpPr>
            <a:xfrm>
              <a:off x="-151325" y="454007"/>
              <a:ext cx="122115" cy="5945205"/>
              <a:chOff x="-238875" y="454007"/>
              <a:chExt cx="122115" cy="5945205"/>
            </a:xfrm>
          </p:grpSpPr>
          <p:cxnSp>
            <p:nvCxnSpPr>
              <p:cNvPr id="241" name="Straight Connector 240"/>
              <p:cNvCxnSpPr/>
              <p:nvPr/>
            </p:nvCxnSpPr>
            <p:spPr>
              <a:xfrm rot="5400000">
                <a:off x="-177817" y="392949"/>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42" name="Group 241"/>
              <p:cNvGrpSpPr/>
              <p:nvPr/>
            </p:nvGrpSpPr>
            <p:grpSpPr>
              <a:xfrm rot="5400000">
                <a:off x="-254017" y="5940709"/>
                <a:ext cx="152400" cy="122115"/>
                <a:chOff x="7983415" y="6582508"/>
                <a:chExt cx="152400" cy="486507"/>
              </a:xfrm>
            </p:grpSpPr>
            <p:cxnSp>
              <p:nvCxnSpPr>
                <p:cNvPr id="274" name="Straight Connector 273"/>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5" name="Straight Connector 274"/>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3" name="Group 242"/>
              <p:cNvGrpSpPr/>
              <p:nvPr/>
            </p:nvGrpSpPr>
            <p:grpSpPr>
              <a:xfrm rot="5400000">
                <a:off x="-254017" y="5467067"/>
                <a:ext cx="152400" cy="122115"/>
                <a:chOff x="7983415" y="6582508"/>
                <a:chExt cx="152400" cy="486507"/>
              </a:xfrm>
            </p:grpSpPr>
            <p:cxnSp>
              <p:nvCxnSpPr>
                <p:cNvPr id="272" name="Straight Connector 271"/>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3" name="Straight Connector 272"/>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4" name="Group 243"/>
              <p:cNvGrpSpPr/>
              <p:nvPr/>
            </p:nvGrpSpPr>
            <p:grpSpPr>
              <a:xfrm rot="5400000">
                <a:off x="-254017" y="4993425"/>
                <a:ext cx="152400" cy="122115"/>
                <a:chOff x="7983415" y="6582508"/>
                <a:chExt cx="152400" cy="486507"/>
              </a:xfrm>
            </p:grpSpPr>
            <p:cxnSp>
              <p:nvCxnSpPr>
                <p:cNvPr id="270" name="Straight Connector 269"/>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5" name="Group 244"/>
              <p:cNvGrpSpPr/>
              <p:nvPr/>
            </p:nvGrpSpPr>
            <p:grpSpPr>
              <a:xfrm rot="5400000">
                <a:off x="-254017" y="4519783"/>
                <a:ext cx="152400" cy="122115"/>
                <a:chOff x="7983415" y="6582508"/>
                <a:chExt cx="152400" cy="486507"/>
              </a:xfrm>
            </p:grpSpPr>
            <p:cxnSp>
              <p:nvCxnSpPr>
                <p:cNvPr id="268" name="Straight Connector 267"/>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9" name="Straight Connector 268"/>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6" name="Group 245"/>
              <p:cNvGrpSpPr/>
              <p:nvPr/>
            </p:nvGrpSpPr>
            <p:grpSpPr>
              <a:xfrm rot="5400000">
                <a:off x="-254017" y="4046141"/>
                <a:ext cx="152400" cy="122115"/>
                <a:chOff x="7983415" y="6582508"/>
                <a:chExt cx="152400" cy="486507"/>
              </a:xfrm>
            </p:grpSpPr>
            <p:cxnSp>
              <p:nvCxnSpPr>
                <p:cNvPr id="266" name="Straight Connector 265"/>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7" name="Group 246"/>
              <p:cNvGrpSpPr/>
              <p:nvPr/>
            </p:nvGrpSpPr>
            <p:grpSpPr>
              <a:xfrm rot="5400000">
                <a:off x="-254017" y="3572499"/>
                <a:ext cx="152400" cy="122115"/>
                <a:chOff x="7983415" y="6582508"/>
                <a:chExt cx="152400" cy="486507"/>
              </a:xfrm>
            </p:grpSpPr>
            <p:cxnSp>
              <p:nvCxnSpPr>
                <p:cNvPr id="264" name="Straight Connector 263"/>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8" name="Group 247"/>
              <p:cNvGrpSpPr/>
              <p:nvPr/>
            </p:nvGrpSpPr>
            <p:grpSpPr>
              <a:xfrm rot="5400000">
                <a:off x="-254017" y="3098857"/>
                <a:ext cx="152400" cy="122115"/>
                <a:chOff x="7983415" y="6582508"/>
                <a:chExt cx="152400" cy="486507"/>
              </a:xfrm>
            </p:grpSpPr>
            <p:cxnSp>
              <p:nvCxnSpPr>
                <p:cNvPr id="262" name="Straight Connector 261"/>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3" name="Straight Connector 262"/>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9" name="Group 248"/>
              <p:cNvGrpSpPr/>
              <p:nvPr/>
            </p:nvGrpSpPr>
            <p:grpSpPr>
              <a:xfrm rot="5400000">
                <a:off x="-254017" y="2625215"/>
                <a:ext cx="152400" cy="122115"/>
                <a:chOff x="7983415" y="6582508"/>
                <a:chExt cx="152400" cy="486507"/>
              </a:xfrm>
            </p:grpSpPr>
            <p:cxnSp>
              <p:nvCxnSpPr>
                <p:cNvPr id="260" name="Straight Connector 259"/>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0" name="Group 249"/>
              <p:cNvGrpSpPr/>
              <p:nvPr/>
            </p:nvGrpSpPr>
            <p:grpSpPr>
              <a:xfrm rot="5400000">
                <a:off x="-254017" y="2151573"/>
                <a:ext cx="152400" cy="122115"/>
                <a:chOff x="7983415" y="6582508"/>
                <a:chExt cx="152400" cy="486507"/>
              </a:xfrm>
            </p:grpSpPr>
            <p:cxnSp>
              <p:nvCxnSpPr>
                <p:cNvPr id="258" name="Straight Connector 257"/>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1" name="Group 250"/>
              <p:cNvGrpSpPr/>
              <p:nvPr/>
            </p:nvGrpSpPr>
            <p:grpSpPr>
              <a:xfrm rot="5400000">
                <a:off x="-254017" y="1677931"/>
                <a:ext cx="152400" cy="122115"/>
                <a:chOff x="7983415" y="6582508"/>
                <a:chExt cx="152400" cy="486507"/>
              </a:xfrm>
            </p:grpSpPr>
            <p:cxnSp>
              <p:nvCxnSpPr>
                <p:cNvPr id="256" name="Straight Connector 255"/>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2" name="Group 251"/>
              <p:cNvGrpSpPr/>
              <p:nvPr/>
            </p:nvGrpSpPr>
            <p:grpSpPr>
              <a:xfrm rot="5400000">
                <a:off x="-254017" y="997340"/>
                <a:ext cx="152400" cy="122115"/>
                <a:chOff x="7983415" y="6582508"/>
                <a:chExt cx="152400" cy="486507"/>
              </a:xfrm>
            </p:grpSpPr>
            <p:cxnSp>
              <p:nvCxnSpPr>
                <p:cNvPr id="254" name="Straight Connector 253"/>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53" name="Straight Connector 252"/>
              <p:cNvCxnSpPr/>
              <p:nvPr/>
            </p:nvCxnSpPr>
            <p:spPr>
              <a:xfrm rot="5400000">
                <a:off x="-177817" y="6338154"/>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9" name="Group 168"/>
            <p:cNvGrpSpPr/>
            <p:nvPr/>
          </p:nvGrpSpPr>
          <p:grpSpPr>
            <a:xfrm>
              <a:off x="9166483" y="454007"/>
              <a:ext cx="122115" cy="5945205"/>
              <a:chOff x="-238875" y="454007"/>
              <a:chExt cx="122115" cy="5945205"/>
            </a:xfrm>
          </p:grpSpPr>
          <p:cxnSp>
            <p:nvCxnSpPr>
              <p:cNvPr id="206" name="Straight Connector 205"/>
              <p:cNvCxnSpPr/>
              <p:nvPr/>
            </p:nvCxnSpPr>
            <p:spPr>
              <a:xfrm rot="5400000">
                <a:off x="-177817" y="392949"/>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07" name="Group 206"/>
              <p:cNvGrpSpPr/>
              <p:nvPr/>
            </p:nvGrpSpPr>
            <p:grpSpPr>
              <a:xfrm rot="5400000">
                <a:off x="-254017" y="5940709"/>
                <a:ext cx="152400" cy="122115"/>
                <a:chOff x="7983415" y="6582508"/>
                <a:chExt cx="152400" cy="486507"/>
              </a:xfrm>
            </p:grpSpPr>
            <p:cxnSp>
              <p:nvCxnSpPr>
                <p:cNvPr id="239" name="Straight Connector 238"/>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8" name="Group 207"/>
              <p:cNvGrpSpPr/>
              <p:nvPr/>
            </p:nvGrpSpPr>
            <p:grpSpPr>
              <a:xfrm rot="5400000">
                <a:off x="-254017" y="5467067"/>
                <a:ext cx="152400" cy="122115"/>
                <a:chOff x="7983415" y="6582508"/>
                <a:chExt cx="152400" cy="486507"/>
              </a:xfrm>
            </p:grpSpPr>
            <p:cxnSp>
              <p:nvCxnSpPr>
                <p:cNvPr id="237" name="Straight Connector 236"/>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9" name="Group 208"/>
              <p:cNvGrpSpPr/>
              <p:nvPr/>
            </p:nvGrpSpPr>
            <p:grpSpPr>
              <a:xfrm rot="5400000">
                <a:off x="-254017" y="4993425"/>
                <a:ext cx="152400" cy="122115"/>
                <a:chOff x="7983415" y="6582508"/>
                <a:chExt cx="152400" cy="486507"/>
              </a:xfrm>
            </p:grpSpPr>
            <p:cxnSp>
              <p:nvCxnSpPr>
                <p:cNvPr id="235" name="Straight Connector 234"/>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6" name="Straight Connector 235"/>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0" name="Group 209"/>
              <p:cNvGrpSpPr/>
              <p:nvPr/>
            </p:nvGrpSpPr>
            <p:grpSpPr>
              <a:xfrm rot="5400000">
                <a:off x="-254017" y="4519783"/>
                <a:ext cx="152400" cy="122115"/>
                <a:chOff x="7983415" y="6582508"/>
                <a:chExt cx="152400" cy="486507"/>
              </a:xfrm>
            </p:grpSpPr>
            <p:cxnSp>
              <p:nvCxnSpPr>
                <p:cNvPr id="233" name="Straight Connector 232"/>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4" name="Straight Connector 233"/>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1" name="Group 210"/>
              <p:cNvGrpSpPr/>
              <p:nvPr/>
            </p:nvGrpSpPr>
            <p:grpSpPr>
              <a:xfrm rot="5400000">
                <a:off x="-254017" y="4046141"/>
                <a:ext cx="152400" cy="122115"/>
                <a:chOff x="7983415" y="6582508"/>
                <a:chExt cx="152400" cy="486507"/>
              </a:xfrm>
            </p:grpSpPr>
            <p:cxnSp>
              <p:nvCxnSpPr>
                <p:cNvPr id="231" name="Straight Connector 230"/>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2" name="Straight Connector 231"/>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2" name="Group 211"/>
              <p:cNvGrpSpPr/>
              <p:nvPr/>
            </p:nvGrpSpPr>
            <p:grpSpPr>
              <a:xfrm rot="5400000">
                <a:off x="-254017" y="3572499"/>
                <a:ext cx="152400" cy="122115"/>
                <a:chOff x="7983415" y="6582508"/>
                <a:chExt cx="152400" cy="486507"/>
              </a:xfrm>
            </p:grpSpPr>
            <p:cxnSp>
              <p:nvCxnSpPr>
                <p:cNvPr id="229" name="Straight Connector 228"/>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3" name="Group 212"/>
              <p:cNvGrpSpPr/>
              <p:nvPr/>
            </p:nvGrpSpPr>
            <p:grpSpPr>
              <a:xfrm rot="5400000">
                <a:off x="-254017" y="3098857"/>
                <a:ext cx="152400" cy="122115"/>
                <a:chOff x="7983415" y="6582508"/>
                <a:chExt cx="152400" cy="486507"/>
              </a:xfrm>
            </p:grpSpPr>
            <p:cxnSp>
              <p:nvCxnSpPr>
                <p:cNvPr id="227" name="Straight Connector 226"/>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4" name="Group 213"/>
              <p:cNvGrpSpPr/>
              <p:nvPr/>
            </p:nvGrpSpPr>
            <p:grpSpPr>
              <a:xfrm rot="5400000">
                <a:off x="-254017" y="2625215"/>
                <a:ext cx="152400" cy="122115"/>
                <a:chOff x="7983415" y="6582508"/>
                <a:chExt cx="152400" cy="486507"/>
              </a:xfrm>
            </p:grpSpPr>
            <p:cxnSp>
              <p:nvCxnSpPr>
                <p:cNvPr id="225" name="Straight Connector 224"/>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5" name="Group 214"/>
              <p:cNvGrpSpPr/>
              <p:nvPr/>
            </p:nvGrpSpPr>
            <p:grpSpPr>
              <a:xfrm rot="5400000">
                <a:off x="-254017" y="2151573"/>
                <a:ext cx="152400" cy="122115"/>
                <a:chOff x="7983415" y="6582508"/>
                <a:chExt cx="152400" cy="486507"/>
              </a:xfrm>
            </p:grpSpPr>
            <p:cxnSp>
              <p:nvCxnSpPr>
                <p:cNvPr id="223" name="Straight Connector 222"/>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6" name="Group 215"/>
              <p:cNvGrpSpPr/>
              <p:nvPr/>
            </p:nvGrpSpPr>
            <p:grpSpPr>
              <a:xfrm rot="5400000">
                <a:off x="-254017" y="1677931"/>
                <a:ext cx="152400" cy="122115"/>
                <a:chOff x="7983415" y="6582508"/>
                <a:chExt cx="152400" cy="486507"/>
              </a:xfrm>
            </p:grpSpPr>
            <p:cxnSp>
              <p:nvCxnSpPr>
                <p:cNvPr id="221" name="Straight Connector 220"/>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7" name="Group 216"/>
              <p:cNvGrpSpPr/>
              <p:nvPr/>
            </p:nvGrpSpPr>
            <p:grpSpPr>
              <a:xfrm rot="5400000">
                <a:off x="-254017" y="997340"/>
                <a:ext cx="152400" cy="122115"/>
                <a:chOff x="7983415" y="6582508"/>
                <a:chExt cx="152400" cy="486507"/>
              </a:xfrm>
            </p:grpSpPr>
            <p:cxnSp>
              <p:nvCxnSpPr>
                <p:cNvPr id="219" name="Straight Connector 218"/>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18" name="Straight Connector 217"/>
              <p:cNvCxnSpPr/>
              <p:nvPr/>
            </p:nvCxnSpPr>
            <p:spPr>
              <a:xfrm rot="5400000">
                <a:off x="-177817" y="6338154"/>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0" name="Group 169"/>
            <p:cNvGrpSpPr/>
            <p:nvPr/>
          </p:nvGrpSpPr>
          <p:grpSpPr>
            <a:xfrm>
              <a:off x="457731" y="-141165"/>
              <a:ext cx="8226688" cy="122115"/>
              <a:chOff x="457731" y="6582508"/>
              <a:chExt cx="8226688" cy="486507"/>
            </a:xfrm>
          </p:grpSpPr>
          <p:cxnSp>
            <p:nvCxnSpPr>
              <p:cNvPr id="171" name="Straight Connector 170"/>
              <p:cNvCxnSpPr/>
              <p:nvPr/>
            </p:nvCxnSpPr>
            <p:spPr>
              <a:xfrm>
                <a:off x="457731"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a:off x="8684419"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173" name="Group 172"/>
              <p:cNvGrpSpPr/>
              <p:nvPr/>
            </p:nvGrpSpPr>
            <p:grpSpPr>
              <a:xfrm>
                <a:off x="7986158" y="6582508"/>
                <a:ext cx="152400" cy="486507"/>
                <a:chOff x="7983415" y="6582508"/>
                <a:chExt cx="152400" cy="486507"/>
              </a:xfrm>
            </p:grpSpPr>
            <p:cxnSp>
              <p:nvCxnSpPr>
                <p:cNvPr id="204" name="Straight Connector 203"/>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4" name="Group 173"/>
              <p:cNvGrpSpPr/>
              <p:nvPr/>
            </p:nvGrpSpPr>
            <p:grpSpPr>
              <a:xfrm>
                <a:off x="7287901" y="6582508"/>
                <a:ext cx="152400" cy="486507"/>
                <a:chOff x="7983415" y="6582508"/>
                <a:chExt cx="152400" cy="486507"/>
              </a:xfrm>
            </p:grpSpPr>
            <p:cxnSp>
              <p:nvCxnSpPr>
                <p:cNvPr id="202" name="Straight Connector 201"/>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3" name="Straight Connector 202"/>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5" name="Group 174"/>
              <p:cNvGrpSpPr/>
              <p:nvPr/>
            </p:nvGrpSpPr>
            <p:grpSpPr>
              <a:xfrm>
                <a:off x="6589644" y="6582508"/>
                <a:ext cx="152400" cy="486507"/>
                <a:chOff x="7983415" y="6582508"/>
                <a:chExt cx="152400" cy="486507"/>
              </a:xfrm>
            </p:grpSpPr>
            <p:cxnSp>
              <p:nvCxnSpPr>
                <p:cNvPr id="200" name="Straight Connector 199"/>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1" name="Straight Connector 200"/>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6" name="Group 175"/>
              <p:cNvGrpSpPr/>
              <p:nvPr/>
            </p:nvGrpSpPr>
            <p:grpSpPr>
              <a:xfrm>
                <a:off x="5891387" y="6582508"/>
                <a:ext cx="152400" cy="486507"/>
                <a:chOff x="7983415" y="6582508"/>
                <a:chExt cx="152400" cy="486507"/>
              </a:xfrm>
            </p:grpSpPr>
            <p:cxnSp>
              <p:nvCxnSpPr>
                <p:cNvPr id="198" name="Straight Connector 197"/>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9" name="Straight Connector 198"/>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7" name="Group 176"/>
              <p:cNvGrpSpPr/>
              <p:nvPr/>
            </p:nvGrpSpPr>
            <p:grpSpPr>
              <a:xfrm>
                <a:off x="5193130" y="6582508"/>
                <a:ext cx="152400" cy="486507"/>
                <a:chOff x="7983415" y="6582508"/>
                <a:chExt cx="152400" cy="486507"/>
              </a:xfrm>
            </p:grpSpPr>
            <p:cxnSp>
              <p:nvCxnSpPr>
                <p:cNvPr id="196" name="Straight Connector 195"/>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7" name="Straight Connector 196"/>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8" name="Group 177"/>
              <p:cNvGrpSpPr/>
              <p:nvPr/>
            </p:nvGrpSpPr>
            <p:grpSpPr>
              <a:xfrm>
                <a:off x="4494873" y="6582508"/>
                <a:ext cx="152400" cy="486507"/>
                <a:chOff x="7983415" y="6582508"/>
                <a:chExt cx="152400" cy="486507"/>
              </a:xfrm>
            </p:grpSpPr>
            <p:cxnSp>
              <p:nvCxnSpPr>
                <p:cNvPr id="194" name="Straight Connector 193"/>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5" name="Straight Connector 194"/>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9" name="Group 178"/>
              <p:cNvGrpSpPr/>
              <p:nvPr/>
            </p:nvGrpSpPr>
            <p:grpSpPr>
              <a:xfrm>
                <a:off x="3796616" y="6582508"/>
                <a:ext cx="152400" cy="486507"/>
                <a:chOff x="7983415" y="6582508"/>
                <a:chExt cx="152400" cy="486507"/>
              </a:xfrm>
            </p:grpSpPr>
            <p:cxnSp>
              <p:nvCxnSpPr>
                <p:cNvPr id="192" name="Straight Connector 191"/>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3" name="Straight Connector 192"/>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0" name="Group 179"/>
              <p:cNvGrpSpPr/>
              <p:nvPr/>
            </p:nvGrpSpPr>
            <p:grpSpPr>
              <a:xfrm>
                <a:off x="3098359" y="6582508"/>
                <a:ext cx="152400" cy="486507"/>
                <a:chOff x="7983415" y="6582508"/>
                <a:chExt cx="152400" cy="486507"/>
              </a:xfrm>
            </p:grpSpPr>
            <p:cxnSp>
              <p:nvCxnSpPr>
                <p:cNvPr id="190" name="Straight Connector 189"/>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1" name="Straight Connector 190"/>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1" name="Group 180"/>
              <p:cNvGrpSpPr/>
              <p:nvPr/>
            </p:nvGrpSpPr>
            <p:grpSpPr>
              <a:xfrm>
                <a:off x="2400102" y="6582508"/>
                <a:ext cx="152400" cy="486507"/>
                <a:chOff x="7983415" y="6582508"/>
                <a:chExt cx="152400" cy="486507"/>
              </a:xfrm>
            </p:grpSpPr>
            <p:cxnSp>
              <p:nvCxnSpPr>
                <p:cNvPr id="188" name="Straight Connector 187"/>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2" name="Group 181"/>
              <p:cNvGrpSpPr/>
              <p:nvPr/>
            </p:nvGrpSpPr>
            <p:grpSpPr>
              <a:xfrm>
                <a:off x="1701845" y="6582508"/>
                <a:ext cx="152400" cy="486507"/>
                <a:chOff x="7983415" y="6582508"/>
                <a:chExt cx="152400" cy="486507"/>
              </a:xfrm>
            </p:grpSpPr>
            <p:cxnSp>
              <p:nvCxnSpPr>
                <p:cNvPr id="186" name="Straight Connector 185"/>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3" name="Group 182"/>
              <p:cNvGrpSpPr/>
              <p:nvPr/>
            </p:nvGrpSpPr>
            <p:grpSpPr>
              <a:xfrm>
                <a:off x="1003588" y="6582508"/>
                <a:ext cx="152400" cy="486507"/>
                <a:chOff x="7983415" y="6582508"/>
                <a:chExt cx="152400" cy="486507"/>
              </a:xfrm>
            </p:grpSpPr>
            <p:cxnSp>
              <p:nvCxnSpPr>
                <p:cNvPr id="184" name="Straight Connector 183"/>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grpSp>
      <p:sp>
        <p:nvSpPr>
          <p:cNvPr id="155" name="Text Placeholder 6"/>
          <p:cNvSpPr>
            <a:spLocks noGrp="1"/>
          </p:cNvSpPr>
          <p:nvPr>
            <p:ph type="body" sz="quarter" idx="14"/>
          </p:nvPr>
        </p:nvSpPr>
        <p:spPr>
          <a:xfrm>
            <a:off x="458788" y="6399212"/>
            <a:ext cx="5438508" cy="458788"/>
          </a:xfrm>
        </p:spPr>
        <p:txBody>
          <a:bodyPr vert="horz" lIns="0" tIns="0" rIns="0" bIns="0" rtlCol="0" anchor="ctr">
            <a:noAutofit/>
          </a:bodyPr>
          <a:lstStyle>
            <a:lvl1pPr>
              <a:defRPr lang="en-US" sz="800" i="0" kern="1200" dirty="0" smtClean="0">
                <a:solidFill>
                  <a:schemeClr val="bg2"/>
                </a:solidFill>
                <a:latin typeface="+mj-lt"/>
                <a:ea typeface="+mn-ea"/>
                <a:cs typeface="+mn-cs"/>
              </a:defRPr>
            </a:lvl1pPr>
          </a:lstStyle>
          <a:p>
            <a:pPr marL="0" lvl="0" indent="0" algn="l" defTabSz="914400" rtl="0" eaLnBrk="1" latinLnBrk="0" hangingPunct="1">
              <a:lnSpc>
                <a:spcPct val="85000"/>
              </a:lnSpc>
              <a:spcBef>
                <a:spcPts val="0"/>
              </a:spcBef>
              <a:spcAft>
                <a:spcPts val="0"/>
              </a:spcAft>
              <a:buFontTx/>
              <a:buNone/>
            </a:pPr>
            <a:r>
              <a:rPr lang="en-US"/>
              <a:t>Edit Master text styles</a:t>
            </a:r>
          </a:p>
        </p:txBody>
      </p:sp>
    </p:spTree>
    <p:extLst>
      <p:ext uri="{BB962C8B-B14F-4D97-AF65-F5344CB8AC3E}">
        <p14:creationId xmlns:p14="http://schemas.microsoft.com/office/powerpoint/2010/main" val="108960323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732" y="1816100"/>
            <a:ext cx="2640628" cy="458311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2" name="Text Placeholder 2"/>
          <p:cNvSpPr>
            <a:spLocks noGrp="1"/>
          </p:cNvSpPr>
          <p:nvPr>
            <p:ph type="body" idx="10"/>
          </p:nvPr>
        </p:nvSpPr>
        <p:spPr>
          <a:xfrm>
            <a:off x="459580" y="1134598"/>
            <a:ext cx="8227220" cy="536519"/>
          </a:xfrm>
        </p:spPr>
        <p:txBody>
          <a:bodyPr anchor="t">
            <a:noAutofit/>
          </a:bodyPr>
          <a:lstStyle>
            <a:lvl1pPr marL="0" indent="0">
              <a:buNone/>
              <a:defRPr sz="15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51" name="Content Placeholder 2"/>
          <p:cNvSpPr>
            <a:spLocks noGrp="1"/>
          </p:cNvSpPr>
          <p:nvPr>
            <p:ph idx="11"/>
          </p:nvPr>
        </p:nvSpPr>
        <p:spPr>
          <a:xfrm>
            <a:off x="3256668" y="1816100"/>
            <a:ext cx="2640628" cy="458311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3" name="Content Placeholder 2"/>
          <p:cNvSpPr>
            <a:spLocks noGrp="1"/>
          </p:cNvSpPr>
          <p:nvPr>
            <p:ph idx="12"/>
          </p:nvPr>
        </p:nvSpPr>
        <p:spPr>
          <a:xfrm>
            <a:off x="6043787" y="1816100"/>
            <a:ext cx="2640628" cy="458311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276" name="Straight Connector 275"/>
          <p:cNvCxnSpPr/>
          <p:nvPr/>
        </p:nvCxnSpPr>
        <p:spPr>
          <a:xfrm>
            <a:off x="457731" y="6873247"/>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7" name="Straight Connector 276"/>
          <p:cNvCxnSpPr/>
          <p:nvPr/>
        </p:nvCxnSpPr>
        <p:spPr>
          <a:xfrm>
            <a:off x="8684419" y="6873247"/>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78" name="Group 277"/>
          <p:cNvGrpSpPr/>
          <p:nvPr/>
        </p:nvGrpSpPr>
        <p:grpSpPr>
          <a:xfrm>
            <a:off x="7986158" y="6873247"/>
            <a:ext cx="152400" cy="122115"/>
            <a:chOff x="7983415" y="6582508"/>
            <a:chExt cx="152400" cy="486507"/>
          </a:xfrm>
        </p:grpSpPr>
        <p:cxnSp>
          <p:nvCxnSpPr>
            <p:cNvPr id="309" name="Straight Connector 308"/>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10" name="Straight Connector 309"/>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9" name="Group 278"/>
          <p:cNvGrpSpPr/>
          <p:nvPr/>
        </p:nvGrpSpPr>
        <p:grpSpPr>
          <a:xfrm>
            <a:off x="7287901" y="6873247"/>
            <a:ext cx="152400" cy="122115"/>
            <a:chOff x="7983415" y="6582508"/>
            <a:chExt cx="152400" cy="486507"/>
          </a:xfrm>
        </p:grpSpPr>
        <p:cxnSp>
          <p:nvCxnSpPr>
            <p:cNvPr id="307" name="Straight Connector 306"/>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8" name="Straight Connector 307"/>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0" name="Group 279"/>
          <p:cNvGrpSpPr/>
          <p:nvPr/>
        </p:nvGrpSpPr>
        <p:grpSpPr>
          <a:xfrm>
            <a:off x="6589644" y="6873247"/>
            <a:ext cx="152400" cy="122115"/>
            <a:chOff x="7983415" y="6582508"/>
            <a:chExt cx="152400" cy="486507"/>
          </a:xfrm>
        </p:grpSpPr>
        <p:cxnSp>
          <p:nvCxnSpPr>
            <p:cNvPr id="305" name="Straight Connector 304"/>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6" name="Straight Connector 305"/>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1" name="Group 280"/>
          <p:cNvGrpSpPr/>
          <p:nvPr/>
        </p:nvGrpSpPr>
        <p:grpSpPr>
          <a:xfrm>
            <a:off x="5891387" y="6873247"/>
            <a:ext cx="152400" cy="122115"/>
            <a:chOff x="7983415" y="6582508"/>
            <a:chExt cx="152400" cy="486507"/>
          </a:xfrm>
        </p:grpSpPr>
        <p:cxnSp>
          <p:nvCxnSpPr>
            <p:cNvPr id="303" name="Straight Connector 302"/>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4" name="Straight Connector 303"/>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2" name="Group 281"/>
          <p:cNvGrpSpPr/>
          <p:nvPr/>
        </p:nvGrpSpPr>
        <p:grpSpPr>
          <a:xfrm>
            <a:off x="5193130" y="6873247"/>
            <a:ext cx="152400" cy="122115"/>
            <a:chOff x="7983415" y="6582508"/>
            <a:chExt cx="152400" cy="486507"/>
          </a:xfrm>
        </p:grpSpPr>
        <p:cxnSp>
          <p:nvCxnSpPr>
            <p:cNvPr id="301" name="Straight Connector 300"/>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3" name="Group 282"/>
          <p:cNvGrpSpPr/>
          <p:nvPr/>
        </p:nvGrpSpPr>
        <p:grpSpPr>
          <a:xfrm>
            <a:off x="4494873" y="6873247"/>
            <a:ext cx="152400" cy="122115"/>
            <a:chOff x="7983415" y="6582508"/>
            <a:chExt cx="152400" cy="486507"/>
          </a:xfrm>
        </p:grpSpPr>
        <p:cxnSp>
          <p:nvCxnSpPr>
            <p:cNvPr id="299" name="Straight Connector 298"/>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0" name="Straight Connector 299"/>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4" name="Group 283"/>
          <p:cNvGrpSpPr/>
          <p:nvPr/>
        </p:nvGrpSpPr>
        <p:grpSpPr>
          <a:xfrm>
            <a:off x="3796616" y="6873247"/>
            <a:ext cx="152400" cy="122115"/>
            <a:chOff x="7983415" y="6582508"/>
            <a:chExt cx="152400" cy="486507"/>
          </a:xfrm>
        </p:grpSpPr>
        <p:cxnSp>
          <p:nvCxnSpPr>
            <p:cNvPr id="297" name="Straight Connector 296"/>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5" name="Group 284"/>
          <p:cNvGrpSpPr/>
          <p:nvPr/>
        </p:nvGrpSpPr>
        <p:grpSpPr>
          <a:xfrm>
            <a:off x="3098359" y="6873247"/>
            <a:ext cx="152400" cy="122115"/>
            <a:chOff x="7983415" y="6582508"/>
            <a:chExt cx="152400" cy="486507"/>
          </a:xfrm>
        </p:grpSpPr>
        <p:cxnSp>
          <p:nvCxnSpPr>
            <p:cNvPr id="295" name="Straight Connector 294"/>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6" name="Straight Connector 295"/>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6" name="Group 285"/>
          <p:cNvGrpSpPr/>
          <p:nvPr/>
        </p:nvGrpSpPr>
        <p:grpSpPr>
          <a:xfrm>
            <a:off x="2400102" y="6873247"/>
            <a:ext cx="152400" cy="122115"/>
            <a:chOff x="7983415" y="6582508"/>
            <a:chExt cx="152400" cy="486507"/>
          </a:xfrm>
        </p:grpSpPr>
        <p:cxnSp>
          <p:nvCxnSpPr>
            <p:cNvPr id="293" name="Straight Connector 292"/>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7" name="Group 286"/>
          <p:cNvGrpSpPr/>
          <p:nvPr/>
        </p:nvGrpSpPr>
        <p:grpSpPr>
          <a:xfrm>
            <a:off x="1701845" y="6873247"/>
            <a:ext cx="152400" cy="122115"/>
            <a:chOff x="7983415" y="6582508"/>
            <a:chExt cx="152400" cy="486507"/>
          </a:xfrm>
        </p:grpSpPr>
        <p:cxnSp>
          <p:nvCxnSpPr>
            <p:cNvPr id="291" name="Straight Connector 290"/>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8" name="Group 287"/>
          <p:cNvGrpSpPr/>
          <p:nvPr/>
        </p:nvGrpSpPr>
        <p:grpSpPr>
          <a:xfrm>
            <a:off x="1003588" y="6873247"/>
            <a:ext cx="152400" cy="122115"/>
            <a:chOff x="7983415" y="6582508"/>
            <a:chExt cx="152400" cy="486507"/>
          </a:xfrm>
        </p:grpSpPr>
        <p:cxnSp>
          <p:nvCxnSpPr>
            <p:cNvPr id="289" name="Straight Connector 288"/>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0" name="Straight Connector 289"/>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41" name="Straight Connector 240"/>
          <p:cNvCxnSpPr/>
          <p:nvPr/>
        </p:nvCxnSpPr>
        <p:spPr>
          <a:xfrm rot="5400000">
            <a:off x="-90267" y="392949"/>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42" name="Group 241"/>
          <p:cNvGrpSpPr/>
          <p:nvPr/>
        </p:nvGrpSpPr>
        <p:grpSpPr>
          <a:xfrm rot="5400000">
            <a:off x="-166467" y="5940709"/>
            <a:ext cx="152400" cy="122115"/>
            <a:chOff x="7983415" y="6582508"/>
            <a:chExt cx="152400" cy="486507"/>
          </a:xfrm>
        </p:grpSpPr>
        <p:cxnSp>
          <p:nvCxnSpPr>
            <p:cNvPr id="274" name="Straight Connector 273"/>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5" name="Straight Connector 274"/>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3" name="Group 242"/>
          <p:cNvGrpSpPr/>
          <p:nvPr/>
        </p:nvGrpSpPr>
        <p:grpSpPr>
          <a:xfrm rot="5400000">
            <a:off x="-166467" y="5467067"/>
            <a:ext cx="152400" cy="122115"/>
            <a:chOff x="7983415" y="6582508"/>
            <a:chExt cx="152400" cy="486507"/>
          </a:xfrm>
        </p:grpSpPr>
        <p:cxnSp>
          <p:nvCxnSpPr>
            <p:cNvPr id="272" name="Straight Connector 271"/>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3" name="Straight Connector 272"/>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4" name="Group 243"/>
          <p:cNvGrpSpPr/>
          <p:nvPr/>
        </p:nvGrpSpPr>
        <p:grpSpPr>
          <a:xfrm rot="5400000">
            <a:off x="-166467" y="4993425"/>
            <a:ext cx="152400" cy="122115"/>
            <a:chOff x="7983415" y="6582508"/>
            <a:chExt cx="152400" cy="486507"/>
          </a:xfrm>
        </p:grpSpPr>
        <p:cxnSp>
          <p:nvCxnSpPr>
            <p:cNvPr id="270" name="Straight Connector 269"/>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5" name="Group 244"/>
          <p:cNvGrpSpPr/>
          <p:nvPr/>
        </p:nvGrpSpPr>
        <p:grpSpPr>
          <a:xfrm rot="5400000">
            <a:off x="-166467" y="4519783"/>
            <a:ext cx="152400" cy="122115"/>
            <a:chOff x="7983415" y="6582508"/>
            <a:chExt cx="152400" cy="486507"/>
          </a:xfrm>
        </p:grpSpPr>
        <p:cxnSp>
          <p:nvCxnSpPr>
            <p:cNvPr id="268" name="Straight Connector 267"/>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9" name="Straight Connector 268"/>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6" name="Group 245"/>
          <p:cNvGrpSpPr/>
          <p:nvPr/>
        </p:nvGrpSpPr>
        <p:grpSpPr>
          <a:xfrm rot="5400000">
            <a:off x="-166467" y="4046141"/>
            <a:ext cx="152400" cy="122115"/>
            <a:chOff x="7983415" y="6582508"/>
            <a:chExt cx="152400" cy="486507"/>
          </a:xfrm>
        </p:grpSpPr>
        <p:cxnSp>
          <p:nvCxnSpPr>
            <p:cNvPr id="266" name="Straight Connector 265"/>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7" name="Group 246"/>
          <p:cNvGrpSpPr/>
          <p:nvPr/>
        </p:nvGrpSpPr>
        <p:grpSpPr>
          <a:xfrm rot="5400000">
            <a:off x="-166467" y="3572499"/>
            <a:ext cx="152400" cy="122115"/>
            <a:chOff x="7983415" y="6582508"/>
            <a:chExt cx="152400" cy="486507"/>
          </a:xfrm>
        </p:grpSpPr>
        <p:cxnSp>
          <p:nvCxnSpPr>
            <p:cNvPr id="264" name="Straight Connector 263"/>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8" name="Group 247"/>
          <p:cNvGrpSpPr/>
          <p:nvPr/>
        </p:nvGrpSpPr>
        <p:grpSpPr>
          <a:xfrm rot="5400000">
            <a:off x="-166467" y="3098857"/>
            <a:ext cx="152400" cy="122115"/>
            <a:chOff x="7983415" y="6582508"/>
            <a:chExt cx="152400" cy="486507"/>
          </a:xfrm>
        </p:grpSpPr>
        <p:cxnSp>
          <p:nvCxnSpPr>
            <p:cNvPr id="262" name="Straight Connector 261"/>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3" name="Straight Connector 262"/>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9" name="Group 248"/>
          <p:cNvGrpSpPr/>
          <p:nvPr/>
        </p:nvGrpSpPr>
        <p:grpSpPr>
          <a:xfrm rot="5400000">
            <a:off x="-166467" y="2625215"/>
            <a:ext cx="152400" cy="122115"/>
            <a:chOff x="7983415" y="6582508"/>
            <a:chExt cx="152400" cy="486507"/>
          </a:xfrm>
        </p:grpSpPr>
        <p:cxnSp>
          <p:nvCxnSpPr>
            <p:cNvPr id="260" name="Straight Connector 259"/>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0" name="Group 249"/>
          <p:cNvGrpSpPr/>
          <p:nvPr/>
        </p:nvGrpSpPr>
        <p:grpSpPr>
          <a:xfrm rot="5400000">
            <a:off x="-166467" y="2151573"/>
            <a:ext cx="152400" cy="122115"/>
            <a:chOff x="7983415" y="6582508"/>
            <a:chExt cx="152400" cy="486507"/>
          </a:xfrm>
        </p:grpSpPr>
        <p:cxnSp>
          <p:nvCxnSpPr>
            <p:cNvPr id="258" name="Straight Connector 257"/>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1" name="Group 250"/>
          <p:cNvGrpSpPr/>
          <p:nvPr/>
        </p:nvGrpSpPr>
        <p:grpSpPr>
          <a:xfrm rot="5400000">
            <a:off x="-166467" y="1677931"/>
            <a:ext cx="152400" cy="122115"/>
            <a:chOff x="7983415" y="6582508"/>
            <a:chExt cx="152400" cy="486507"/>
          </a:xfrm>
        </p:grpSpPr>
        <p:cxnSp>
          <p:nvCxnSpPr>
            <p:cNvPr id="256" name="Straight Connector 255"/>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2" name="Group 251"/>
          <p:cNvGrpSpPr/>
          <p:nvPr/>
        </p:nvGrpSpPr>
        <p:grpSpPr>
          <a:xfrm rot="5400000">
            <a:off x="-166467" y="997340"/>
            <a:ext cx="152400" cy="122115"/>
            <a:chOff x="7983415" y="6582508"/>
            <a:chExt cx="152400" cy="486507"/>
          </a:xfrm>
        </p:grpSpPr>
        <p:cxnSp>
          <p:nvCxnSpPr>
            <p:cNvPr id="254" name="Straight Connector 253"/>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53" name="Straight Connector 252"/>
          <p:cNvCxnSpPr/>
          <p:nvPr/>
        </p:nvCxnSpPr>
        <p:spPr>
          <a:xfrm rot="5400000">
            <a:off x="-90267" y="6338154"/>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6" name="Straight Connector 205"/>
          <p:cNvCxnSpPr/>
          <p:nvPr/>
        </p:nvCxnSpPr>
        <p:spPr>
          <a:xfrm rot="5400000">
            <a:off x="9227541" y="392949"/>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07" name="Group 206"/>
          <p:cNvGrpSpPr/>
          <p:nvPr/>
        </p:nvGrpSpPr>
        <p:grpSpPr>
          <a:xfrm rot="5400000">
            <a:off x="9151341" y="5940709"/>
            <a:ext cx="152400" cy="122115"/>
            <a:chOff x="7983415" y="6582508"/>
            <a:chExt cx="152400" cy="486507"/>
          </a:xfrm>
        </p:grpSpPr>
        <p:cxnSp>
          <p:nvCxnSpPr>
            <p:cNvPr id="239" name="Straight Connector 238"/>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8" name="Group 207"/>
          <p:cNvGrpSpPr/>
          <p:nvPr/>
        </p:nvGrpSpPr>
        <p:grpSpPr>
          <a:xfrm rot="5400000">
            <a:off x="9151341" y="5467067"/>
            <a:ext cx="152400" cy="122115"/>
            <a:chOff x="7983415" y="6582508"/>
            <a:chExt cx="152400" cy="486507"/>
          </a:xfrm>
        </p:grpSpPr>
        <p:cxnSp>
          <p:nvCxnSpPr>
            <p:cNvPr id="237" name="Straight Connector 236"/>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9" name="Group 208"/>
          <p:cNvGrpSpPr/>
          <p:nvPr/>
        </p:nvGrpSpPr>
        <p:grpSpPr>
          <a:xfrm rot="5400000">
            <a:off x="9151341" y="4993425"/>
            <a:ext cx="152400" cy="122115"/>
            <a:chOff x="7983415" y="6582508"/>
            <a:chExt cx="152400" cy="486507"/>
          </a:xfrm>
        </p:grpSpPr>
        <p:cxnSp>
          <p:nvCxnSpPr>
            <p:cNvPr id="235" name="Straight Connector 234"/>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6" name="Straight Connector 235"/>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0" name="Group 209"/>
          <p:cNvGrpSpPr/>
          <p:nvPr/>
        </p:nvGrpSpPr>
        <p:grpSpPr>
          <a:xfrm rot="5400000">
            <a:off x="9151341" y="4519783"/>
            <a:ext cx="152400" cy="122115"/>
            <a:chOff x="7983415" y="6582508"/>
            <a:chExt cx="152400" cy="486507"/>
          </a:xfrm>
        </p:grpSpPr>
        <p:cxnSp>
          <p:nvCxnSpPr>
            <p:cNvPr id="233" name="Straight Connector 232"/>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4" name="Straight Connector 233"/>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1" name="Group 210"/>
          <p:cNvGrpSpPr/>
          <p:nvPr/>
        </p:nvGrpSpPr>
        <p:grpSpPr>
          <a:xfrm rot="5400000">
            <a:off x="9151341" y="4046141"/>
            <a:ext cx="152400" cy="122115"/>
            <a:chOff x="7983415" y="6582508"/>
            <a:chExt cx="152400" cy="486507"/>
          </a:xfrm>
        </p:grpSpPr>
        <p:cxnSp>
          <p:nvCxnSpPr>
            <p:cNvPr id="231" name="Straight Connector 230"/>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2" name="Straight Connector 231"/>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2" name="Group 211"/>
          <p:cNvGrpSpPr/>
          <p:nvPr/>
        </p:nvGrpSpPr>
        <p:grpSpPr>
          <a:xfrm rot="5400000">
            <a:off x="9151341" y="3572499"/>
            <a:ext cx="152400" cy="122115"/>
            <a:chOff x="7983415" y="6582508"/>
            <a:chExt cx="152400" cy="486507"/>
          </a:xfrm>
        </p:grpSpPr>
        <p:cxnSp>
          <p:nvCxnSpPr>
            <p:cNvPr id="229" name="Straight Connector 228"/>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3" name="Group 212"/>
          <p:cNvGrpSpPr/>
          <p:nvPr/>
        </p:nvGrpSpPr>
        <p:grpSpPr>
          <a:xfrm rot="5400000">
            <a:off x="9151341" y="3098857"/>
            <a:ext cx="152400" cy="122115"/>
            <a:chOff x="7983415" y="6582508"/>
            <a:chExt cx="152400" cy="486507"/>
          </a:xfrm>
        </p:grpSpPr>
        <p:cxnSp>
          <p:nvCxnSpPr>
            <p:cNvPr id="227" name="Straight Connector 226"/>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4" name="Group 213"/>
          <p:cNvGrpSpPr/>
          <p:nvPr/>
        </p:nvGrpSpPr>
        <p:grpSpPr>
          <a:xfrm rot="5400000">
            <a:off x="9151341" y="2625215"/>
            <a:ext cx="152400" cy="122115"/>
            <a:chOff x="7983415" y="6582508"/>
            <a:chExt cx="152400" cy="486507"/>
          </a:xfrm>
        </p:grpSpPr>
        <p:cxnSp>
          <p:nvCxnSpPr>
            <p:cNvPr id="225" name="Straight Connector 224"/>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5" name="Group 214"/>
          <p:cNvGrpSpPr/>
          <p:nvPr/>
        </p:nvGrpSpPr>
        <p:grpSpPr>
          <a:xfrm rot="5400000">
            <a:off x="9151341" y="2151573"/>
            <a:ext cx="152400" cy="122115"/>
            <a:chOff x="7983415" y="6582508"/>
            <a:chExt cx="152400" cy="486507"/>
          </a:xfrm>
        </p:grpSpPr>
        <p:cxnSp>
          <p:nvCxnSpPr>
            <p:cNvPr id="223" name="Straight Connector 222"/>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6" name="Group 215"/>
          <p:cNvGrpSpPr/>
          <p:nvPr/>
        </p:nvGrpSpPr>
        <p:grpSpPr>
          <a:xfrm rot="5400000">
            <a:off x="9151341" y="1677931"/>
            <a:ext cx="152400" cy="122115"/>
            <a:chOff x="7983415" y="6582508"/>
            <a:chExt cx="152400" cy="486507"/>
          </a:xfrm>
        </p:grpSpPr>
        <p:cxnSp>
          <p:nvCxnSpPr>
            <p:cNvPr id="221" name="Straight Connector 220"/>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7" name="Group 216"/>
          <p:cNvGrpSpPr/>
          <p:nvPr/>
        </p:nvGrpSpPr>
        <p:grpSpPr>
          <a:xfrm rot="5400000">
            <a:off x="9151341" y="997340"/>
            <a:ext cx="152400" cy="122115"/>
            <a:chOff x="7983415" y="6582508"/>
            <a:chExt cx="152400" cy="486507"/>
          </a:xfrm>
        </p:grpSpPr>
        <p:cxnSp>
          <p:nvCxnSpPr>
            <p:cNvPr id="219" name="Straight Connector 218"/>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18" name="Straight Connector 217"/>
          <p:cNvCxnSpPr/>
          <p:nvPr/>
        </p:nvCxnSpPr>
        <p:spPr>
          <a:xfrm rot="5400000">
            <a:off x="9227541" y="6338154"/>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457731" y="-141165"/>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a:off x="8684419" y="-141165"/>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173" name="Group 172"/>
          <p:cNvGrpSpPr/>
          <p:nvPr/>
        </p:nvGrpSpPr>
        <p:grpSpPr>
          <a:xfrm>
            <a:off x="7986158" y="-141165"/>
            <a:ext cx="152400" cy="122115"/>
            <a:chOff x="7983415" y="6582508"/>
            <a:chExt cx="152400" cy="486507"/>
          </a:xfrm>
        </p:grpSpPr>
        <p:cxnSp>
          <p:nvCxnSpPr>
            <p:cNvPr id="204" name="Straight Connector 203"/>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4" name="Group 173"/>
          <p:cNvGrpSpPr/>
          <p:nvPr/>
        </p:nvGrpSpPr>
        <p:grpSpPr>
          <a:xfrm>
            <a:off x="7287901" y="-141165"/>
            <a:ext cx="152400" cy="122115"/>
            <a:chOff x="7983415" y="6582508"/>
            <a:chExt cx="152400" cy="486507"/>
          </a:xfrm>
        </p:grpSpPr>
        <p:cxnSp>
          <p:nvCxnSpPr>
            <p:cNvPr id="202" name="Straight Connector 201"/>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3" name="Straight Connector 202"/>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5" name="Group 174"/>
          <p:cNvGrpSpPr/>
          <p:nvPr/>
        </p:nvGrpSpPr>
        <p:grpSpPr>
          <a:xfrm>
            <a:off x="6589644" y="-141165"/>
            <a:ext cx="152400" cy="122115"/>
            <a:chOff x="7983415" y="6582508"/>
            <a:chExt cx="152400" cy="486507"/>
          </a:xfrm>
        </p:grpSpPr>
        <p:cxnSp>
          <p:nvCxnSpPr>
            <p:cNvPr id="200" name="Straight Connector 199"/>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1" name="Straight Connector 200"/>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6" name="Group 175"/>
          <p:cNvGrpSpPr/>
          <p:nvPr/>
        </p:nvGrpSpPr>
        <p:grpSpPr>
          <a:xfrm>
            <a:off x="5891387" y="-141165"/>
            <a:ext cx="152400" cy="122115"/>
            <a:chOff x="7983415" y="6582508"/>
            <a:chExt cx="152400" cy="486507"/>
          </a:xfrm>
        </p:grpSpPr>
        <p:cxnSp>
          <p:nvCxnSpPr>
            <p:cNvPr id="198" name="Straight Connector 197"/>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9" name="Straight Connector 198"/>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7" name="Group 176"/>
          <p:cNvGrpSpPr/>
          <p:nvPr/>
        </p:nvGrpSpPr>
        <p:grpSpPr>
          <a:xfrm>
            <a:off x="5193130" y="-141165"/>
            <a:ext cx="152400" cy="122115"/>
            <a:chOff x="7983415" y="6582508"/>
            <a:chExt cx="152400" cy="486507"/>
          </a:xfrm>
        </p:grpSpPr>
        <p:cxnSp>
          <p:nvCxnSpPr>
            <p:cNvPr id="196" name="Straight Connector 195"/>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7" name="Straight Connector 196"/>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8" name="Group 177"/>
          <p:cNvGrpSpPr/>
          <p:nvPr/>
        </p:nvGrpSpPr>
        <p:grpSpPr>
          <a:xfrm>
            <a:off x="4494873" y="-141165"/>
            <a:ext cx="152400" cy="122115"/>
            <a:chOff x="7983415" y="6582508"/>
            <a:chExt cx="152400" cy="486507"/>
          </a:xfrm>
        </p:grpSpPr>
        <p:cxnSp>
          <p:nvCxnSpPr>
            <p:cNvPr id="194" name="Straight Connector 193"/>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5" name="Straight Connector 194"/>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9" name="Group 178"/>
          <p:cNvGrpSpPr/>
          <p:nvPr/>
        </p:nvGrpSpPr>
        <p:grpSpPr>
          <a:xfrm>
            <a:off x="3796616" y="-141165"/>
            <a:ext cx="152400" cy="122115"/>
            <a:chOff x="7983415" y="6582508"/>
            <a:chExt cx="152400" cy="486507"/>
          </a:xfrm>
        </p:grpSpPr>
        <p:cxnSp>
          <p:nvCxnSpPr>
            <p:cNvPr id="192" name="Straight Connector 191"/>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3" name="Straight Connector 192"/>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0" name="Group 179"/>
          <p:cNvGrpSpPr/>
          <p:nvPr/>
        </p:nvGrpSpPr>
        <p:grpSpPr>
          <a:xfrm>
            <a:off x="3098359" y="-141165"/>
            <a:ext cx="152400" cy="122115"/>
            <a:chOff x="7983415" y="6582508"/>
            <a:chExt cx="152400" cy="486507"/>
          </a:xfrm>
        </p:grpSpPr>
        <p:cxnSp>
          <p:nvCxnSpPr>
            <p:cNvPr id="190" name="Straight Connector 189"/>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1" name="Straight Connector 190"/>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1" name="Group 180"/>
          <p:cNvGrpSpPr/>
          <p:nvPr/>
        </p:nvGrpSpPr>
        <p:grpSpPr>
          <a:xfrm>
            <a:off x="2400102" y="-141165"/>
            <a:ext cx="152400" cy="122115"/>
            <a:chOff x="7983415" y="6582508"/>
            <a:chExt cx="152400" cy="486507"/>
          </a:xfrm>
        </p:grpSpPr>
        <p:cxnSp>
          <p:nvCxnSpPr>
            <p:cNvPr id="188" name="Straight Connector 187"/>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2" name="Group 181"/>
          <p:cNvGrpSpPr/>
          <p:nvPr/>
        </p:nvGrpSpPr>
        <p:grpSpPr>
          <a:xfrm>
            <a:off x="1701845" y="-141165"/>
            <a:ext cx="152400" cy="122115"/>
            <a:chOff x="7983415" y="6582508"/>
            <a:chExt cx="152400" cy="486507"/>
          </a:xfrm>
        </p:grpSpPr>
        <p:cxnSp>
          <p:nvCxnSpPr>
            <p:cNvPr id="186" name="Straight Connector 185"/>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3" name="Group 182"/>
          <p:cNvGrpSpPr/>
          <p:nvPr/>
        </p:nvGrpSpPr>
        <p:grpSpPr>
          <a:xfrm>
            <a:off x="1003588" y="-141165"/>
            <a:ext cx="152400" cy="122115"/>
            <a:chOff x="7983415" y="6582508"/>
            <a:chExt cx="152400" cy="486507"/>
          </a:xfrm>
        </p:grpSpPr>
        <p:cxnSp>
          <p:nvCxnSpPr>
            <p:cNvPr id="184" name="Straight Connector 183"/>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sp>
        <p:nvSpPr>
          <p:cNvPr id="148" name="Text Placeholder 6"/>
          <p:cNvSpPr>
            <a:spLocks noGrp="1"/>
          </p:cNvSpPr>
          <p:nvPr>
            <p:ph type="body" sz="quarter" idx="14"/>
          </p:nvPr>
        </p:nvSpPr>
        <p:spPr>
          <a:xfrm>
            <a:off x="458788" y="6399212"/>
            <a:ext cx="5438508" cy="458788"/>
          </a:xfrm>
        </p:spPr>
        <p:txBody>
          <a:bodyPr vert="horz" lIns="0" tIns="0" rIns="0" bIns="0" rtlCol="0" anchor="ctr">
            <a:noAutofit/>
          </a:bodyPr>
          <a:lstStyle>
            <a:lvl1pPr>
              <a:defRPr lang="en-US" sz="800" i="0" dirty="0" smtClean="0">
                <a:solidFill>
                  <a:schemeClr val="bg2"/>
                </a:solidFill>
                <a:latin typeface="+mj-lt"/>
              </a:defRPr>
            </a:lvl1pPr>
          </a:lstStyle>
          <a:p>
            <a:pPr lvl="0">
              <a:lnSpc>
                <a:spcPct val="85000"/>
              </a:lnSpc>
              <a:spcBef>
                <a:spcPts val="0"/>
              </a:spcBef>
              <a:spcAft>
                <a:spcPts val="0"/>
              </a:spcAft>
              <a:buFontTx/>
              <a:buNone/>
            </a:pPr>
            <a:r>
              <a:rPr lang="en-US"/>
              <a:t>Edit Master text styles</a:t>
            </a:r>
          </a:p>
        </p:txBody>
      </p:sp>
    </p:spTree>
    <p:extLst>
      <p:ext uri="{BB962C8B-B14F-4D97-AF65-F5344CB8AC3E}">
        <p14:creationId xmlns:p14="http://schemas.microsoft.com/office/powerpoint/2010/main" val="218629570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4">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Click to edit Master title style</a:t>
            </a:r>
          </a:p>
        </p:txBody>
      </p:sp>
      <p:sp>
        <p:nvSpPr>
          <p:cNvPr id="3" name="Content Placeholder 2"/>
          <p:cNvSpPr>
            <a:spLocks noGrp="1"/>
          </p:cNvSpPr>
          <p:nvPr>
            <p:ph idx="1"/>
          </p:nvPr>
        </p:nvSpPr>
        <p:spPr>
          <a:xfrm>
            <a:off x="457732" y="1816100"/>
            <a:ext cx="1942371" cy="4583111"/>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2" name="Text Placeholder 2"/>
          <p:cNvSpPr>
            <a:spLocks noGrp="1"/>
          </p:cNvSpPr>
          <p:nvPr>
            <p:ph type="body" idx="10"/>
          </p:nvPr>
        </p:nvSpPr>
        <p:spPr>
          <a:xfrm>
            <a:off x="459580" y="1134598"/>
            <a:ext cx="8227220" cy="536519"/>
          </a:xfrm>
        </p:spPr>
        <p:txBody>
          <a:bodyPr anchor="t">
            <a:noAutofit/>
          </a:bodyPr>
          <a:lstStyle>
            <a:lvl1pPr marL="0" indent="0">
              <a:buNone/>
              <a:defRPr sz="15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6" name="Content Placeholder 2"/>
          <p:cNvSpPr>
            <a:spLocks noGrp="1"/>
          </p:cNvSpPr>
          <p:nvPr>
            <p:ph idx="11"/>
          </p:nvPr>
        </p:nvSpPr>
        <p:spPr>
          <a:xfrm>
            <a:off x="2552504" y="1816100"/>
            <a:ext cx="1942371" cy="4583111"/>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7" name="Content Placeholder 2"/>
          <p:cNvSpPr>
            <a:spLocks noGrp="1"/>
          </p:cNvSpPr>
          <p:nvPr>
            <p:ph idx="12"/>
          </p:nvPr>
        </p:nvSpPr>
        <p:spPr>
          <a:xfrm>
            <a:off x="4647276" y="1816100"/>
            <a:ext cx="1942371" cy="4583111"/>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8" name="Content Placeholder 2"/>
          <p:cNvSpPr>
            <a:spLocks noGrp="1"/>
          </p:cNvSpPr>
          <p:nvPr>
            <p:ph idx="13"/>
          </p:nvPr>
        </p:nvSpPr>
        <p:spPr>
          <a:xfrm>
            <a:off x="6744429" y="1816100"/>
            <a:ext cx="1942371" cy="4583111"/>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169" name="Group 168"/>
          <p:cNvGrpSpPr/>
          <p:nvPr/>
        </p:nvGrpSpPr>
        <p:grpSpPr>
          <a:xfrm>
            <a:off x="-151325" y="-141165"/>
            <a:ext cx="9439923" cy="7136527"/>
            <a:chOff x="-151325" y="-141165"/>
            <a:chExt cx="9439923" cy="7136527"/>
          </a:xfrm>
        </p:grpSpPr>
        <p:grpSp>
          <p:nvGrpSpPr>
            <p:cNvPr id="170" name="Group 169"/>
            <p:cNvGrpSpPr/>
            <p:nvPr/>
          </p:nvGrpSpPr>
          <p:grpSpPr>
            <a:xfrm>
              <a:off x="457731" y="6873247"/>
              <a:ext cx="8226688" cy="122115"/>
              <a:chOff x="457731" y="6582508"/>
              <a:chExt cx="8226688" cy="486507"/>
            </a:xfrm>
          </p:grpSpPr>
          <p:cxnSp>
            <p:nvCxnSpPr>
              <p:cNvPr id="279" name="Straight Connector 278"/>
              <p:cNvCxnSpPr/>
              <p:nvPr/>
            </p:nvCxnSpPr>
            <p:spPr>
              <a:xfrm>
                <a:off x="457731"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80" name="Straight Connector 279"/>
              <p:cNvCxnSpPr/>
              <p:nvPr/>
            </p:nvCxnSpPr>
            <p:spPr>
              <a:xfrm>
                <a:off x="8684419"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81" name="Group 280"/>
              <p:cNvGrpSpPr/>
              <p:nvPr/>
            </p:nvGrpSpPr>
            <p:grpSpPr>
              <a:xfrm>
                <a:off x="7986158" y="6582508"/>
                <a:ext cx="152400" cy="486507"/>
                <a:chOff x="7983415" y="6582508"/>
                <a:chExt cx="152400" cy="486507"/>
              </a:xfrm>
            </p:grpSpPr>
            <p:cxnSp>
              <p:nvCxnSpPr>
                <p:cNvPr id="312" name="Straight Connector 311"/>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13" name="Straight Connector 312"/>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2" name="Group 281"/>
              <p:cNvGrpSpPr/>
              <p:nvPr/>
            </p:nvGrpSpPr>
            <p:grpSpPr>
              <a:xfrm>
                <a:off x="7287901" y="6582508"/>
                <a:ext cx="152400" cy="486507"/>
                <a:chOff x="7983415" y="6582508"/>
                <a:chExt cx="152400" cy="486507"/>
              </a:xfrm>
            </p:grpSpPr>
            <p:cxnSp>
              <p:nvCxnSpPr>
                <p:cNvPr id="310" name="Straight Connector 309"/>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11" name="Straight Connector 310"/>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3" name="Group 282"/>
              <p:cNvGrpSpPr/>
              <p:nvPr/>
            </p:nvGrpSpPr>
            <p:grpSpPr>
              <a:xfrm>
                <a:off x="6589644" y="6582508"/>
                <a:ext cx="152400" cy="486507"/>
                <a:chOff x="7983415" y="6582508"/>
                <a:chExt cx="152400" cy="486507"/>
              </a:xfrm>
            </p:grpSpPr>
            <p:cxnSp>
              <p:nvCxnSpPr>
                <p:cNvPr id="308" name="Straight Connector 307"/>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9" name="Straight Connector 308"/>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4" name="Group 283"/>
              <p:cNvGrpSpPr/>
              <p:nvPr/>
            </p:nvGrpSpPr>
            <p:grpSpPr>
              <a:xfrm>
                <a:off x="5891387" y="6582508"/>
                <a:ext cx="152400" cy="486507"/>
                <a:chOff x="7983415" y="6582508"/>
                <a:chExt cx="152400" cy="486507"/>
              </a:xfrm>
            </p:grpSpPr>
            <p:cxnSp>
              <p:nvCxnSpPr>
                <p:cNvPr id="306" name="Straight Connector 305"/>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5" name="Group 284"/>
              <p:cNvGrpSpPr/>
              <p:nvPr/>
            </p:nvGrpSpPr>
            <p:grpSpPr>
              <a:xfrm>
                <a:off x="5193130" y="6582508"/>
                <a:ext cx="152400" cy="486507"/>
                <a:chOff x="7983415" y="6582508"/>
                <a:chExt cx="152400" cy="486507"/>
              </a:xfrm>
            </p:grpSpPr>
            <p:cxnSp>
              <p:nvCxnSpPr>
                <p:cNvPr id="304" name="Straight Connector 303"/>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5" name="Straight Connector 304"/>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6" name="Group 285"/>
              <p:cNvGrpSpPr/>
              <p:nvPr/>
            </p:nvGrpSpPr>
            <p:grpSpPr>
              <a:xfrm>
                <a:off x="4494873" y="6582508"/>
                <a:ext cx="152400" cy="486507"/>
                <a:chOff x="7983415" y="6582508"/>
                <a:chExt cx="152400" cy="486507"/>
              </a:xfrm>
            </p:grpSpPr>
            <p:cxnSp>
              <p:nvCxnSpPr>
                <p:cNvPr id="302" name="Straight Connector 301"/>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3" name="Straight Connector 302"/>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7" name="Group 286"/>
              <p:cNvGrpSpPr/>
              <p:nvPr/>
            </p:nvGrpSpPr>
            <p:grpSpPr>
              <a:xfrm>
                <a:off x="3796616" y="6582508"/>
                <a:ext cx="152400" cy="486507"/>
                <a:chOff x="7983415" y="6582508"/>
                <a:chExt cx="152400" cy="486507"/>
              </a:xfrm>
            </p:grpSpPr>
            <p:cxnSp>
              <p:nvCxnSpPr>
                <p:cNvPr id="300" name="Straight Connector 299"/>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1" name="Straight Connector 300"/>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8" name="Group 287"/>
              <p:cNvGrpSpPr/>
              <p:nvPr/>
            </p:nvGrpSpPr>
            <p:grpSpPr>
              <a:xfrm>
                <a:off x="3098359" y="6582508"/>
                <a:ext cx="152400" cy="486507"/>
                <a:chOff x="7983415" y="6582508"/>
                <a:chExt cx="152400" cy="486507"/>
              </a:xfrm>
            </p:grpSpPr>
            <p:cxnSp>
              <p:nvCxnSpPr>
                <p:cNvPr id="298" name="Straight Connector 297"/>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9" name="Group 288"/>
              <p:cNvGrpSpPr/>
              <p:nvPr/>
            </p:nvGrpSpPr>
            <p:grpSpPr>
              <a:xfrm>
                <a:off x="2400102" y="6582508"/>
                <a:ext cx="152400" cy="486507"/>
                <a:chOff x="7983415" y="6582508"/>
                <a:chExt cx="152400" cy="486507"/>
              </a:xfrm>
            </p:grpSpPr>
            <p:cxnSp>
              <p:nvCxnSpPr>
                <p:cNvPr id="296" name="Straight Connector 295"/>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7" name="Straight Connector 296"/>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90" name="Group 289"/>
              <p:cNvGrpSpPr/>
              <p:nvPr/>
            </p:nvGrpSpPr>
            <p:grpSpPr>
              <a:xfrm>
                <a:off x="1701845" y="6582508"/>
                <a:ext cx="152400" cy="486507"/>
                <a:chOff x="7983415" y="6582508"/>
                <a:chExt cx="152400" cy="486507"/>
              </a:xfrm>
            </p:grpSpPr>
            <p:cxnSp>
              <p:nvCxnSpPr>
                <p:cNvPr id="294" name="Straight Connector 293"/>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5" name="Straight Connector 294"/>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91" name="Group 290"/>
              <p:cNvGrpSpPr/>
              <p:nvPr/>
            </p:nvGrpSpPr>
            <p:grpSpPr>
              <a:xfrm>
                <a:off x="1003588" y="6582508"/>
                <a:ext cx="152400" cy="486507"/>
                <a:chOff x="7983415" y="6582508"/>
                <a:chExt cx="152400" cy="486507"/>
              </a:xfrm>
            </p:grpSpPr>
            <p:cxnSp>
              <p:nvCxnSpPr>
                <p:cNvPr id="292" name="Straight Connector 291"/>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3" name="Straight Connector 292"/>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grpSp>
          <p:nvGrpSpPr>
            <p:cNvPr id="171" name="Group 170"/>
            <p:cNvGrpSpPr/>
            <p:nvPr/>
          </p:nvGrpSpPr>
          <p:grpSpPr>
            <a:xfrm>
              <a:off x="-151325" y="454007"/>
              <a:ext cx="122115" cy="5945205"/>
              <a:chOff x="-238875" y="454007"/>
              <a:chExt cx="122115" cy="5945205"/>
            </a:xfrm>
          </p:grpSpPr>
          <p:cxnSp>
            <p:nvCxnSpPr>
              <p:cNvPr id="244" name="Straight Connector 243"/>
              <p:cNvCxnSpPr/>
              <p:nvPr/>
            </p:nvCxnSpPr>
            <p:spPr>
              <a:xfrm rot="5400000">
                <a:off x="-177817" y="392949"/>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45" name="Group 244"/>
              <p:cNvGrpSpPr/>
              <p:nvPr/>
            </p:nvGrpSpPr>
            <p:grpSpPr>
              <a:xfrm rot="5400000">
                <a:off x="-254017" y="5940709"/>
                <a:ext cx="152400" cy="122115"/>
                <a:chOff x="7983415" y="6582508"/>
                <a:chExt cx="152400" cy="486507"/>
              </a:xfrm>
            </p:grpSpPr>
            <p:cxnSp>
              <p:nvCxnSpPr>
                <p:cNvPr id="277" name="Straight Connector 276"/>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6" name="Group 245"/>
              <p:cNvGrpSpPr/>
              <p:nvPr/>
            </p:nvGrpSpPr>
            <p:grpSpPr>
              <a:xfrm rot="5400000">
                <a:off x="-254017" y="5467067"/>
                <a:ext cx="152400" cy="122115"/>
                <a:chOff x="7983415" y="6582508"/>
                <a:chExt cx="152400" cy="486507"/>
              </a:xfrm>
            </p:grpSpPr>
            <p:cxnSp>
              <p:nvCxnSpPr>
                <p:cNvPr id="275" name="Straight Connector 274"/>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6" name="Straight Connector 275"/>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7" name="Group 246"/>
              <p:cNvGrpSpPr/>
              <p:nvPr/>
            </p:nvGrpSpPr>
            <p:grpSpPr>
              <a:xfrm rot="5400000">
                <a:off x="-254017" y="4993425"/>
                <a:ext cx="152400" cy="122115"/>
                <a:chOff x="7983415" y="6582508"/>
                <a:chExt cx="152400" cy="486507"/>
              </a:xfrm>
            </p:grpSpPr>
            <p:cxnSp>
              <p:nvCxnSpPr>
                <p:cNvPr id="273" name="Straight Connector 272"/>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4" name="Straight Connector 273"/>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8" name="Group 247"/>
              <p:cNvGrpSpPr/>
              <p:nvPr/>
            </p:nvGrpSpPr>
            <p:grpSpPr>
              <a:xfrm rot="5400000">
                <a:off x="-254017" y="4519783"/>
                <a:ext cx="152400" cy="122115"/>
                <a:chOff x="7983415" y="6582508"/>
                <a:chExt cx="152400" cy="486507"/>
              </a:xfrm>
            </p:grpSpPr>
            <p:cxnSp>
              <p:nvCxnSpPr>
                <p:cNvPr id="271" name="Straight Connector 270"/>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2" name="Straight Connector 271"/>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9" name="Group 248"/>
              <p:cNvGrpSpPr/>
              <p:nvPr/>
            </p:nvGrpSpPr>
            <p:grpSpPr>
              <a:xfrm rot="5400000">
                <a:off x="-254017" y="4046141"/>
                <a:ext cx="152400" cy="122115"/>
                <a:chOff x="7983415" y="6582508"/>
                <a:chExt cx="152400" cy="486507"/>
              </a:xfrm>
            </p:grpSpPr>
            <p:cxnSp>
              <p:nvCxnSpPr>
                <p:cNvPr id="269" name="Straight Connector 268"/>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0" name="Group 249"/>
              <p:cNvGrpSpPr/>
              <p:nvPr/>
            </p:nvGrpSpPr>
            <p:grpSpPr>
              <a:xfrm rot="5400000">
                <a:off x="-254017" y="3572499"/>
                <a:ext cx="152400" cy="122115"/>
                <a:chOff x="7983415" y="6582508"/>
                <a:chExt cx="152400" cy="486507"/>
              </a:xfrm>
            </p:grpSpPr>
            <p:cxnSp>
              <p:nvCxnSpPr>
                <p:cNvPr id="267" name="Straight Connector 266"/>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1" name="Group 250"/>
              <p:cNvGrpSpPr/>
              <p:nvPr/>
            </p:nvGrpSpPr>
            <p:grpSpPr>
              <a:xfrm rot="5400000">
                <a:off x="-254017" y="3098857"/>
                <a:ext cx="152400" cy="122115"/>
                <a:chOff x="7983415" y="6582508"/>
                <a:chExt cx="152400" cy="486507"/>
              </a:xfrm>
            </p:grpSpPr>
            <p:cxnSp>
              <p:nvCxnSpPr>
                <p:cNvPr id="265" name="Straight Connector 264"/>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2" name="Group 251"/>
              <p:cNvGrpSpPr/>
              <p:nvPr/>
            </p:nvGrpSpPr>
            <p:grpSpPr>
              <a:xfrm rot="5400000">
                <a:off x="-254017" y="2625215"/>
                <a:ext cx="152400" cy="122115"/>
                <a:chOff x="7983415" y="6582508"/>
                <a:chExt cx="152400" cy="486507"/>
              </a:xfrm>
            </p:grpSpPr>
            <p:cxnSp>
              <p:nvCxnSpPr>
                <p:cNvPr id="263" name="Straight Connector 262"/>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3" name="Group 252"/>
              <p:cNvGrpSpPr/>
              <p:nvPr/>
            </p:nvGrpSpPr>
            <p:grpSpPr>
              <a:xfrm rot="5400000">
                <a:off x="-254017" y="2151573"/>
                <a:ext cx="152400" cy="122115"/>
                <a:chOff x="7983415" y="6582508"/>
                <a:chExt cx="152400" cy="486507"/>
              </a:xfrm>
            </p:grpSpPr>
            <p:cxnSp>
              <p:nvCxnSpPr>
                <p:cNvPr id="261" name="Straight Connector 260"/>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4" name="Group 253"/>
              <p:cNvGrpSpPr/>
              <p:nvPr/>
            </p:nvGrpSpPr>
            <p:grpSpPr>
              <a:xfrm rot="5400000">
                <a:off x="-254017" y="1677931"/>
                <a:ext cx="152400" cy="122115"/>
                <a:chOff x="7983415" y="6582508"/>
                <a:chExt cx="152400" cy="486507"/>
              </a:xfrm>
            </p:grpSpPr>
            <p:cxnSp>
              <p:nvCxnSpPr>
                <p:cNvPr id="259" name="Straight Connector 258"/>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5" name="Group 254"/>
              <p:cNvGrpSpPr/>
              <p:nvPr/>
            </p:nvGrpSpPr>
            <p:grpSpPr>
              <a:xfrm rot="5400000">
                <a:off x="-254017" y="997340"/>
                <a:ext cx="152400" cy="122115"/>
                <a:chOff x="7983415" y="6582508"/>
                <a:chExt cx="152400" cy="486507"/>
              </a:xfrm>
            </p:grpSpPr>
            <p:cxnSp>
              <p:nvCxnSpPr>
                <p:cNvPr id="257" name="Straight Connector 256"/>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56" name="Straight Connector 255"/>
              <p:cNvCxnSpPr/>
              <p:nvPr/>
            </p:nvCxnSpPr>
            <p:spPr>
              <a:xfrm rot="5400000">
                <a:off x="-177817" y="6338154"/>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2" name="Group 171"/>
            <p:cNvGrpSpPr/>
            <p:nvPr/>
          </p:nvGrpSpPr>
          <p:grpSpPr>
            <a:xfrm>
              <a:off x="9166483" y="454007"/>
              <a:ext cx="122115" cy="5945205"/>
              <a:chOff x="-238875" y="454007"/>
              <a:chExt cx="122115" cy="5945205"/>
            </a:xfrm>
          </p:grpSpPr>
          <p:cxnSp>
            <p:nvCxnSpPr>
              <p:cNvPr id="209" name="Straight Connector 208"/>
              <p:cNvCxnSpPr/>
              <p:nvPr/>
            </p:nvCxnSpPr>
            <p:spPr>
              <a:xfrm rot="5400000">
                <a:off x="-177817" y="392949"/>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10" name="Group 209"/>
              <p:cNvGrpSpPr/>
              <p:nvPr/>
            </p:nvGrpSpPr>
            <p:grpSpPr>
              <a:xfrm rot="5400000">
                <a:off x="-254017" y="5940709"/>
                <a:ext cx="152400" cy="122115"/>
                <a:chOff x="7983415" y="6582508"/>
                <a:chExt cx="152400" cy="486507"/>
              </a:xfrm>
            </p:grpSpPr>
            <p:cxnSp>
              <p:nvCxnSpPr>
                <p:cNvPr id="242" name="Straight Connector 241"/>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1" name="Group 210"/>
              <p:cNvGrpSpPr/>
              <p:nvPr/>
            </p:nvGrpSpPr>
            <p:grpSpPr>
              <a:xfrm rot="5400000">
                <a:off x="-254017" y="5467067"/>
                <a:ext cx="152400" cy="122115"/>
                <a:chOff x="7983415" y="6582508"/>
                <a:chExt cx="152400" cy="486507"/>
              </a:xfrm>
            </p:grpSpPr>
            <p:cxnSp>
              <p:nvCxnSpPr>
                <p:cNvPr id="240" name="Straight Connector 239"/>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2" name="Group 211"/>
              <p:cNvGrpSpPr/>
              <p:nvPr/>
            </p:nvGrpSpPr>
            <p:grpSpPr>
              <a:xfrm rot="5400000">
                <a:off x="-254017" y="4993425"/>
                <a:ext cx="152400" cy="122115"/>
                <a:chOff x="7983415" y="6582508"/>
                <a:chExt cx="152400" cy="486507"/>
              </a:xfrm>
            </p:grpSpPr>
            <p:cxnSp>
              <p:nvCxnSpPr>
                <p:cNvPr id="238" name="Straight Connector 237"/>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3" name="Group 212"/>
              <p:cNvGrpSpPr/>
              <p:nvPr/>
            </p:nvGrpSpPr>
            <p:grpSpPr>
              <a:xfrm rot="5400000">
                <a:off x="-254017" y="4519783"/>
                <a:ext cx="152400" cy="122115"/>
                <a:chOff x="7983415" y="6582508"/>
                <a:chExt cx="152400" cy="486507"/>
              </a:xfrm>
            </p:grpSpPr>
            <p:cxnSp>
              <p:nvCxnSpPr>
                <p:cNvPr id="236" name="Straight Connector 235"/>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4" name="Group 213"/>
              <p:cNvGrpSpPr/>
              <p:nvPr/>
            </p:nvGrpSpPr>
            <p:grpSpPr>
              <a:xfrm rot="5400000">
                <a:off x="-254017" y="4046141"/>
                <a:ext cx="152400" cy="122115"/>
                <a:chOff x="7983415" y="6582508"/>
                <a:chExt cx="152400" cy="486507"/>
              </a:xfrm>
            </p:grpSpPr>
            <p:cxnSp>
              <p:nvCxnSpPr>
                <p:cNvPr id="234" name="Straight Connector 233"/>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5" name="Straight Connector 234"/>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5" name="Group 214"/>
              <p:cNvGrpSpPr/>
              <p:nvPr/>
            </p:nvGrpSpPr>
            <p:grpSpPr>
              <a:xfrm rot="5400000">
                <a:off x="-254017" y="3572499"/>
                <a:ext cx="152400" cy="122115"/>
                <a:chOff x="7983415" y="6582508"/>
                <a:chExt cx="152400" cy="486507"/>
              </a:xfrm>
            </p:grpSpPr>
            <p:cxnSp>
              <p:nvCxnSpPr>
                <p:cNvPr id="232" name="Straight Connector 231"/>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3" name="Straight Connector 232"/>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6" name="Group 215"/>
              <p:cNvGrpSpPr/>
              <p:nvPr/>
            </p:nvGrpSpPr>
            <p:grpSpPr>
              <a:xfrm rot="5400000">
                <a:off x="-254017" y="3098857"/>
                <a:ext cx="152400" cy="122115"/>
                <a:chOff x="7983415" y="6582508"/>
                <a:chExt cx="152400" cy="486507"/>
              </a:xfrm>
            </p:grpSpPr>
            <p:cxnSp>
              <p:nvCxnSpPr>
                <p:cNvPr id="230" name="Straight Connector 229"/>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1" name="Straight Connector 230"/>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7" name="Group 216"/>
              <p:cNvGrpSpPr/>
              <p:nvPr/>
            </p:nvGrpSpPr>
            <p:grpSpPr>
              <a:xfrm rot="5400000">
                <a:off x="-254017" y="2625215"/>
                <a:ext cx="152400" cy="122115"/>
                <a:chOff x="7983415" y="6582508"/>
                <a:chExt cx="152400" cy="486507"/>
              </a:xfrm>
            </p:grpSpPr>
            <p:cxnSp>
              <p:nvCxnSpPr>
                <p:cNvPr id="228" name="Straight Connector 227"/>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8" name="Group 217"/>
              <p:cNvGrpSpPr/>
              <p:nvPr/>
            </p:nvGrpSpPr>
            <p:grpSpPr>
              <a:xfrm rot="5400000">
                <a:off x="-254017" y="2151573"/>
                <a:ext cx="152400" cy="122115"/>
                <a:chOff x="7983415" y="6582508"/>
                <a:chExt cx="152400" cy="486507"/>
              </a:xfrm>
            </p:grpSpPr>
            <p:cxnSp>
              <p:nvCxnSpPr>
                <p:cNvPr id="226" name="Straight Connector 225"/>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9" name="Group 218"/>
              <p:cNvGrpSpPr/>
              <p:nvPr/>
            </p:nvGrpSpPr>
            <p:grpSpPr>
              <a:xfrm rot="5400000">
                <a:off x="-254017" y="1677931"/>
                <a:ext cx="152400" cy="122115"/>
                <a:chOff x="7983415" y="6582508"/>
                <a:chExt cx="152400" cy="486507"/>
              </a:xfrm>
            </p:grpSpPr>
            <p:cxnSp>
              <p:nvCxnSpPr>
                <p:cNvPr id="224" name="Straight Connector 223"/>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20" name="Group 219"/>
              <p:cNvGrpSpPr/>
              <p:nvPr/>
            </p:nvGrpSpPr>
            <p:grpSpPr>
              <a:xfrm rot="5400000">
                <a:off x="-254017" y="997340"/>
                <a:ext cx="152400" cy="122115"/>
                <a:chOff x="7983415" y="6582508"/>
                <a:chExt cx="152400" cy="486507"/>
              </a:xfrm>
            </p:grpSpPr>
            <p:cxnSp>
              <p:nvCxnSpPr>
                <p:cNvPr id="222" name="Straight Connector 221"/>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21" name="Straight Connector 220"/>
              <p:cNvCxnSpPr/>
              <p:nvPr/>
            </p:nvCxnSpPr>
            <p:spPr>
              <a:xfrm rot="5400000">
                <a:off x="-177817" y="6338154"/>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3" name="Group 172"/>
            <p:cNvGrpSpPr/>
            <p:nvPr/>
          </p:nvGrpSpPr>
          <p:grpSpPr>
            <a:xfrm>
              <a:off x="457731" y="-141165"/>
              <a:ext cx="8226688" cy="122115"/>
              <a:chOff x="457731" y="6582508"/>
              <a:chExt cx="8226688" cy="486507"/>
            </a:xfrm>
          </p:grpSpPr>
          <p:cxnSp>
            <p:nvCxnSpPr>
              <p:cNvPr id="174" name="Straight Connector 173"/>
              <p:cNvCxnSpPr/>
              <p:nvPr/>
            </p:nvCxnSpPr>
            <p:spPr>
              <a:xfrm>
                <a:off x="457731"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p:nvCxnSpPr>
            <p:spPr>
              <a:xfrm>
                <a:off x="8684419"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176" name="Group 175"/>
              <p:cNvGrpSpPr/>
              <p:nvPr/>
            </p:nvGrpSpPr>
            <p:grpSpPr>
              <a:xfrm>
                <a:off x="7986158" y="6582508"/>
                <a:ext cx="152400" cy="486507"/>
                <a:chOff x="7983415" y="6582508"/>
                <a:chExt cx="152400" cy="486507"/>
              </a:xfrm>
            </p:grpSpPr>
            <p:cxnSp>
              <p:nvCxnSpPr>
                <p:cNvPr id="207" name="Straight Connector 206"/>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8" name="Straight Connector 207"/>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7" name="Group 176"/>
              <p:cNvGrpSpPr/>
              <p:nvPr/>
            </p:nvGrpSpPr>
            <p:grpSpPr>
              <a:xfrm>
                <a:off x="7287901" y="6582508"/>
                <a:ext cx="152400" cy="486507"/>
                <a:chOff x="7983415" y="6582508"/>
                <a:chExt cx="152400" cy="486507"/>
              </a:xfrm>
            </p:grpSpPr>
            <p:cxnSp>
              <p:nvCxnSpPr>
                <p:cNvPr id="205" name="Straight Connector 204"/>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6" name="Straight Connector 205"/>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8" name="Group 177"/>
              <p:cNvGrpSpPr/>
              <p:nvPr/>
            </p:nvGrpSpPr>
            <p:grpSpPr>
              <a:xfrm>
                <a:off x="6589644" y="6582508"/>
                <a:ext cx="152400" cy="486507"/>
                <a:chOff x="7983415" y="6582508"/>
                <a:chExt cx="152400" cy="486507"/>
              </a:xfrm>
            </p:grpSpPr>
            <p:cxnSp>
              <p:nvCxnSpPr>
                <p:cNvPr id="203" name="Straight Connector 202"/>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4" name="Straight Connector 203"/>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9" name="Group 178"/>
              <p:cNvGrpSpPr/>
              <p:nvPr/>
            </p:nvGrpSpPr>
            <p:grpSpPr>
              <a:xfrm>
                <a:off x="5891387" y="6582508"/>
                <a:ext cx="152400" cy="486507"/>
                <a:chOff x="7983415" y="6582508"/>
                <a:chExt cx="152400" cy="486507"/>
              </a:xfrm>
            </p:grpSpPr>
            <p:cxnSp>
              <p:nvCxnSpPr>
                <p:cNvPr id="201" name="Straight Connector 200"/>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2" name="Straight Connector 201"/>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0" name="Group 179"/>
              <p:cNvGrpSpPr/>
              <p:nvPr/>
            </p:nvGrpSpPr>
            <p:grpSpPr>
              <a:xfrm>
                <a:off x="5193130" y="6582508"/>
                <a:ext cx="152400" cy="486507"/>
                <a:chOff x="7983415" y="6582508"/>
                <a:chExt cx="152400" cy="486507"/>
              </a:xfrm>
            </p:grpSpPr>
            <p:cxnSp>
              <p:nvCxnSpPr>
                <p:cNvPr id="199" name="Straight Connector 198"/>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0" name="Straight Connector 199"/>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1" name="Group 180"/>
              <p:cNvGrpSpPr/>
              <p:nvPr/>
            </p:nvGrpSpPr>
            <p:grpSpPr>
              <a:xfrm>
                <a:off x="4494873" y="6582508"/>
                <a:ext cx="152400" cy="486507"/>
                <a:chOff x="7983415" y="6582508"/>
                <a:chExt cx="152400" cy="486507"/>
              </a:xfrm>
            </p:grpSpPr>
            <p:cxnSp>
              <p:nvCxnSpPr>
                <p:cNvPr id="197" name="Straight Connector 196"/>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8" name="Straight Connector 197"/>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2" name="Group 181"/>
              <p:cNvGrpSpPr/>
              <p:nvPr/>
            </p:nvGrpSpPr>
            <p:grpSpPr>
              <a:xfrm>
                <a:off x="3796616" y="6582508"/>
                <a:ext cx="152400" cy="486507"/>
                <a:chOff x="7983415" y="6582508"/>
                <a:chExt cx="152400" cy="486507"/>
              </a:xfrm>
            </p:grpSpPr>
            <p:cxnSp>
              <p:nvCxnSpPr>
                <p:cNvPr id="195" name="Straight Connector 194"/>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6" name="Straight Connector 195"/>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3" name="Group 182"/>
              <p:cNvGrpSpPr/>
              <p:nvPr/>
            </p:nvGrpSpPr>
            <p:grpSpPr>
              <a:xfrm>
                <a:off x="3098359" y="6582508"/>
                <a:ext cx="152400" cy="486507"/>
                <a:chOff x="7983415" y="6582508"/>
                <a:chExt cx="152400" cy="486507"/>
              </a:xfrm>
            </p:grpSpPr>
            <p:cxnSp>
              <p:nvCxnSpPr>
                <p:cNvPr id="193" name="Straight Connector 192"/>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4" name="Straight Connector 193"/>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4" name="Group 183"/>
              <p:cNvGrpSpPr/>
              <p:nvPr/>
            </p:nvGrpSpPr>
            <p:grpSpPr>
              <a:xfrm>
                <a:off x="2400102" y="6582508"/>
                <a:ext cx="152400" cy="486507"/>
                <a:chOff x="7983415" y="6582508"/>
                <a:chExt cx="152400" cy="486507"/>
              </a:xfrm>
            </p:grpSpPr>
            <p:cxnSp>
              <p:nvCxnSpPr>
                <p:cNvPr id="191" name="Straight Connector 190"/>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2" name="Straight Connector 191"/>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5" name="Group 184"/>
              <p:cNvGrpSpPr/>
              <p:nvPr/>
            </p:nvGrpSpPr>
            <p:grpSpPr>
              <a:xfrm>
                <a:off x="1701845" y="6582508"/>
                <a:ext cx="152400" cy="486507"/>
                <a:chOff x="7983415" y="6582508"/>
                <a:chExt cx="152400" cy="486507"/>
              </a:xfrm>
            </p:grpSpPr>
            <p:cxnSp>
              <p:nvCxnSpPr>
                <p:cNvPr id="189" name="Straight Connector 188"/>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6" name="Group 185"/>
              <p:cNvGrpSpPr/>
              <p:nvPr/>
            </p:nvGrpSpPr>
            <p:grpSpPr>
              <a:xfrm>
                <a:off x="1003588" y="6582508"/>
                <a:ext cx="152400" cy="486507"/>
                <a:chOff x="7983415" y="6582508"/>
                <a:chExt cx="152400" cy="486507"/>
              </a:xfrm>
            </p:grpSpPr>
            <p:cxnSp>
              <p:nvCxnSpPr>
                <p:cNvPr id="187" name="Straight Connector 186"/>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grpSp>
      <p:sp>
        <p:nvSpPr>
          <p:cNvPr id="155" name="Text Placeholder 6"/>
          <p:cNvSpPr>
            <a:spLocks noGrp="1"/>
          </p:cNvSpPr>
          <p:nvPr>
            <p:ph type="body" sz="quarter" idx="14"/>
          </p:nvPr>
        </p:nvSpPr>
        <p:spPr>
          <a:xfrm>
            <a:off x="458788" y="6399212"/>
            <a:ext cx="5438508" cy="458788"/>
          </a:xfrm>
        </p:spPr>
        <p:txBody>
          <a:bodyPr vert="horz" lIns="0" tIns="0" rIns="0" bIns="0" rtlCol="0" anchor="ctr">
            <a:noAutofit/>
          </a:bodyPr>
          <a:lstStyle>
            <a:lvl1pPr>
              <a:defRPr lang="en-US" sz="800" i="0" dirty="0" smtClean="0">
                <a:solidFill>
                  <a:schemeClr val="bg2"/>
                </a:solidFill>
                <a:latin typeface="+mj-lt"/>
              </a:defRPr>
            </a:lvl1pPr>
          </a:lstStyle>
          <a:p>
            <a:pPr lvl="0">
              <a:lnSpc>
                <a:spcPct val="85000"/>
              </a:lnSpc>
              <a:spcBef>
                <a:spcPts val="0"/>
              </a:spcBef>
              <a:spcAft>
                <a:spcPts val="0"/>
              </a:spcAft>
              <a:buFontTx/>
              <a:buNone/>
            </a:pPr>
            <a:r>
              <a:rPr lang="en-US"/>
              <a:t>Edit Master text styles</a:t>
            </a:r>
          </a:p>
        </p:txBody>
      </p:sp>
    </p:spTree>
    <p:extLst>
      <p:ext uri="{BB962C8B-B14F-4D97-AF65-F5344CB8AC3E}">
        <p14:creationId xmlns:p14="http://schemas.microsoft.com/office/powerpoint/2010/main" val="7674707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2">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Click to edit Master title style</a:t>
            </a:r>
          </a:p>
        </p:txBody>
      </p:sp>
      <p:sp>
        <p:nvSpPr>
          <p:cNvPr id="3" name="Content Placeholder 2"/>
          <p:cNvSpPr>
            <a:spLocks noGrp="1"/>
          </p:cNvSpPr>
          <p:nvPr>
            <p:ph idx="1"/>
          </p:nvPr>
        </p:nvSpPr>
        <p:spPr>
          <a:xfrm>
            <a:off x="457732" y="1816100"/>
            <a:ext cx="2640628" cy="4583111"/>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2" name="Text Placeholder 2"/>
          <p:cNvSpPr>
            <a:spLocks noGrp="1"/>
          </p:cNvSpPr>
          <p:nvPr>
            <p:ph type="body" idx="10"/>
          </p:nvPr>
        </p:nvSpPr>
        <p:spPr>
          <a:xfrm>
            <a:off x="459580" y="1134598"/>
            <a:ext cx="8227220" cy="536519"/>
          </a:xfrm>
        </p:spPr>
        <p:txBody>
          <a:bodyPr anchor="t">
            <a:noAutofit/>
          </a:bodyPr>
          <a:lstStyle>
            <a:lvl1pPr marL="0" indent="0">
              <a:buNone/>
              <a:defRPr sz="15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51" name="Content Placeholder 2"/>
          <p:cNvSpPr>
            <a:spLocks noGrp="1"/>
          </p:cNvSpPr>
          <p:nvPr>
            <p:ph idx="11"/>
          </p:nvPr>
        </p:nvSpPr>
        <p:spPr>
          <a:xfrm>
            <a:off x="3256668" y="1816100"/>
            <a:ext cx="5430132" cy="4583111"/>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166" name="Group 165"/>
          <p:cNvGrpSpPr/>
          <p:nvPr/>
        </p:nvGrpSpPr>
        <p:grpSpPr>
          <a:xfrm>
            <a:off x="-151325" y="-141165"/>
            <a:ext cx="9439923" cy="7136527"/>
            <a:chOff x="-151325" y="-141165"/>
            <a:chExt cx="9439923" cy="7136527"/>
          </a:xfrm>
        </p:grpSpPr>
        <p:grpSp>
          <p:nvGrpSpPr>
            <p:cNvPr id="167" name="Group 166"/>
            <p:cNvGrpSpPr/>
            <p:nvPr/>
          </p:nvGrpSpPr>
          <p:grpSpPr>
            <a:xfrm>
              <a:off x="457731" y="6873247"/>
              <a:ext cx="8226688" cy="122115"/>
              <a:chOff x="457731" y="6582508"/>
              <a:chExt cx="8226688" cy="486507"/>
            </a:xfrm>
          </p:grpSpPr>
          <p:cxnSp>
            <p:nvCxnSpPr>
              <p:cNvPr id="276" name="Straight Connector 275"/>
              <p:cNvCxnSpPr/>
              <p:nvPr/>
            </p:nvCxnSpPr>
            <p:spPr>
              <a:xfrm>
                <a:off x="457731"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7" name="Straight Connector 276"/>
              <p:cNvCxnSpPr/>
              <p:nvPr/>
            </p:nvCxnSpPr>
            <p:spPr>
              <a:xfrm>
                <a:off x="8684419"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78" name="Group 277"/>
              <p:cNvGrpSpPr/>
              <p:nvPr/>
            </p:nvGrpSpPr>
            <p:grpSpPr>
              <a:xfrm>
                <a:off x="7986158" y="6582508"/>
                <a:ext cx="152400" cy="486507"/>
                <a:chOff x="7983415" y="6582508"/>
                <a:chExt cx="152400" cy="486507"/>
              </a:xfrm>
            </p:grpSpPr>
            <p:cxnSp>
              <p:nvCxnSpPr>
                <p:cNvPr id="309" name="Straight Connector 308"/>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10" name="Straight Connector 309"/>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9" name="Group 278"/>
              <p:cNvGrpSpPr/>
              <p:nvPr/>
            </p:nvGrpSpPr>
            <p:grpSpPr>
              <a:xfrm>
                <a:off x="7287901" y="6582508"/>
                <a:ext cx="152400" cy="486507"/>
                <a:chOff x="7983415" y="6582508"/>
                <a:chExt cx="152400" cy="486507"/>
              </a:xfrm>
            </p:grpSpPr>
            <p:cxnSp>
              <p:nvCxnSpPr>
                <p:cNvPr id="307" name="Straight Connector 306"/>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8" name="Straight Connector 307"/>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0" name="Group 279"/>
              <p:cNvGrpSpPr/>
              <p:nvPr/>
            </p:nvGrpSpPr>
            <p:grpSpPr>
              <a:xfrm>
                <a:off x="6589644" y="6582508"/>
                <a:ext cx="152400" cy="486507"/>
                <a:chOff x="7983415" y="6582508"/>
                <a:chExt cx="152400" cy="486507"/>
              </a:xfrm>
            </p:grpSpPr>
            <p:cxnSp>
              <p:nvCxnSpPr>
                <p:cNvPr id="305" name="Straight Connector 304"/>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6" name="Straight Connector 305"/>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1" name="Group 280"/>
              <p:cNvGrpSpPr/>
              <p:nvPr/>
            </p:nvGrpSpPr>
            <p:grpSpPr>
              <a:xfrm>
                <a:off x="5891387" y="6582508"/>
                <a:ext cx="152400" cy="486507"/>
                <a:chOff x="7983415" y="6582508"/>
                <a:chExt cx="152400" cy="486507"/>
              </a:xfrm>
            </p:grpSpPr>
            <p:cxnSp>
              <p:nvCxnSpPr>
                <p:cNvPr id="303" name="Straight Connector 302"/>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4" name="Straight Connector 303"/>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2" name="Group 281"/>
              <p:cNvGrpSpPr/>
              <p:nvPr/>
            </p:nvGrpSpPr>
            <p:grpSpPr>
              <a:xfrm>
                <a:off x="5193130" y="6582508"/>
                <a:ext cx="152400" cy="486507"/>
                <a:chOff x="7983415" y="6582508"/>
                <a:chExt cx="152400" cy="486507"/>
              </a:xfrm>
            </p:grpSpPr>
            <p:cxnSp>
              <p:nvCxnSpPr>
                <p:cNvPr id="301" name="Straight Connector 300"/>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3" name="Group 282"/>
              <p:cNvGrpSpPr/>
              <p:nvPr/>
            </p:nvGrpSpPr>
            <p:grpSpPr>
              <a:xfrm>
                <a:off x="4494873" y="6582508"/>
                <a:ext cx="152400" cy="486507"/>
                <a:chOff x="7983415" y="6582508"/>
                <a:chExt cx="152400" cy="486507"/>
              </a:xfrm>
            </p:grpSpPr>
            <p:cxnSp>
              <p:nvCxnSpPr>
                <p:cNvPr id="299" name="Straight Connector 298"/>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0" name="Straight Connector 299"/>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4" name="Group 283"/>
              <p:cNvGrpSpPr/>
              <p:nvPr/>
            </p:nvGrpSpPr>
            <p:grpSpPr>
              <a:xfrm>
                <a:off x="3796616" y="6582508"/>
                <a:ext cx="152400" cy="486507"/>
                <a:chOff x="7983415" y="6582508"/>
                <a:chExt cx="152400" cy="486507"/>
              </a:xfrm>
            </p:grpSpPr>
            <p:cxnSp>
              <p:nvCxnSpPr>
                <p:cNvPr id="297" name="Straight Connector 296"/>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5" name="Group 284"/>
              <p:cNvGrpSpPr/>
              <p:nvPr/>
            </p:nvGrpSpPr>
            <p:grpSpPr>
              <a:xfrm>
                <a:off x="3098359" y="6582508"/>
                <a:ext cx="152400" cy="486507"/>
                <a:chOff x="7983415" y="6582508"/>
                <a:chExt cx="152400" cy="486507"/>
              </a:xfrm>
            </p:grpSpPr>
            <p:cxnSp>
              <p:nvCxnSpPr>
                <p:cNvPr id="295" name="Straight Connector 294"/>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6" name="Straight Connector 295"/>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6" name="Group 285"/>
              <p:cNvGrpSpPr/>
              <p:nvPr/>
            </p:nvGrpSpPr>
            <p:grpSpPr>
              <a:xfrm>
                <a:off x="2400102" y="6582508"/>
                <a:ext cx="152400" cy="486507"/>
                <a:chOff x="7983415" y="6582508"/>
                <a:chExt cx="152400" cy="486507"/>
              </a:xfrm>
            </p:grpSpPr>
            <p:cxnSp>
              <p:nvCxnSpPr>
                <p:cNvPr id="293" name="Straight Connector 292"/>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7" name="Group 286"/>
              <p:cNvGrpSpPr/>
              <p:nvPr/>
            </p:nvGrpSpPr>
            <p:grpSpPr>
              <a:xfrm>
                <a:off x="1701845" y="6582508"/>
                <a:ext cx="152400" cy="486507"/>
                <a:chOff x="7983415" y="6582508"/>
                <a:chExt cx="152400" cy="486507"/>
              </a:xfrm>
            </p:grpSpPr>
            <p:cxnSp>
              <p:nvCxnSpPr>
                <p:cNvPr id="291" name="Straight Connector 290"/>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8" name="Group 287"/>
              <p:cNvGrpSpPr/>
              <p:nvPr/>
            </p:nvGrpSpPr>
            <p:grpSpPr>
              <a:xfrm>
                <a:off x="1003588" y="6582508"/>
                <a:ext cx="152400" cy="486507"/>
                <a:chOff x="7983415" y="6582508"/>
                <a:chExt cx="152400" cy="486507"/>
              </a:xfrm>
            </p:grpSpPr>
            <p:cxnSp>
              <p:nvCxnSpPr>
                <p:cNvPr id="289" name="Straight Connector 288"/>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0" name="Straight Connector 289"/>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grpSp>
          <p:nvGrpSpPr>
            <p:cNvPr id="168" name="Group 167"/>
            <p:cNvGrpSpPr/>
            <p:nvPr/>
          </p:nvGrpSpPr>
          <p:grpSpPr>
            <a:xfrm>
              <a:off x="-151325" y="454007"/>
              <a:ext cx="122115" cy="5945205"/>
              <a:chOff x="-238875" y="454007"/>
              <a:chExt cx="122115" cy="5945205"/>
            </a:xfrm>
          </p:grpSpPr>
          <p:cxnSp>
            <p:nvCxnSpPr>
              <p:cNvPr id="241" name="Straight Connector 240"/>
              <p:cNvCxnSpPr/>
              <p:nvPr/>
            </p:nvCxnSpPr>
            <p:spPr>
              <a:xfrm rot="5400000">
                <a:off x="-177817" y="392949"/>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42" name="Group 241"/>
              <p:cNvGrpSpPr/>
              <p:nvPr/>
            </p:nvGrpSpPr>
            <p:grpSpPr>
              <a:xfrm rot="5400000">
                <a:off x="-254017" y="5940709"/>
                <a:ext cx="152400" cy="122115"/>
                <a:chOff x="7983415" y="6582508"/>
                <a:chExt cx="152400" cy="486507"/>
              </a:xfrm>
            </p:grpSpPr>
            <p:cxnSp>
              <p:nvCxnSpPr>
                <p:cNvPr id="274" name="Straight Connector 273"/>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5" name="Straight Connector 274"/>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3" name="Group 242"/>
              <p:cNvGrpSpPr/>
              <p:nvPr/>
            </p:nvGrpSpPr>
            <p:grpSpPr>
              <a:xfrm rot="5400000">
                <a:off x="-254017" y="5467067"/>
                <a:ext cx="152400" cy="122115"/>
                <a:chOff x="7983415" y="6582508"/>
                <a:chExt cx="152400" cy="486507"/>
              </a:xfrm>
            </p:grpSpPr>
            <p:cxnSp>
              <p:nvCxnSpPr>
                <p:cNvPr id="272" name="Straight Connector 271"/>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3" name="Straight Connector 272"/>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4" name="Group 243"/>
              <p:cNvGrpSpPr/>
              <p:nvPr/>
            </p:nvGrpSpPr>
            <p:grpSpPr>
              <a:xfrm rot="5400000">
                <a:off x="-254017" y="4993425"/>
                <a:ext cx="152400" cy="122115"/>
                <a:chOff x="7983415" y="6582508"/>
                <a:chExt cx="152400" cy="486507"/>
              </a:xfrm>
            </p:grpSpPr>
            <p:cxnSp>
              <p:nvCxnSpPr>
                <p:cNvPr id="270" name="Straight Connector 269"/>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5" name="Group 244"/>
              <p:cNvGrpSpPr/>
              <p:nvPr/>
            </p:nvGrpSpPr>
            <p:grpSpPr>
              <a:xfrm rot="5400000">
                <a:off x="-254017" y="4519783"/>
                <a:ext cx="152400" cy="122115"/>
                <a:chOff x="7983415" y="6582508"/>
                <a:chExt cx="152400" cy="486507"/>
              </a:xfrm>
            </p:grpSpPr>
            <p:cxnSp>
              <p:nvCxnSpPr>
                <p:cNvPr id="268" name="Straight Connector 267"/>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9" name="Straight Connector 268"/>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6" name="Group 245"/>
              <p:cNvGrpSpPr/>
              <p:nvPr/>
            </p:nvGrpSpPr>
            <p:grpSpPr>
              <a:xfrm rot="5400000">
                <a:off x="-254017" y="4046141"/>
                <a:ext cx="152400" cy="122115"/>
                <a:chOff x="7983415" y="6582508"/>
                <a:chExt cx="152400" cy="486507"/>
              </a:xfrm>
            </p:grpSpPr>
            <p:cxnSp>
              <p:nvCxnSpPr>
                <p:cNvPr id="266" name="Straight Connector 265"/>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7" name="Group 246"/>
              <p:cNvGrpSpPr/>
              <p:nvPr/>
            </p:nvGrpSpPr>
            <p:grpSpPr>
              <a:xfrm rot="5400000">
                <a:off x="-254017" y="3572499"/>
                <a:ext cx="152400" cy="122115"/>
                <a:chOff x="7983415" y="6582508"/>
                <a:chExt cx="152400" cy="486507"/>
              </a:xfrm>
            </p:grpSpPr>
            <p:cxnSp>
              <p:nvCxnSpPr>
                <p:cNvPr id="264" name="Straight Connector 263"/>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8" name="Group 247"/>
              <p:cNvGrpSpPr/>
              <p:nvPr/>
            </p:nvGrpSpPr>
            <p:grpSpPr>
              <a:xfrm rot="5400000">
                <a:off x="-254017" y="3098857"/>
                <a:ext cx="152400" cy="122115"/>
                <a:chOff x="7983415" y="6582508"/>
                <a:chExt cx="152400" cy="486507"/>
              </a:xfrm>
            </p:grpSpPr>
            <p:cxnSp>
              <p:nvCxnSpPr>
                <p:cNvPr id="262" name="Straight Connector 261"/>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3" name="Straight Connector 262"/>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9" name="Group 248"/>
              <p:cNvGrpSpPr/>
              <p:nvPr/>
            </p:nvGrpSpPr>
            <p:grpSpPr>
              <a:xfrm rot="5400000">
                <a:off x="-254017" y="2625215"/>
                <a:ext cx="152400" cy="122115"/>
                <a:chOff x="7983415" y="6582508"/>
                <a:chExt cx="152400" cy="486507"/>
              </a:xfrm>
            </p:grpSpPr>
            <p:cxnSp>
              <p:nvCxnSpPr>
                <p:cNvPr id="260" name="Straight Connector 259"/>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0" name="Group 249"/>
              <p:cNvGrpSpPr/>
              <p:nvPr/>
            </p:nvGrpSpPr>
            <p:grpSpPr>
              <a:xfrm rot="5400000">
                <a:off x="-254017" y="2151573"/>
                <a:ext cx="152400" cy="122115"/>
                <a:chOff x="7983415" y="6582508"/>
                <a:chExt cx="152400" cy="486507"/>
              </a:xfrm>
            </p:grpSpPr>
            <p:cxnSp>
              <p:nvCxnSpPr>
                <p:cNvPr id="258" name="Straight Connector 257"/>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1" name="Group 250"/>
              <p:cNvGrpSpPr/>
              <p:nvPr/>
            </p:nvGrpSpPr>
            <p:grpSpPr>
              <a:xfrm rot="5400000">
                <a:off x="-254017" y="1677931"/>
                <a:ext cx="152400" cy="122115"/>
                <a:chOff x="7983415" y="6582508"/>
                <a:chExt cx="152400" cy="486507"/>
              </a:xfrm>
            </p:grpSpPr>
            <p:cxnSp>
              <p:nvCxnSpPr>
                <p:cNvPr id="256" name="Straight Connector 255"/>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2" name="Group 251"/>
              <p:cNvGrpSpPr/>
              <p:nvPr/>
            </p:nvGrpSpPr>
            <p:grpSpPr>
              <a:xfrm rot="5400000">
                <a:off x="-254017" y="997340"/>
                <a:ext cx="152400" cy="122115"/>
                <a:chOff x="7983415" y="6582508"/>
                <a:chExt cx="152400" cy="486507"/>
              </a:xfrm>
            </p:grpSpPr>
            <p:cxnSp>
              <p:nvCxnSpPr>
                <p:cNvPr id="254" name="Straight Connector 253"/>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53" name="Straight Connector 252"/>
              <p:cNvCxnSpPr/>
              <p:nvPr/>
            </p:nvCxnSpPr>
            <p:spPr>
              <a:xfrm rot="5400000">
                <a:off x="-177817" y="6338154"/>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9" name="Group 168"/>
            <p:cNvGrpSpPr/>
            <p:nvPr/>
          </p:nvGrpSpPr>
          <p:grpSpPr>
            <a:xfrm>
              <a:off x="9166483" y="454007"/>
              <a:ext cx="122115" cy="5945205"/>
              <a:chOff x="-238875" y="454007"/>
              <a:chExt cx="122115" cy="5945205"/>
            </a:xfrm>
          </p:grpSpPr>
          <p:cxnSp>
            <p:nvCxnSpPr>
              <p:cNvPr id="206" name="Straight Connector 205"/>
              <p:cNvCxnSpPr/>
              <p:nvPr/>
            </p:nvCxnSpPr>
            <p:spPr>
              <a:xfrm rot="5400000">
                <a:off x="-177817" y="392949"/>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07" name="Group 206"/>
              <p:cNvGrpSpPr/>
              <p:nvPr/>
            </p:nvGrpSpPr>
            <p:grpSpPr>
              <a:xfrm rot="5400000">
                <a:off x="-254017" y="5940709"/>
                <a:ext cx="152400" cy="122115"/>
                <a:chOff x="7983415" y="6582508"/>
                <a:chExt cx="152400" cy="486507"/>
              </a:xfrm>
            </p:grpSpPr>
            <p:cxnSp>
              <p:nvCxnSpPr>
                <p:cNvPr id="239" name="Straight Connector 238"/>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8" name="Group 207"/>
              <p:cNvGrpSpPr/>
              <p:nvPr/>
            </p:nvGrpSpPr>
            <p:grpSpPr>
              <a:xfrm rot="5400000">
                <a:off x="-254017" y="5467067"/>
                <a:ext cx="152400" cy="122115"/>
                <a:chOff x="7983415" y="6582508"/>
                <a:chExt cx="152400" cy="486507"/>
              </a:xfrm>
            </p:grpSpPr>
            <p:cxnSp>
              <p:nvCxnSpPr>
                <p:cNvPr id="237" name="Straight Connector 236"/>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9" name="Group 208"/>
              <p:cNvGrpSpPr/>
              <p:nvPr/>
            </p:nvGrpSpPr>
            <p:grpSpPr>
              <a:xfrm rot="5400000">
                <a:off x="-254017" y="4993425"/>
                <a:ext cx="152400" cy="122115"/>
                <a:chOff x="7983415" y="6582508"/>
                <a:chExt cx="152400" cy="486507"/>
              </a:xfrm>
            </p:grpSpPr>
            <p:cxnSp>
              <p:nvCxnSpPr>
                <p:cNvPr id="235" name="Straight Connector 234"/>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6" name="Straight Connector 235"/>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0" name="Group 209"/>
              <p:cNvGrpSpPr/>
              <p:nvPr/>
            </p:nvGrpSpPr>
            <p:grpSpPr>
              <a:xfrm rot="5400000">
                <a:off x="-254017" y="4519783"/>
                <a:ext cx="152400" cy="122115"/>
                <a:chOff x="7983415" y="6582508"/>
                <a:chExt cx="152400" cy="486507"/>
              </a:xfrm>
            </p:grpSpPr>
            <p:cxnSp>
              <p:nvCxnSpPr>
                <p:cNvPr id="233" name="Straight Connector 232"/>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4" name="Straight Connector 233"/>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1" name="Group 210"/>
              <p:cNvGrpSpPr/>
              <p:nvPr/>
            </p:nvGrpSpPr>
            <p:grpSpPr>
              <a:xfrm rot="5400000">
                <a:off x="-254017" y="4046141"/>
                <a:ext cx="152400" cy="122115"/>
                <a:chOff x="7983415" y="6582508"/>
                <a:chExt cx="152400" cy="486507"/>
              </a:xfrm>
            </p:grpSpPr>
            <p:cxnSp>
              <p:nvCxnSpPr>
                <p:cNvPr id="231" name="Straight Connector 230"/>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2" name="Straight Connector 231"/>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2" name="Group 211"/>
              <p:cNvGrpSpPr/>
              <p:nvPr/>
            </p:nvGrpSpPr>
            <p:grpSpPr>
              <a:xfrm rot="5400000">
                <a:off x="-254017" y="3572499"/>
                <a:ext cx="152400" cy="122115"/>
                <a:chOff x="7983415" y="6582508"/>
                <a:chExt cx="152400" cy="486507"/>
              </a:xfrm>
            </p:grpSpPr>
            <p:cxnSp>
              <p:nvCxnSpPr>
                <p:cNvPr id="229" name="Straight Connector 228"/>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3" name="Group 212"/>
              <p:cNvGrpSpPr/>
              <p:nvPr/>
            </p:nvGrpSpPr>
            <p:grpSpPr>
              <a:xfrm rot="5400000">
                <a:off x="-254017" y="3098857"/>
                <a:ext cx="152400" cy="122115"/>
                <a:chOff x="7983415" y="6582508"/>
                <a:chExt cx="152400" cy="486507"/>
              </a:xfrm>
            </p:grpSpPr>
            <p:cxnSp>
              <p:nvCxnSpPr>
                <p:cNvPr id="227" name="Straight Connector 226"/>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4" name="Group 213"/>
              <p:cNvGrpSpPr/>
              <p:nvPr/>
            </p:nvGrpSpPr>
            <p:grpSpPr>
              <a:xfrm rot="5400000">
                <a:off x="-254017" y="2625215"/>
                <a:ext cx="152400" cy="122115"/>
                <a:chOff x="7983415" y="6582508"/>
                <a:chExt cx="152400" cy="486507"/>
              </a:xfrm>
            </p:grpSpPr>
            <p:cxnSp>
              <p:nvCxnSpPr>
                <p:cNvPr id="225" name="Straight Connector 224"/>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5" name="Group 214"/>
              <p:cNvGrpSpPr/>
              <p:nvPr/>
            </p:nvGrpSpPr>
            <p:grpSpPr>
              <a:xfrm rot="5400000">
                <a:off x="-254017" y="2151573"/>
                <a:ext cx="152400" cy="122115"/>
                <a:chOff x="7983415" y="6582508"/>
                <a:chExt cx="152400" cy="486507"/>
              </a:xfrm>
            </p:grpSpPr>
            <p:cxnSp>
              <p:nvCxnSpPr>
                <p:cNvPr id="223" name="Straight Connector 222"/>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6" name="Group 215"/>
              <p:cNvGrpSpPr/>
              <p:nvPr/>
            </p:nvGrpSpPr>
            <p:grpSpPr>
              <a:xfrm rot="5400000">
                <a:off x="-254017" y="1677931"/>
                <a:ext cx="152400" cy="122115"/>
                <a:chOff x="7983415" y="6582508"/>
                <a:chExt cx="152400" cy="486507"/>
              </a:xfrm>
            </p:grpSpPr>
            <p:cxnSp>
              <p:nvCxnSpPr>
                <p:cNvPr id="221" name="Straight Connector 220"/>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7" name="Group 216"/>
              <p:cNvGrpSpPr/>
              <p:nvPr/>
            </p:nvGrpSpPr>
            <p:grpSpPr>
              <a:xfrm rot="5400000">
                <a:off x="-254017" y="997340"/>
                <a:ext cx="152400" cy="122115"/>
                <a:chOff x="7983415" y="6582508"/>
                <a:chExt cx="152400" cy="486507"/>
              </a:xfrm>
            </p:grpSpPr>
            <p:cxnSp>
              <p:nvCxnSpPr>
                <p:cNvPr id="219" name="Straight Connector 218"/>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18" name="Straight Connector 217"/>
              <p:cNvCxnSpPr/>
              <p:nvPr/>
            </p:nvCxnSpPr>
            <p:spPr>
              <a:xfrm rot="5400000">
                <a:off x="-177817" y="6338154"/>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0" name="Group 169"/>
            <p:cNvGrpSpPr/>
            <p:nvPr/>
          </p:nvGrpSpPr>
          <p:grpSpPr>
            <a:xfrm>
              <a:off x="457731" y="-141165"/>
              <a:ext cx="8226688" cy="122115"/>
              <a:chOff x="457731" y="6582508"/>
              <a:chExt cx="8226688" cy="486507"/>
            </a:xfrm>
          </p:grpSpPr>
          <p:cxnSp>
            <p:nvCxnSpPr>
              <p:cNvPr id="171" name="Straight Connector 170"/>
              <p:cNvCxnSpPr/>
              <p:nvPr/>
            </p:nvCxnSpPr>
            <p:spPr>
              <a:xfrm>
                <a:off x="457731"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a:off x="8684419"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173" name="Group 172"/>
              <p:cNvGrpSpPr/>
              <p:nvPr/>
            </p:nvGrpSpPr>
            <p:grpSpPr>
              <a:xfrm>
                <a:off x="7986158" y="6582508"/>
                <a:ext cx="152400" cy="486507"/>
                <a:chOff x="7983415" y="6582508"/>
                <a:chExt cx="152400" cy="486507"/>
              </a:xfrm>
            </p:grpSpPr>
            <p:cxnSp>
              <p:nvCxnSpPr>
                <p:cNvPr id="204" name="Straight Connector 203"/>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4" name="Group 173"/>
              <p:cNvGrpSpPr/>
              <p:nvPr/>
            </p:nvGrpSpPr>
            <p:grpSpPr>
              <a:xfrm>
                <a:off x="7287901" y="6582508"/>
                <a:ext cx="152400" cy="486507"/>
                <a:chOff x="7983415" y="6582508"/>
                <a:chExt cx="152400" cy="486507"/>
              </a:xfrm>
            </p:grpSpPr>
            <p:cxnSp>
              <p:nvCxnSpPr>
                <p:cNvPr id="202" name="Straight Connector 201"/>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3" name="Straight Connector 202"/>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5" name="Group 174"/>
              <p:cNvGrpSpPr/>
              <p:nvPr/>
            </p:nvGrpSpPr>
            <p:grpSpPr>
              <a:xfrm>
                <a:off x="6589644" y="6582508"/>
                <a:ext cx="152400" cy="486507"/>
                <a:chOff x="7983415" y="6582508"/>
                <a:chExt cx="152400" cy="486507"/>
              </a:xfrm>
            </p:grpSpPr>
            <p:cxnSp>
              <p:nvCxnSpPr>
                <p:cNvPr id="200" name="Straight Connector 199"/>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1" name="Straight Connector 200"/>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6" name="Group 175"/>
              <p:cNvGrpSpPr/>
              <p:nvPr/>
            </p:nvGrpSpPr>
            <p:grpSpPr>
              <a:xfrm>
                <a:off x="5891387" y="6582508"/>
                <a:ext cx="152400" cy="486507"/>
                <a:chOff x="7983415" y="6582508"/>
                <a:chExt cx="152400" cy="486507"/>
              </a:xfrm>
            </p:grpSpPr>
            <p:cxnSp>
              <p:nvCxnSpPr>
                <p:cNvPr id="198" name="Straight Connector 197"/>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9" name="Straight Connector 198"/>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7" name="Group 176"/>
              <p:cNvGrpSpPr/>
              <p:nvPr/>
            </p:nvGrpSpPr>
            <p:grpSpPr>
              <a:xfrm>
                <a:off x="5193130" y="6582508"/>
                <a:ext cx="152400" cy="486507"/>
                <a:chOff x="7983415" y="6582508"/>
                <a:chExt cx="152400" cy="486507"/>
              </a:xfrm>
            </p:grpSpPr>
            <p:cxnSp>
              <p:nvCxnSpPr>
                <p:cNvPr id="196" name="Straight Connector 195"/>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7" name="Straight Connector 196"/>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8" name="Group 177"/>
              <p:cNvGrpSpPr/>
              <p:nvPr/>
            </p:nvGrpSpPr>
            <p:grpSpPr>
              <a:xfrm>
                <a:off x="4494873" y="6582508"/>
                <a:ext cx="152400" cy="486507"/>
                <a:chOff x="7983415" y="6582508"/>
                <a:chExt cx="152400" cy="486507"/>
              </a:xfrm>
            </p:grpSpPr>
            <p:cxnSp>
              <p:nvCxnSpPr>
                <p:cNvPr id="194" name="Straight Connector 193"/>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5" name="Straight Connector 194"/>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9" name="Group 178"/>
              <p:cNvGrpSpPr/>
              <p:nvPr/>
            </p:nvGrpSpPr>
            <p:grpSpPr>
              <a:xfrm>
                <a:off x="3796616" y="6582508"/>
                <a:ext cx="152400" cy="486507"/>
                <a:chOff x="7983415" y="6582508"/>
                <a:chExt cx="152400" cy="486507"/>
              </a:xfrm>
            </p:grpSpPr>
            <p:cxnSp>
              <p:nvCxnSpPr>
                <p:cNvPr id="192" name="Straight Connector 191"/>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3" name="Straight Connector 192"/>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0" name="Group 179"/>
              <p:cNvGrpSpPr/>
              <p:nvPr/>
            </p:nvGrpSpPr>
            <p:grpSpPr>
              <a:xfrm>
                <a:off x="3098359" y="6582508"/>
                <a:ext cx="152400" cy="486507"/>
                <a:chOff x="7983415" y="6582508"/>
                <a:chExt cx="152400" cy="486507"/>
              </a:xfrm>
            </p:grpSpPr>
            <p:cxnSp>
              <p:nvCxnSpPr>
                <p:cNvPr id="190" name="Straight Connector 189"/>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1" name="Straight Connector 190"/>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1" name="Group 180"/>
              <p:cNvGrpSpPr/>
              <p:nvPr/>
            </p:nvGrpSpPr>
            <p:grpSpPr>
              <a:xfrm>
                <a:off x="2400102" y="6582508"/>
                <a:ext cx="152400" cy="486507"/>
                <a:chOff x="7983415" y="6582508"/>
                <a:chExt cx="152400" cy="486507"/>
              </a:xfrm>
            </p:grpSpPr>
            <p:cxnSp>
              <p:nvCxnSpPr>
                <p:cNvPr id="188" name="Straight Connector 187"/>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2" name="Group 181"/>
              <p:cNvGrpSpPr/>
              <p:nvPr/>
            </p:nvGrpSpPr>
            <p:grpSpPr>
              <a:xfrm>
                <a:off x="1701845" y="6582508"/>
                <a:ext cx="152400" cy="486507"/>
                <a:chOff x="7983415" y="6582508"/>
                <a:chExt cx="152400" cy="486507"/>
              </a:xfrm>
            </p:grpSpPr>
            <p:cxnSp>
              <p:nvCxnSpPr>
                <p:cNvPr id="186" name="Straight Connector 185"/>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3" name="Group 182"/>
              <p:cNvGrpSpPr/>
              <p:nvPr/>
            </p:nvGrpSpPr>
            <p:grpSpPr>
              <a:xfrm>
                <a:off x="1003588" y="6582508"/>
                <a:ext cx="152400" cy="486507"/>
                <a:chOff x="7983415" y="6582508"/>
                <a:chExt cx="152400" cy="486507"/>
              </a:xfrm>
            </p:grpSpPr>
            <p:cxnSp>
              <p:nvCxnSpPr>
                <p:cNvPr id="184" name="Straight Connector 183"/>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grpSp>
      <p:sp>
        <p:nvSpPr>
          <p:cNvPr id="153" name="Text Placeholder 6"/>
          <p:cNvSpPr>
            <a:spLocks noGrp="1"/>
          </p:cNvSpPr>
          <p:nvPr>
            <p:ph type="body" sz="quarter" idx="14"/>
          </p:nvPr>
        </p:nvSpPr>
        <p:spPr>
          <a:xfrm>
            <a:off x="458788" y="6399212"/>
            <a:ext cx="5438508" cy="458788"/>
          </a:xfrm>
        </p:spPr>
        <p:txBody>
          <a:bodyPr vert="horz" lIns="0" tIns="0" rIns="0" bIns="0" rtlCol="0" anchor="ctr">
            <a:noAutofit/>
          </a:bodyPr>
          <a:lstStyle>
            <a:lvl1pPr>
              <a:defRPr lang="en-US" sz="800" i="0" kern="1200" dirty="0" smtClean="0">
                <a:solidFill>
                  <a:schemeClr val="bg2"/>
                </a:solidFill>
                <a:latin typeface="+mj-lt"/>
                <a:ea typeface="+mn-ea"/>
                <a:cs typeface="+mn-cs"/>
              </a:defRPr>
            </a:lvl1pPr>
          </a:lstStyle>
          <a:p>
            <a:pPr marL="0" lvl="0" indent="0" algn="l" defTabSz="914400" rtl="0" eaLnBrk="1" latinLnBrk="0" hangingPunct="1">
              <a:lnSpc>
                <a:spcPct val="85000"/>
              </a:lnSpc>
              <a:spcBef>
                <a:spcPts val="0"/>
              </a:spcBef>
              <a:spcAft>
                <a:spcPts val="0"/>
              </a:spcAft>
              <a:buFontTx/>
              <a:buNone/>
            </a:pPr>
            <a:r>
              <a:rPr lang="en-US"/>
              <a:t>Edit Master text styles</a:t>
            </a:r>
          </a:p>
        </p:txBody>
      </p:sp>
    </p:spTree>
    <p:extLst>
      <p:ext uri="{BB962C8B-B14F-4D97-AF65-F5344CB8AC3E}">
        <p14:creationId xmlns:p14="http://schemas.microsoft.com/office/powerpoint/2010/main" val="3400089903"/>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5">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Click to edit Master title style</a:t>
            </a:r>
          </a:p>
        </p:txBody>
      </p:sp>
      <p:sp>
        <p:nvSpPr>
          <p:cNvPr id="3" name="Content Placeholder 2"/>
          <p:cNvSpPr>
            <a:spLocks noGrp="1"/>
          </p:cNvSpPr>
          <p:nvPr>
            <p:ph idx="1"/>
          </p:nvPr>
        </p:nvSpPr>
        <p:spPr>
          <a:xfrm>
            <a:off x="457732" y="1816100"/>
            <a:ext cx="1523417" cy="4583111"/>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2" name="Text Placeholder 2"/>
          <p:cNvSpPr>
            <a:spLocks noGrp="1"/>
          </p:cNvSpPr>
          <p:nvPr>
            <p:ph type="body" idx="10"/>
          </p:nvPr>
        </p:nvSpPr>
        <p:spPr>
          <a:xfrm>
            <a:off x="459580" y="1134598"/>
            <a:ext cx="8227220" cy="536519"/>
          </a:xfrm>
        </p:spPr>
        <p:txBody>
          <a:bodyPr anchor="t">
            <a:noAutofit/>
          </a:bodyPr>
          <a:lstStyle>
            <a:lvl1pPr marL="0" indent="0">
              <a:buNone/>
              <a:defRPr sz="15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9" name="Content Placeholder 2"/>
          <p:cNvSpPr>
            <a:spLocks noGrp="1"/>
          </p:cNvSpPr>
          <p:nvPr>
            <p:ph idx="11"/>
          </p:nvPr>
        </p:nvSpPr>
        <p:spPr>
          <a:xfrm>
            <a:off x="2133550" y="1816100"/>
            <a:ext cx="1523417" cy="4583111"/>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1" name="Content Placeholder 2"/>
          <p:cNvSpPr>
            <a:spLocks noGrp="1"/>
          </p:cNvSpPr>
          <p:nvPr>
            <p:ph idx="12"/>
          </p:nvPr>
        </p:nvSpPr>
        <p:spPr>
          <a:xfrm>
            <a:off x="3822113" y="1816100"/>
            <a:ext cx="1523417" cy="4583111"/>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2" name="Content Placeholder 2"/>
          <p:cNvSpPr>
            <a:spLocks noGrp="1"/>
          </p:cNvSpPr>
          <p:nvPr>
            <p:ph idx="13"/>
          </p:nvPr>
        </p:nvSpPr>
        <p:spPr>
          <a:xfrm>
            <a:off x="5485185" y="1816100"/>
            <a:ext cx="1523417" cy="4583111"/>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3" name="Content Placeholder 2"/>
          <p:cNvSpPr>
            <a:spLocks noGrp="1"/>
          </p:cNvSpPr>
          <p:nvPr>
            <p:ph idx="14"/>
          </p:nvPr>
        </p:nvSpPr>
        <p:spPr>
          <a:xfrm>
            <a:off x="7161002" y="1816100"/>
            <a:ext cx="1523417" cy="4583111"/>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179" name="Group 178"/>
          <p:cNvGrpSpPr/>
          <p:nvPr/>
        </p:nvGrpSpPr>
        <p:grpSpPr>
          <a:xfrm>
            <a:off x="-151325" y="-141165"/>
            <a:ext cx="9439923" cy="7136527"/>
            <a:chOff x="-151325" y="-141165"/>
            <a:chExt cx="9439923" cy="7136527"/>
          </a:xfrm>
        </p:grpSpPr>
        <p:grpSp>
          <p:nvGrpSpPr>
            <p:cNvPr id="180" name="Group 179"/>
            <p:cNvGrpSpPr/>
            <p:nvPr/>
          </p:nvGrpSpPr>
          <p:grpSpPr>
            <a:xfrm>
              <a:off x="457731" y="6873247"/>
              <a:ext cx="8226688" cy="122115"/>
              <a:chOff x="457731" y="6582508"/>
              <a:chExt cx="8226688" cy="486507"/>
            </a:xfrm>
          </p:grpSpPr>
          <p:cxnSp>
            <p:nvCxnSpPr>
              <p:cNvPr id="289" name="Straight Connector 288"/>
              <p:cNvCxnSpPr/>
              <p:nvPr/>
            </p:nvCxnSpPr>
            <p:spPr>
              <a:xfrm>
                <a:off x="457731"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0" name="Straight Connector 289"/>
              <p:cNvCxnSpPr/>
              <p:nvPr/>
            </p:nvCxnSpPr>
            <p:spPr>
              <a:xfrm>
                <a:off x="8684419"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91" name="Group 290"/>
              <p:cNvGrpSpPr/>
              <p:nvPr/>
            </p:nvGrpSpPr>
            <p:grpSpPr>
              <a:xfrm>
                <a:off x="7986158" y="6582508"/>
                <a:ext cx="152400" cy="486507"/>
                <a:chOff x="7983415" y="6582508"/>
                <a:chExt cx="152400" cy="486507"/>
              </a:xfrm>
            </p:grpSpPr>
            <p:cxnSp>
              <p:nvCxnSpPr>
                <p:cNvPr id="322" name="Straight Connector 321"/>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23" name="Straight Connector 322"/>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92" name="Group 291"/>
              <p:cNvGrpSpPr/>
              <p:nvPr/>
            </p:nvGrpSpPr>
            <p:grpSpPr>
              <a:xfrm>
                <a:off x="7287901" y="6582508"/>
                <a:ext cx="152400" cy="486507"/>
                <a:chOff x="7983415" y="6582508"/>
                <a:chExt cx="152400" cy="486507"/>
              </a:xfrm>
            </p:grpSpPr>
            <p:cxnSp>
              <p:nvCxnSpPr>
                <p:cNvPr id="320" name="Straight Connector 319"/>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21" name="Straight Connector 320"/>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93" name="Group 292"/>
              <p:cNvGrpSpPr/>
              <p:nvPr/>
            </p:nvGrpSpPr>
            <p:grpSpPr>
              <a:xfrm>
                <a:off x="6589644" y="6582508"/>
                <a:ext cx="152400" cy="486507"/>
                <a:chOff x="7983415" y="6582508"/>
                <a:chExt cx="152400" cy="486507"/>
              </a:xfrm>
            </p:grpSpPr>
            <p:cxnSp>
              <p:nvCxnSpPr>
                <p:cNvPr id="318" name="Straight Connector 317"/>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19" name="Straight Connector 318"/>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94" name="Group 293"/>
              <p:cNvGrpSpPr/>
              <p:nvPr/>
            </p:nvGrpSpPr>
            <p:grpSpPr>
              <a:xfrm>
                <a:off x="5891387" y="6582508"/>
                <a:ext cx="152400" cy="486507"/>
                <a:chOff x="7983415" y="6582508"/>
                <a:chExt cx="152400" cy="486507"/>
              </a:xfrm>
            </p:grpSpPr>
            <p:cxnSp>
              <p:nvCxnSpPr>
                <p:cNvPr id="316" name="Straight Connector 315"/>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17" name="Straight Connector 316"/>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95" name="Group 294"/>
              <p:cNvGrpSpPr/>
              <p:nvPr/>
            </p:nvGrpSpPr>
            <p:grpSpPr>
              <a:xfrm>
                <a:off x="5193130" y="6582508"/>
                <a:ext cx="152400" cy="486507"/>
                <a:chOff x="7983415" y="6582508"/>
                <a:chExt cx="152400" cy="486507"/>
              </a:xfrm>
            </p:grpSpPr>
            <p:cxnSp>
              <p:nvCxnSpPr>
                <p:cNvPr id="314" name="Straight Connector 313"/>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15" name="Straight Connector 314"/>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96" name="Group 295"/>
              <p:cNvGrpSpPr/>
              <p:nvPr/>
            </p:nvGrpSpPr>
            <p:grpSpPr>
              <a:xfrm>
                <a:off x="4494873" y="6582508"/>
                <a:ext cx="152400" cy="486507"/>
                <a:chOff x="7983415" y="6582508"/>
                <a:chExt cx="152400" cy="486507"/>
              </a:xfrm>
            </p:grpSpPr>
            <p:cxnSp>
              <p:nvCxnSpPr>
                <p:cNvPr id="312" name="Straight Connector 311"/>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13" name="Straight Connector 312"/>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97" name="Group 296"/>
              <p:cNvGrpSpPr/>
              <p:nvPr/>
            </p:nvGrpSpPr>
            <p:grpSpPr>
              <a:xfrm>
                <a:off x="3796616" y="6582508"/>
                <a:ext cx="152400" cy="486507"/>
                <a:chOff x="7983415" y="6582508"/>
                <a:chExt cx="152400" cy="486507"/>
              </a:xfrm>
            </p:grpSpPr>
            <p:cxnSp>
              <p:nvCxnSpPr>
                <p:cNvPr id="310" name="Straight Connector 309"/>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11" name="Straight Connector 310"/>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98" name="Group 297"/>
              <p:cNvGrpSpPr/>
              <p:nvPr/>
            </p:nvGrpSpPr>
            <p:grpSpPr>
              <a:xfrm>
                <a:off x="3098359" y="6582508"/>
                <a:ext cx="152400" cy="486507"/>
                <a:chOff x="7983415" y="6582508"/>
                <a:chExt cx="152400" cy="486507"/>
              </a:xfrm>
            </p:grpSpPr>
            <p:cxnSp>
              <p:nvCxnSpPr>
                <p:cNvPr id="308" name="Straight Connector 307"/>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9" name="Straight Connector 308"/>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99" name="Group 298"/>
              <p:cNvGrpSpPr/>
              <p:nvPr/>
            </p:nvGrpSpPr>
            <p:grpSpPr>
              <a:xfrm>
                <a:off x="2400102" y="6582508"/>
                <a:ext cx="152400" cy="486507"/>
                <a:chOff x="7983415" y="6582508"/>
                <a:chExt cx="152400" cy="486507"/>
              </a:xfrm>
            </p:grpSpPr>
            <p:cxnSp>
              <p:nvCxnSpPr>
                <p:cNvPr id="306" name="Straight Connector 305"/>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00" name="Group 299"/>
              <p:cNvGrpSpPr/>
              <p:nvPr/>
            </p:nvGrpSpPr>
            <p:grpSpPr>
              <a:xfrm>
                <a:off x="1701845" y="6582508"/>
                <a:ext cx="152400" cy="486507"/>
                <a:chOff x="7983415" y="6582508"/>
                <a:chExt cx="152400" cy="486507"/>
              </a:xfrm>
            </p:grpSpPr>
            <p:cxnSp>
              <p:nvCxnSpPr>
                <p:cNvPr id="304" name="Straight Connector 303"/>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5" name="Straight Connector 304"/>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01" name="Group 300"/>
              <p:cNvGrpSpPr/>
              <p:nvPr/>
            </p:nvGrpSpPr>
            <p:grpSpPr>
              <a:xfrm>
                <a:off x="1003588" y="6582508"/>
                <a:ext cx="152400" cy="486507"/>
                <a:chOff x="7983415" y="6582508"/>
                <a:chExt cx="152400" cy="486507"/>
              </a:xfrm>
            </p:grpSpPr>
            <p:cxnSp>
              <p:nvCxnSpPr>
                <p:cNvPr id="302" name="Straight Connector 301"/>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3" name="Straight Connector 302"/>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grpSp>
          <p:nvGrpSpPr>
            <p:cNvPr id="181" name="Group 180"/>
            <p:cNvGrpSpPr/>
            <p:nvPr/>
          </p:nvGrpSpPr>
          <p:grpSpPr>
            <a:xfrm>
              <a:off x="-151325" y="454007"/>
              <a:ext cx="122115" cy="5945205"/>
              <a:chOff x="-238875" y="454007"/>
              <a:chExt cx="122115" cy="5945205"/>
            </a:xfrm>
          </p:grpSpPr>
          <p:cxnSp>
            <p:nvCxnSpPr>
              <p:cNvPr id="254" name="Straight Connector 253"/>
              <p:cNvCxnSpPr/>
              <p:nvPr/>
            </p:nvCxnSpPr>
            <p:spPr>
              <a:xfrm rot="5400000">
                <a:off x="-177817" y="392949"/>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55" name="Group 254"/>
              <p:cNvGrpSpPr/>
              <p:nvPr/>
            </p:nvGrpSpPr>
            <p:grpSpPr>
              <a:xfrm rot="5400000">
                <a:off x="-254017" y="5940709"/>
                <a:ext cx="152400" cy="122115"/>
                <a:chOff x="7983415" y="6582508"/>
                <a:chExt cx="152400" cy="486507"/>
              </a:xfrm>
            </p:grpSpPr>
            <p:cxnSp>
              <p:nvCxnSpPr>
                <p:cNvPr id="287" name="Straight Connector 286"/>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88" name="Straight Connector 287"/>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6" name="Group 255"/>
              <p:cNvGrpSpPr/>
              <p:nvPr/>
            </p:nvGrpSpPr>
            <p:grpSpPr>
              <a:xfrm rot="5400000">
                <a:off x="-254017" y="5467067"/>
                <a:ext cx="152400" cy="122115"/>
                <a:chOff x="7983415" y="6582508"/>
                <a:chExt cx="152400" cy="486507"/>
              </a:xfrm>
            </p:grpSpPr>
            <p:cxnSp>
              <p:nvCxnSpPr>
                <p:cNvPr id="285" name="Straight Connector 284"/>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86" name="Straight Connector 285"/>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7" name="Group 256"/>
              <p:cNvGrpSpPr/>
              <p:nvPr/>
            </p:nvGrpSpPr>
            <p:grpSpPr>
              <a:xfrm rot="5400000">
                <a:off x="-254017" y="4993425"/>
                <a:ext cx="152400" cy="122115"/>
                <a:chOff x="7983415" y="6582508"/>
                <a:chExt cx="152400" cy="486507"/>
              </a:xfrm>
            </p:grpSpPr>
            <p:cxnSp>
              <p:nvCxnSpPr>
                <p:cNvPr id="283" name="Straight Connector 282"/>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84" name="Straight Connector 283"/>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8" name="Group 257"/>
              <p:cNvGrpSpPr/>
              <p:nvPr/>
            </p:nvGrpSpPr>
            <p:grpSpPr>
              <a:xfrm rot="5400000">
                <a:off x="-254017" y="4519783"/>
                <a:ext cx="152400" cy="122115"/>
                <a:chOff x="7983415" y="6582508"/>
                <a:chExt cx="152400" cy="486507"/>
              </a:xfrm>
            </p:grpSpPr>
            <p:cxnSp>
              <p:nvCxnSpPr>
                <p:cNvPr id="281" name="Straight Connector 280"/>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82" name="Straight Connector 281"/>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9" name="Group 258"/>
              <p:cNvGrpSpPr/>
              <p:nvPr/>
            </p:nvGrpSpPr>
            <p:grpSpPr>
              <a:xfrm rot="5400000">
                <a:off x="-254017" y="4046141"/>
                <a:ext cx="152400" cy="122115"/>
                <a:chOff x="7983415" y="6582508"/>
                <a:chExt cx="152400" cy="486507"/>
              </a:xfrm>
            </p:grpSpPr>
            <p:cxnSp>
              <p:nvCxnSpPr>
                <p:cNvPr id="279" name="Straight Connector 278"/>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80" name="Straight Connector 279"/>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60" name="Group 259"/>
              <p:cNvGrpSpPr/>
              <p:nvPr/>
            </p:nvGrpSpPr>
            <p:grpSpPr>
              <a:xfrm rot="5400000">
                <a:off x="-254017" y="3572499"/>
                <a:ext cx="152400" cy="122115"/>
                <a:chOff x="7983415" y="6582508"/>
                <a:chExt cx="152400" cy="486507"/>
              </a:xfrm>
            </p:grpSpPr>
            <p:cxnSp>
              <p:nvCxnSpPr>
                <p:cNvPr id="277" name="Straight Connector 276"/>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61" name="Group 260"/>
              <p:cNvGrpSpPr/>
              <p:nvPr/>
            </p:nvGrpSpPr>
            <p:grpSpPr>
              <a:xfrm rot="5400000">
                <a:off x="-254017" y="3098857"/>
                <a:ext cx="152400" cy="122115"/>
                <a:chOff x="7983415" y="6582508"/>
                <a:chExt cx="152400" cy="486507"/>
              </a:xfrm>
            </p:grpSpPr>
            <p:cxnSp>
              <p:nvCxnSpPr>
                <p:cNvPr id="275" name="Straight Connector 274"/>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6" name="Straight Connector 275"/>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62" name="Group 261"/>
              <p:cNvGrpSpPr/>
              <p:nvPr/>
            </p:nvGrpSpPr>
            <p:grpSpPr>
              <a:xfrm rot="5400000">
                <a:off x="-254017" y="2625215"/>
                <a:ext cx="152400" cy="122115"/>
                <a:chOff x="7983415" y="6582508"/>
                <a:chExt cx="152400" cy="486507"/>
              </a:xfrm>
            </p:grpSpPr>
            <p:cxnSp>
              <p:nvCxnSpPr>
                <p:cNvPr id="273" name="Straight Connector 272"/>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4" name="Straight Connector 273"/>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63" name="Group 262"/>
              <p:cNvGrpSpPr/>
              <p:nvPr/>
            </p:nvGrpSpPr>
            <p:grpSpPr>
              <a:xfrm rot="5400000">
                <a:off x="-254017" y="2151573"/>
                <a:ext cx="152400" cy="122115"/>
                <a:chOff x="7983415" y="6582508"/>
                <a:chExt cx="152400" cy="486507"/>
              </a:xfrm>
            </p:grpSpPr>
            <p:cxnSp>
              <p:nvCxnSpPr>
                <p:cNvPr id="271" name="Straight Connector 270"/>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2" name="Straight Connector 271"/>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64" name="Group 263"/>
              <p:cNvGrpSpPr/>
              <p:nvPr/>
            </p:nvGrpSpPr>
            <p:grpSpPr>
              <a:xfrm rot="5400000">
                <a:off x="-254017" y="1677931"/>
                <a:ext cx="152400" cy="122115"/>
                <a:chOff x="7983415" y="6582508"/>
                <a:chExt cx="152400" cy="486507"/>
              </a:xfrm>
            </p:grpSpPr>
            <p:cxnSp>
              <p:nvCxnSpPr>
                <p:cNvPr id="269" name="Straight Connector 268"/>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65" name="Group 264"/>
              <p:cNvGrpSpPr/>
              <p:nvPr/>
            </p:nvGrpSpPr>
            <p:grpSpPr>
              <a:xfrm rot="5400000">
                <a:off x="-254017" y="997340"/>
                <a:ext cx="152400" cy="122115"/>
                <a:chOff x="7983415" y="6582508"/>
                <a:chExt cx="152400" cy="486507"/>
              </a:xfrm>
            </p:grpSpPr>
            <p:cxnSp>
              <p:nvCxnSpPr>
                <p:cNvPr id="267" name="Straight Connector 266"/>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66" name="Straight Connector 265"/>
              <p:cNvCxnSpPr/>
              <p:nvPr/>
            </p:nvCxnSpPr>
            <p:spPr>
              <a:xfrm rot="5400000">
                <a:off x="-177817" y="6338154"/>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2" name="Group 181"/>
            <p:cNvGrpSpPr/>
            <p:nvPr/>
          </p:nvGrpSpPr>
          <p:grpSpPr>
            <a:xfrm>
              <a:off x="9166483" y="454007"/>
              <a:ext cx="122115" cy="5945205"/>
              <a:chOff x="-238875" y="454007"/>
              <a:chExt cx="122115" cy="5945205"/>
            </a:xfrm>
          </p:grpSpPr>
          <p:cxnSp>
            <p:nvCxnSpPr>
              <p:cNvPr id="219" name="Straight Connector 218"/>
              <p:cNvCxnSpPr/>
              <p:nvPr/>
            </p:nvCxnSpPr>
            <p:spPr>
              <a:xfrm rot="5400000">
                <a:off x="-177817" y="392949"/>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20" name="Group 219"/>
              <p:cNvGrpSpPr/>
              <p:nvPr/>
            </p:nvGrpSpPr>
            <p:grpSpPr>
              <a:xfrm rot="5400000">
                <a:off x="-254017" y="5940709"/>
                <a:ext cx="152400" cy="122115"/>
                <a:chOff x="7983415" y="6582508"/>
                <a:chExt cx="152400" cy="486507"/>
              </a:xfrm>
            </p:grpSpPr>
            <p:cxnSp>
              <p:nvCxnSpPr>
                <p:cNvPr id="252" name="Straight Connector 251"/>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21" name="Group 220"/>
              <p:cNvGrpSpPr/>
              <p:nvPr/>
            </p:nvGrpSpPr>
            <p:grpSpPr>
              <a:xfrm rot="5400000">
                <a:off x="-254017" y="5467067"/>
                <a:ext cx="152400" cy="122115"/>
                <a:chOff x="7983415" y="6582508"/>
                <a:chExt cx="152400" cy="486507"/>
              </a:xfrm>
            </p:grpSpPr>
            <p:cxnSp>
              <p:nvCxnSpPr>
                <p:cNvPr id="250" name="Straight Connector 249"/>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22" name="Group 221"/>
              <p:cNvGrpSpPr/>
              <p:nvPr/>
            </p:nvGrpSpPr>
            <p:grpSpPr>
              <a:xfrm rot="5400000">
                <a:off x="-254017" y="4993425"/>
                <a:ext cx="152400" cy="122115"/>
                <a:chOff x="7983415" y="6582508"/>
                <a:chExt cx="152400" cy="486507"/>
              </a:xfrm>
            </p:grpSpPr>
            <p:cxnSp>
              <p:nvCxnSpPr>
                <p:cNvPr id="248" name="Straight Connector 247"/>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23" name="Group 222"/>
              <p:cNvGrpSpPr/>
              <p:nvPr/>
            </p:nvGrpSpPr>
            <p:grpSpPr>
              <a:xfrm rot="5400000">
                <a:off x="-254017" y="4519783"/>
                <a:ext cx="152400" cy="122115"/>
                <a:chOff x="7983415" y="6582508"/>
                <a:chExt cx="152400" cy="486507"/>
              </a:xfrm>
            </p:grpSpPr>
            <p:cxnSp>
              <p:nvCxnSpPr>
                <p:cNvPr id="246" name="Straight Connector 245"/>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24" name="Group 223"/>
              <p:cNvGrpSpPr/>
              <p:nvPr/>
            </p:nvGrpSpPr>
            <p:grpSpPr>
              <a:xfrm rot="5400000">
                <a:off x="-254017" y="4046141"/>
                <a:ext cx="152400" cy="122115"/>
                <a:chOff x="7983415" y="6582508"/>
                <a:chExt cx="152400" cy="486507"/>
              </a:xfrm>
            </p:grpSpPr>
            <p:cxnSp>
              <p:nvCxnSpPr>
                <p:cNvPr id="244" name="Straight Connector 243"/>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25" name="Group 224"/>
              <p:cNvGrpSpPr/>
              <p:nvPr/>
            </p:nvGrpSpPr>
            <p:grpSpPr>
              <a:xfrm rot="5400000">
                <a:off x="-254017" y="3572499"/>
                <a:ext cx="152400" cy="122115"/>
                <a:chOff x="7983415" y="6582508"/>
                <a:chExt cx="152400" cy="486507"/>
              </a:xfrm>
            </p:grpSpPr>
            <p:cxnSp>
              <p:nvCxnSpPr>
                <p:cNvPr id="242" name="Straight Connector 241"/>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26" name="Group 225"/>
              <p:cNvGrpSpPr/>
              <p:nvPr/>
            </p:nvGrpSpPr>
            <p:grpSpPr>
              <a:xfrm rot="5400000">
                <a:off x="-254017" y="3098857"/>
                <a:ext cx="152400" cy="122115"/>
                <a:chOff x="7983415" y="6582508"/>
                <a:chExt cx="152400" cy="486507"/>
              </a:xfrm>
            </p:grpSpPr>
            <p:cxnSp>
              <p:nvCxnSpPr>
                <p:cNvPr id="240" name="Straight Connector 239"/>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27" name="Group 226"/>
              <p:cNvGrpSpPr/>
              <p:nvPr/>
            </p:nvGrpSpPr>
            <p:grpSpPr>
              <a:xfrm rot="5400000">
                <a:off x="-254017" y="2625215"/>
                <a:ext cx="152400" cy="122115"/>
                <a:chOff x="7983415" y="6582508"/>
                <a:chExt cx="152400" cy="486507"/>
              </a:xfrm>
            </p:grpSpPr>
            <p:cxnSp>
              <p:nvCxnSpPr>
                <p:cNvPr id="238" name="Straight Connector 237"/>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28" name="Group 227"/>
              <p:cNvGrpSpPr/>
              <p:nvPr/>
            </p:nvGrpSpPr>
            <p:grpSpPr>
              <a:xfrm rot="5400000">
                <a:off x="-254017" y="2151573"/>
                <a:ext cx="152400" cy="122115"/>
                <a:chOff x="7983415" y="6582508"/>
                <a:chExt cx="152400" cy="486507"/>
              </a:xfrm>
            </p:grpSpPr>
            <p:cxnSp>
              <p:nvCxnSpPr>
                <p:cNvPr id="236" name="Straight Connector 235"/>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29" name="Group 228"/>
              <p:cNvGrpSpPr/>
              <p:nvPr/>
            </p:nvGrpSpPr>
            <p:grpSpPr>
              <a:xfrm rot="5400000">
                <a:off x="-254017" y="1677931"/>
                <a:ext cx="152400" cy="122115"/>
                <a:chOff x="7983415" y="6582508"/>
                <a:chExt cx="152400" cy="486507"/>
              </a:xfrm>
            </p:grpSpPr>
            <p:cxnSp>
              <p:nvCxnSpPr>
                <p:cNvPr id="234" name="Straight Connector 233"/>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5" name="Straight Connector 234"/>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0" name="Group 229"/>
              <p:cNvGrpSpPr/>
              <p:nvPr/>
            </p:nvGrpSpPr>
            <p:grpSpPr>
              <a:xfrm rot="5400000">
                <a:off x="-254017" y="997340"/>
                <a:ext cx="152400" cy="122115"/>
                <a:chOff x="7983415" y="6582508"/>
                <a:chExt cx="152400" cy="486507"/>
              </a:xfrm>
            </p:grpSpPr>
            <p:cxnSp>
              <p:nvCxnSpPr>
                <p:cNvPr id="232" name="Straight Connector 231"/>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3" name="Straight Connector 232"/>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31" name="Straight Connector 230"/>
              <p:cNvCxnSpPr/>
              <p:nvPr/>
            </p:nvCxnSpPr>
            <p:spPr>
              <a:xfrm rot="5400000">
                <a:off x="-177817" y="6338154"/>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3" name="Group 182"/>
            <p:cNvGrpSpPr/>
            <p:nvPr/>
          </p:nvGrpSpPr>
          <p:grpSpPr>
            <a:xfrm>
              <a:off x="457731" y="-141165"/>
              <a:ext cx="8226688" cy="122115"/>
              <a:chOff x="457731" y="6582508"/>
              <a:chExt cx="8226688" cy="486507"/>
            </a:xfrm>
          </p:grpSpPr>
          <p:cxnSp>
            <p:nvCxnSpPr>
              <p:cNvPr id="184" name="Straight Connector 183"/>
              <p:cNvCxnSpPr/>
              <p:nvPr/>
            </p:nvCxnSpPr>
            <p:spPr>
              <a:xfrm>
                <a:off x="457731"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a:off x="8684419"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186" name="Group 185"/>
              <p:cNvGrpSpPr/>
              <p:nvPr/>
            </p:nvGrpSpPr>
            <p:grpSpPr>
              <a:xfrm>
                <a:off x="7986158" y="6582508"/>
                <a:ext cx="152400" cy="486507"/>
                <a:chOff x="7983415" y="6582508"/>
                <a:chExt cx="152400" cy="486507"/>
              </a:xfrm>
            </p:grpSpPr>
            <p:cxnSp>
              <p:nvCxnSpPr>
                <p:cNvPr id="217" name="Straight Connector 216"/>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7" name="Group 186"/>
              <p:cNvGrpSpPr/>
              <p:nvPr/>
            </p:nvGrpSpPr>
            <p:grpSpPr>
              <a:xfrm>
                <a:off x="7287901" y="6582508"/>
                <a:ext cx="152400" cy="486507"/>
                <a:chOff x="7983415" y="6582508"/>
                <a:chExt cx="152400" cy="486507"/>
              </a:xfrm>
            </p:grpSpPr>
            <p:cxnSp>
              <p:nvCxnSpPr>
                <p:cNvPr id="215" name="Straight Connector 214"/>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8" name="Group 187"/>
              <p:cNvGrpSpPr/>
              <p:nvPr/>
            </p:nvGrpSpPr>
            <p:grpSpPr>
              <a:xfrm>
                <a:off x="6589644" y="6582508"/>
                <a:ext cx="152400" cy="486507"/>
                <a:chOff x="7983415" y="6582508"/>
                <a:chExt cx="152400" cy="486507"/>
              </a:xfrm>
            </p:grpSpPr>
            <p:cxnSp>
              <p:nvCxnSpPr>
                <p:cNvPr id="213" name="Straight Connector 212"/>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9" name="Group 188"/>
              <p:cNvGrpSpPr/>
              <p:nvPr/>
            </p:nvGrpSpPr>
            <p:grpSpPr>
              <a:xfrm>
                <a:off x="5891387" y="6582508"/>
                <a:ext cx="152400" cy="486507"/>
                <a:chOff x="7983415" y="6582508"/>
                <a:chExt cx="152400" cy="486507"/>
              </a:xfrm>
            </p:grpSpPr>
            <p:cxnSp>
              <p:nvCxnSpPr>
                <p:cNvPr id="211" name="Straight Connector 210"/>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90" name="Group 189"/>
              <p:cNvGrpSpPr/>
              <p:nvPr/>
            </p:nvGrpSpPr>
            <p:grpSpPr>
              <a:xfrm>
                <a:off x="5193130" y="6582508"/>
                <a:ext cx="152400" cy="486507"/>
                <a:chOff x="7983415" y="6582508"/>
                <a:chExt cx="152400" cy="486507"/>
              </a:xfrm>
            </p:grpSpPr>
            <p:cxnSp>
              <p:nvCxnSpPr>
                <p:cNvPr id="209" name="Straight Connector 208"/>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91" name="Group 190"/>
              <p:cNvGrpSpPr/>
              <p:nvPr/>
            </p:nvGrpSpPr>
            <p:grpSpPr>
              <a:xfrm>
                <a:off x="4494873" y="6582508"/>
                <a:ext cx="152400" cy="486507"/>
                <a:chOff x="7983415" y="6582508"/>
                <a:chExt cx="152400" cy="486507"/>
              </a:xfrm>
            </p:grpSpPr>
            <p:cxnSp>
              <p:nvCxnSpPr>
                <p:cNvPr id="207" name="Straight Connector 206"/>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8" name="Straight Connector 207"/>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92" name="Group 191"/>
              <p:cNvGrpSpPr/>
              <p:nvPr/>
            </p:nvGrpSpPr>
            <p:grpSpPr>
              <a:xfrm>
                <a:off x="3796616" y="6582508"/>
                <a:ext cx="152400" cy="486507"/>
                <a:chOff x="7983415" y="6582508"/>
                <a:chExt cx="152400" cy="486507"/>
              </a:xfrm>
            </p:grpSpPr>
            <p:cxnSp>
              <p:nvCxnSpPr>
                <p:cNvPr id="205" name="Straight Connector 204"/>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6" name="Straight Connector 205"/>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93" name="Group 192"/>
              <p:cNvGrpSpPr/>
              <p:nvPr/>
            </p:nvGrpSpPr>
            <p:grpSpPr>
              <a:xfrm>
                <a:off x="3098359" y="6582508"/>
                <a:ext cx="152400" cy="486507"/>
                <a:chOff x="7983415" y="6582508"/>
                <a:chExt cx="152400" cy="486507"/>
              </a:xfrm>
            </p:grpSpPr>
            <p:cxnSp>
              <p:nvCxnSpPr>
                <p:cNvPr id="203" name="Straight Connector 202"/>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4" name="Straight Connector 203"/>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94" name="Group 193"/>
              <p:cNvGrpSpPr/>
              <p:nvPr/>
            </p:nvGrpSpPr>
            <p:grpSpPr>
              <a:xfrm>
                <a:off x="2400102" y="6582508"/>
                <a:ext cx="152400" cy="486507"/>
                <a:chOff x="7983415" y="6582508"/>
                <a:chExt cx="152400" cy="486507"/>
              </a:xfrm>
            </p:grpSpPr>
            <p:cxnSp>
              <p:nvCxnSpPr>
                <p:cNvPr id="201" name="Straight Connector 200"/>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2" name="Straight Connector 201"/>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95" name="Group 194"/>
              <p:cNvGrpSpPr/>
              <p:nvPr/>
            </p:nvGrpSpPr>
            <p:grpSpPr>
              <a:xfrm>
                <a:off x="1701845" y="6582508"/>
                <a:ext cx="152400" cy="486507"/>
                <a:chOff x="7983415" y="6582508"/>
                <a:chExt cx="152400" cy="486507"/>
              </a:xfrm>
            </p:grpSpPr>
            <p:cxnSp>
              <p:nvCxnSpPr>
                <p:cNvPr id="199" name="Straight Connector 198"/>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0" name="Straight Connector 199"/>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96" name="Group 195"/>
              <p:cNvGrpSpPr/>
              <p:nvPr/>
            </p:nvGrpSpPr>
            <p:grpSpPr>
              <a:xfrm>
                <a:off x="1003588" y="6582508"/>
                <a:ext cx="152400" cy="486507"/>
                <a:chOff x="7983415" y="6582508"/>
                <a:chExt cx="152400" cy="486507"/>
              </a:xfrm>
            </p:grpSpPr>
            <p:cxnSp>
              <p:nvCxnSpPr>
                <p:cNvPr id="197" name="Straight Connector 196"/>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8" name="Straight Connector 197"/>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grpSp>
      <p:sp>
        <p:nvSpPr>
          <p:cNvPr id="156" name="Text Placeholder 6"/>
          <p:cNvSpPr>
            <a:spLocks noGrp="1"/>
          </p:cNvSpPr>
          <p:nvPr>
            <p:ph type="body" sz="quarter" idx="15"/>
          </p:nvPr>
        </p:nvSpPr>
        <p:spPr>
          <a:xfrm>
            <a:off x="458788" y="6399212"/>
            <a:ext cx="5438508" cy="458788"/>
          </a:xfrm>
        </p:spPr>
        <p:txBody>
          <a:bodyPr vert="horz" lIns="0" tIns="0" rIns="0" bIns="0" rtlCol="0" anchor="ctr">
            <a:noAutofit/>
          </a:bodyPr>
          <a:lstStyle>
            <a:lvl1pPr>
              <a:defRPr lang="en-US" sz="800" i="0" dirty="0" smtClean="0">
                <a:solidFill>
                  <a:schemeClr val="bg2"/>
                </a:solidFill>
                <a:latin typeface="+mj-lt"/>
              </a:defRPr>
            </a:lvl1pPr>
          </a:lstStyle>
          <a:p>
            <a:pPr lvl="0">
              <a:lnSpc>
                <a:spcPct val="85000"/>
              </a:lnSpc>
              <a:spcBef>
                <a:spcPts val="0"/>
              </a:spcBef>
              <a:spcAft>
                <a:spcPts val="0"/>
              </a:spcAft>
              <a:buFontTx/>
              <a:buNone/>
            </a:pPr>
            <a:r>
              <a:rPr lang="en-US"/>
              <a:t>Edit Master text styles</a:t>
            </a:r>
          </a:p>
        </p:txBody>
      </p:sp>
    </p:spTree>
    <p:extLst>
      <p:ext uri="{BB962C8B-B14F-4D97-AF65-F5344CB8AC3E}">
        <p14:creationId xmlns:p14="http://schemas.microsoft.com/office/powerpoint/2010/main" val="116468738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4 Split Horizontal">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Click to edit Master title style</a:t>
            </a:r>
          </a:p>
        </p:txBody>
      </p:sp>
      <p:sp>
        <p:nvSpPr>
          <p:cNvPr id="3" name="Content Placeholder 2"/>
          <p:cNvSpPr>
            <a:spLocks noGrp="1"/>
          </p:cNvSpPr>
          <p:nvPr>
            <p:ph idx="1"/>
          </p:nvPr>
        </p:nvSpPr>
        <p:spPr>
          <a:xfrm>
            <a:off x="457732" y="2762473"/>
            <a:ext cx="1942371" cy="1720471"/>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2" name="Text Placeholder 2"/>
          <p:cNvSpPr>
            <a:spLocks noGrp="1"/>
          </p:cNvSpPr>
          <p:nvPr>
            <p:ph type="body" idx="10"/>
          </p:nvPr>
        </p:nvSpPr>
        <p:spPr>
          <a:xfrm>
            <a:off x="459580" y="1134598"/>
            <a:ext cx="8227220" cy="536519"/>
          </a:xfrm>
        </p:spPr>
        <p:txBody>
          <a:bodyPr anchor="t">
            <a:noAutofit/>
          </a:bodyPr>
          <a:lstStyle>
            <a:lvl1pPr marL="0" indent="0">
              <a:buNone/>
              <a:defRPr sz="15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6" name="Content Placeholder 2"/>
          <p:cNvSpPr>
            <a:spLocks noGrp="1"/>
          </p:cNvSpPr>
          <p:nvPr>
            <p:ph idx="11"/>
          </p:nvPr>
        </p:nvSpPr>
        <p:spPr>
          <a:xfrm>
            <a:off x="2552504" y="2762473"/>
            <a:ext cx="1942371" cy="1720471"/>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7" name="Content Placeholder 2"/>
          <p:cNvSpPr>
            <a:spLocks noGrp="1"/>
          </p:cNvSpPr>
          <p:nvPr>
            <p:ph idx="12"/>
          </p:nvPr>
        </p:nvSpPr>
        <p:spPr>
          <a:xfrm>
            <a:off x="4647276" y="2762473"/>
            <a:ext cx="1942371" cy="1720471"/>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8" name="Content Placeholder 2"/>
          <p:cNvSpPr>
            <a:spLocks noGrp="1"/>
          </p:cNvSpPr>
          <p:nvPr>
            <p:ph idx="13"/>
          </p:nvPr>
        </p:nvSpPr>
        <p:spPr>
          <a:xfrm>
            <a:off x="6744429" y="2762473"/>
            <a:ext cx="1942371" cy="1720471"/>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169" name="Group 168"/>
          <p:cNvGrpSpPr/>
          <p:nvPr/>
        </p:nvGrpSpPr>
        <p:grpSpPr>
          <a:xfrm>
            <a:off x="-151325" y="-141165"/>
            <a:ext cx="9439923" cy="7136527"/>
            <a:chOff x="-151325" y="-141165"/>
            <a:chExt cx="9439923" cy="7136527"/>
          </a:xfrm>
        </p:grpSpPr>
        <p:grpSp>
          <p:nvGrpSpPr>
            <p:cNvPr id="170" name="Group 169"/>
            <p:cNvGrpSpPr/>
            <p:nvPr/>
          </p:nvGrpSpPr>
          <p:grpSpPr>
            <a:xfrm>
              <a:off x="457731" y="6873247"/>
              <a:ext cx="8226688" cy="122115"/>
              <a:chOff x="457731" y="6582508"/>
              <a:chExt cx="8226688" cy="486507"/>
            </a:xfrm>
          </p:grpSpPr>
          <p:cxnSp>
            <p:nvCxnSpPr>
              <p:cNvPr id="279" name="Straight Connector 278"/>
              <p:cNvCxnSpPr/>
              <p:nvPr/>
            </p:nvCxnSpPr>
            <p:spPr>
              <a:xfrm>
                <a:off x="457731"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80" name="Straight Connector 279"/>
              <p:cNvCxnSpPr/>
              <p:nvPr/>
            </p:nvCxnSpPr>
            <p:spPr>
              <a:xfrm>
                <a:off x="8684419"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81" name="Group 280"/>
              <p:cNvGrpSpPr/>
              <p:nvPr/>
            </p:nvGrpSpPr>
            <p:grpSpPr>
              <a:xfrm>
                <a:off x="7986158" y="6582508"/>
                <a:ext cx="152400" cy="486507"/>
                <a:chOff x="7983415" y="6582508"/>
                <a:chExt cx="152400" cy="486507"/>
              </a:xfrm>
            </p:grpSpPr>
            <p:cxnSp>
              <p:nvCxnSpPr>
                <p:cNvPr id="312" name="Straight Connector 311"/>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13" name="Straight Connector 312"/>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2" name="Group 281"/>
              <p:cNvGrpSpPr/>
              <p:nvPr/>
            </p:nvGrpSpPr>
            <p:grpSpPr>
              <a:xfrm>
                <a:off x="7287901" y="6582508"/>
                <a:ext cx="152400" cy="486507"/>
                <a:chOff x="7983415" y="6582508"/>
                <a:chExt cx="152400" cy="486507"/>
              </a:xfrm>
            </p:grpSpPr>
            <p:cxnSp>
              <p:nvCxnSpPr>
                <p:cNvPr id="310" name="Straight Connector 309"/>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11" name="Straight Connector 310"/>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3" name="Group 282"/>
              <p:cNvGrpSpPr/>
              <p:nvPr/>
            </p:nvGrpSpPr>
            <p:grpSpPr>
              <a:xfrm>
                <a:off x="6589644" y="6582508"/>
                <a:ext cx="152400" cy="486507"/>
                <a:chOff x="7983415" y="6582508"/>
                <a:chExt cx="152400" cy="486507"/>
              </a:xfrm>
            </p:grpSpPr>
            <p:cxnSp>
              <p:nvCxnSpPr>
                <p:cNvPr id="308" name="Straight Connector 307"/>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9" name="Straight Connector 308"/>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4" name="Group 283"/>
              <p:cNvGrpSpPr/>
              <p:nvPr/>
            </p:nvGrpSpPr>
            <p:grpSpPr>
              <a:xfrm>
                <a:off x="5891387" y="6582508"/>
                <a:ext cx="152400" cy="486507"/>
                <a:chOff x="7983415" y="6582508"/>
                <a:chExt cx="152400" cy="486507"/>
              </a:xfrm>
            </p:grpSpPr>
            <p:cxnSp>
              <p:nvCxnSpPr>
                <p:cNvPr id="306" name="Straight Connector 305"/>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5" name="Group 284"/>
              <p:cNvGrpSpPr/>
              <p:nvPr/>
            </p:nvGrpSpPr>
            <p:grpSpPr>
              <a:xfrm>
                <a:off x="5193130" y="6582508"/>
                <a:ext cx="152400" cy="486507"/>
                <a:chOff x="7983415" y="6582508"/>
                <a:chExt cx="152400" cy="486507"/>
              </a:xfrm>
            </p:grpSpPr>
            <p:cxnSp>
              <p:nvCxnSpPr>
                <p:cNvPr id="304" name="Straight Connector 303"/>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5" name="Straight Connector 304"/>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6" name="Group 285"/>
              <p:cNvGrpSpPr/>
              <p:nvPr/>
            </p:nvGrpSpPr>
            <p:grpSpPr>
              <a:xfrm>
                <a:off x="4494873" y="6582508"/>
                <a:ext cx="152400" cy="486507"/>
                <a:chOff x="7983415" y="6582508"/>
                <a:chExt cx="152400" cy="486507"/>
              </a:xfrm>
            </p:grpSpPr>
            <p:cxnSp>
              <p:nvCxnSpPr>
                <p:cNvPr id="302" name="Straight Connector 301"/>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3" name="Straight Connector 302"/>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7" name="Group 286"/>
              <p:cNvGrpSpPr/>
              <p:nvPr/>
            </p:nvGrpSpPr>
            <p:grpSpPr>
              <a:xfrm>
                <a:off x="3796616" y="6582508"/>
                <a:ext cx="152400" cy="486507"/>
                <a:chOff x="7983415" y="6582508"/>
                <a:chExt cx="152400" cy="486507"/>
              </a:xfrm>
            </p:grpSpPr>
            <p:cxnSp>
              <p:nvCxnSpPr>
                <p:cNvPr id="300" name="Straight Connector 299"/>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1" name="Straight Connector 300"/>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8" name="Group 287"/>
              <p:cNvGrpSpPr/>
              <p:nvPr/>
            </p:nvGrpSpPr>
            <p:grpSpPr>
              <a:xfrm>
                <a:off x="3098359" y="6582508"/>
                <a:ext cx="152400" cy="486507"/>
                <a:chOff x="7983415" y="6582508"/>
                <a:chExt cx="152400" cy="486507"/>
              </a:xfrm>
            </p:grpSpPr>
            <p:cxnSp>
              <p:nvCxnSpPr>
                <p:cNvPr id="298" name="Straight Connector 297"/>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9" name="Group 288"/>
              <p:cNvGrpSpPr/>
              <p:nvPr/>
            </p:nvGrpSpPr>
            <p:grpSpPr>
              <a:xfrm>
                <a:off x="2400102" y="6582508"/>
                <a:ext cx="152400" cy="486507"/>
                <a:chOff x="7983415" y="6582508"/>
                <a:chExt cx="152400" cy="486507"/>
              </a:xfrm>
            </p:grpSpPr>
            <p:cxnSp>
              <p:nvCxnSpPr>
                <p:cNvPr id="296" name="Straight Connector 295"/>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7" name="Straight Connector 296"/>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90" name="Group 289"/>
              <p:cNvGrpSpPr/>
              <p:nvPr/>
            </p:nvGrpSpPr>
            <p:grpSpPr>
              <a:xfrm>
                <a:off x="1701845" y="6582508"/>
                <a:ext cx="152400" cy="486507"/>
                <a:chOff x="7983415" y="6582508"/>
                <a:chExt cx="152400" cy="486507"/>
              </a:xfrm>
            </p:grpSpPr>
            <p:cxnSp>
              <p:nvCxnSpPr>
                <p:cNvPr id="294" name="Straight Connector 293"/>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5" name="Straight Connector 294"/>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91" name="Group 290"/>
              <p:cNvGrpSpPr/>
              <p:nvPr/>
            </p:nvGrpSpPr>
            <p:grpSpPr>
              <a:xfrm>
                <a:off x="1003588" y="6582508"/>
                <a:ext cx="152400" cy="486507"/>
                <a:chOff x="7983415" y="6582508"/>
                <a:chExt cx="152400" cy="486507"/>
              </a:xfrm>
            </p:grpSpPr>
            <p:cxnSp>
              <p:nvCxnSpPr>
                <p:cNvPr id="292" name="Straight Connector 291"/>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3" name="Straight Connector 292"/>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grpSp>
          <p:nvGrpSpPr>
            <p:cNvPr id="171" name="Group 170"/>
            <p:cNvGrpSpPr/>
            <p:nvPr/>
          </p:nvGrpSpPr>
          <p:grpSpPr>
            <a:xfrm>
              <a:off x="-151325" y="454007"/>
              <a:ext cx="122115" cy="5945205"/>
              <a:chOff x="-238875" y="454007"/>
              <a:chExt cx="122115" cy="5945205"/>
            </a:xfrm>
          </p:grpSpPr>
          <p:cxnSp>
            <p:nvCxnSpPr>
              <p:cNvPr id="244" name="Straight Connector 243"/>
              <p:cNvCxnSpPr/>
              <p:nvPr/>
            </p:nvCxnSpPr>
            <p:spPr>
              <a:xfrm rot="5400000">
                <a:off x="-177817" y="392949"/>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45" name="Group 244"/>
              <p:cNvGrpSpPr/>
              <p:nvPr/>
            </p:nvGrpSpPr>
            <p:grpSpPr>
              <a:xfrm rot="5400000">
                <a:off x="-254017" y="5940709"/>
                <a:ext cx="152400" cy="122115"/>
                <a:chOff x="7983415" y="6582508"/>
                <a:chExt cx="152400" cy="486507"/>
              </a:xfrm>
            </p:grpSpPr>
            <p:cxnSp>
              <p:nvCxnSpPr>
                <p:cNvPr id="277" name="Straight Connector 276"/>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6" name="Group 245"/>
              <p:cNvGrpSpPr/>
              <p:nvPr/>
            </p:nvGrpSpPr>
            <p:grpSpPr>
              <a:xfrm rot="5400000">
                <a:off x="-254017" y="5467067"/>
                <a:ext cx="152400" cy="122115"/>
                <a:chOff x="7983415" y="6582508"/>
                <a:chExt cx="152400" cy="486507"/>
              </a:xfrm>
            </p:grpSpPr>
            <p:cxnSp>
              <p:nvCxnSpPr>
                <p:cNvPr id="275" name="Straight Connector 274"/>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6" name="Straight Connector 275"/>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7" name="Group 246"/>
              <p:cNvGrpSpPr/>
              <p:nvPr/>
            </p:nvGrpSpPr>
            <p:grpSpPr>
              <a:xfrm rot="5400000">
                <a:off x="-254017" y="4993425"/>
                <a:ext cx="152400" cy="122115"/>
                <a:chOff x="7983415" y="6582508"/>
                <a:chExt cx="152400" cy="486507"/>
              </a:xfrm>
            </p:grpSpPr>
            <p:cxnSp>
              <p:nvCxnSpPr>
                <p:cNvPr id="273" name="Straight Connector 272"/>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4" name="Straight Connector 273"/>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8" name="Group 247"/>
              <p:cNvGrpSpPr/>
              <p:nvPr/>
            </p:nvGrpSpPr>
            <p:grpSpPr>
              <a:xfrm rot="5400000">
                <a:off x="-254017" y="4519783"/>
                <a:ext cx="152400" cy="122115"/>
                <a:chOff x="7983415" y="6582508"/>
                <a:chExt cx="152400" cy="486507"/>
              </a:xfrm>
            </p:grpSpPr>
            <p:cxnSp>
              <p:nvCxnSpPr>
                <p:cNvPr id="271" name="Straight Connector 270"/>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2" name="Straight Connector 271"/>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9" name="Group 248"/>
              <p:cNvGrpSpPr/>
              <p:nvPr/>
            </p:nvGrpSpPr>
            <p:grpSpPr>
              <a:xfrm rot="5400000">
                <a:off x="-254017" y="4046141"/>
                <a:ext cx="152400" cy="122115"/>
                <a:chOff x="7983415" y="6582508"/>
                <a:chExt cx="152400" cy="486507"/>
              </a:xfrm>
            </p:grpSpPr>
            <p:cxnSp>
              <p:nvCxnSpPr>
                <p:cNvPr id="269" name="Straight Connector 268"/>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0" name="Group 249"/>
              <p:cNvGrpSpPr/>
              <p:nvPr/>
            </p:nvGrpSpPr>
            <p:grpSpPr>
              <a:xfrm rot="5400000">
                <a:off x="-254017" y="3572499"/>
                <a:ext cx="152400" cy="122115"/>
                <a:chOff x="7983415" y="6582508"/>
                <a:chExt cx="152400" cy="486507"/>
              </a:xfrm>
            </p:grpSpPr>
            <p:cxnSp>
              <p:nvCxnSpPr>
                <p:cNvPr id="267" name="Straight Connector 266"/>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1" name="Group 250"/>
              <p:cNvGrpSpPr/>
              <p:nvPr/>
            </p:nvGrpSpPr>
            <p:grpSpPr>
              <a:xfrm rot="5400000">
                <a:off x="-254017" y="3098857"/>
                <a:ext cx="152400" cy="122115"/>
                <a:chOff x="7983415" y="6582508"/>
                <a:chExt cx="152400" cy="486507"/>
              </a:xfrm>
            </p:grpSpPr>
            <p:cxnSp>
              <p:nvCxnSpPr>
                <p:cNvPr id="265" name="Straight Connector 264"/>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2" name="Group 251"/>
              <p:cNvGrpSpPr/>
              <p:nvPr/>
            </p:nvGrpSpPr>
            <p:grpSpPr>
              <a:xfrm rot="5400000">
                <a:off x="-254017" y="2625215"/>
                <a:ext cx="152400" cy="122115"/>
                <a:chOff x="7983415" y="6582508"/>
                <a:chExt cx="152400" cy="486507"/>
              </a:xfrm>
            </p:grpSpPr>
            <p:cxnSp>
              <p:nvCxnSpPr>
                <p:cNvPr id="263" name="Straight Connector 262"/>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3" name="Group 252"/>
              <p:cNvGrpSpPr/>
              <p:nvPr/>
            </p:nvGrpSpPr>
            <p:grpSpPr>
              <a:xfrm rot="5400000">
                <a:off x="-254017" y="2151573"/>
                <a:ext cx="152400" cy="122115"/>
                <a:chOff x="7983415" y="6582508"/>
                <a:chExt cx="152400" cy="486507"/>
              </a:xfrm>
            </p:grpSpPr>
            <p:cxnSp>
              <p:nvCxnSpPr>
                <p:cNvPr id="261" name="Straight Connector 260"/>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4" name="Group 253"/>
              <p:cNvGrpSpPr/>
              <p:nvPr/>
            </p:nvGrpSpPr>
            <p:grpSpPr>
              <a:xfrm rot="5400000">
                <a:off x="-254017" y="1677931"/>
                <a:ext cx="152400" cy="122115"/>
                <a:chOff x="7983415" y="6582508"/>
                <a:chExt cx="152400" cy="486507"/>
              </a:xfrm>
            </p:grpSpPr>
            <p:cxnSp>
              <p:nvCxnSpPr>
                <p:cNvPr id="259" name="Straight Connector 258"/>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5" name="Group 254"/>
              <p:cNvGrpSpPr/>
              <p:nvPr/>
            </p:nvGrpSpPr>
            <p:grpSpPr>
              <a:xfrm rot="5400000">
                <a:off x="-254017" y="997340"/>
                <a:ext cx="152400" cy="122115"/>
                <a:chOff x="7983415" y="6582508"/>
                <a:chExt cx="152400" cy="486507"/>
              </a:xfrm>
            </p:grpSpPr>
            <p:cxnSp>
              <p:nvCxnSpPr>
                <p:cNvPr id="257" name="Straight Connector 256"/>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56" name="Straight Connector 255"/>
              <p:cNvCxnSpPr/>
              <p:nvPr/>
            </p:nvCxnSpPr>
            <p:spPr>
              <a:xfrm rot="5400000">
                <a:off x="-177817" y="6338154"/>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2" name="Group 171"/>
            <p:cNvGrpSpPr/>
            <p:nvPr/>
          </p:nvGrpSpPr>
          <p:grpSpPr>
            <a:xfrm>
              <a:off x="9166483" y="454007"/>
              <a:ext cx="122115" cy="5945205"/>
              <a:chOff x="-238875" y="454007"/>
              <a:chExt cx="122115" cy="5945205"/>
            </a:xfrm>
          </p:grpSpPr>
          <p:cxnSp>
            <p:nvCxnSpPr>
              <p:cNvPr id="209" name="Straight Connector 208"/>
              <p:cNvCxnSpPr/>
              <p:nvPr/>
            </p:nvCxnSpPr>
            <p:spPr>
              <a:xfrm rot="5400000">
                <a:off x="-177817" y="392949"/>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10" name="Group 209"/>
              <p:cNvGrpSpPr/>
              <p:nvPr/>
            </p:nvGrpSpPr>
            <p:grpSpPr>
              <a:xfrm rot="5400000">
                <a:off x="-254017" y="5940709"/>
                <a:ext cx="152400" cy="122115"/>
                <a:chOff x="7983415" y="6582508"/>
                <a:chExt cx="152400" cy="486507"/>
              </a:xfrm>
            </p:grpSpPr>
            <p:cxnSp>
              <p:nvCxnSpPr>
                <p:cNvPr id="242" name="Straight Connector 241"/>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1" name="Group 210"/>
              <p:cNvGrpSpPr/>
              <p:nvPr/>
            </p:nvGrpSpPr>
            <p:grpSpPr>
              <a:xfrm rot="5400000">
                <a:off x="-254017" y="5467067"/>
                <a:ext cx="152400" cy="122115"/>
                <a:chOff x="7983415" y="6582508"/>
                <a:chExt cx="152400" cy="486507"/>
              </a:xfrm>
            </p:grpSpPr>
            <p:cxnSp>
              <p:nvCxnSpPr>
                <p:cNvPr id="240" name="Straight Connector 239"/>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2" name="Group 211"/>
              <p:cNvGrpSpPr/>
              <p:nvPr/>
            </p:nvGrpSpPr>
            <p:grpSpPr>
              <a:xfrm rot="5400000">
                <a:off x="-254017" y="4993425"/>
                <a:ext cx="152400" cy="122115"/>
                <a:chOff x="7983415" y="6582508"/>
                <a:chExt cx="152400" cy="486507"/>
              </a:xfrm>
            </p:grpSpPr>
            <p:cxnSp>
              <p:nvCxnSpPr>
                <p:cNvPr id="238" name="Straight Connector 237"/>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3" name="Group 212"/>
              <p:cNvGrpSpPr/>
              <p:nvPr/>
            </p:nvGrpSpPr>
            <p:grpSpPr>
              <a:xfrm rot="5400000">
                <a:off x="-254017" y="4519783"/>
                <a:ext cx="152400" cy="122115"/>
                <a:chOff x="7983415" y="6582508"/>
                <a:chExt cx="152400" cy="486507"/>
              </a:xfrm>
            </p:grpSpPr>
            <p:cxnSp>
              <p:nvCxnSpPr>
                <p:cNvPr id="236" name="Straight Connector 235"/>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4" name="Group 213"/>
              <p:cNvGrpSpPr/>
              <p:nvPr/>
            </p:nvGrpSpPr>
            <p:grpSpPr>
              <a:xfrm rot="5400000">
                <a:off x="-254017" y="4046141"/>
                <a:ext cx="152400" cy="122115"/>
                <a:chOff x="7983415" y="6582508"/>
                <a:chExt cx="152400" cy="486507"/>
              </a:xfrm>
            </p:grpSpPr>
            <p:cxnSp>
              <p:nvCxnSpPr>
                <p:cNvPr id="234" name="Straight Connector 233"/>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5" name="Straight Connector 234"/>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5" name="Group 214"/>
              <p:cNvGrpSpPr/>
              <p:nvPr/>
            </p:nvGrpSpPr>
            <p:grpSpPr>
              <a:xfrm rot="5400000">
                <a:off x="-254017" y="3572499"/>
                <a:ext cx="152400" cy="122115"/>
                <a:chOff x="7983415" y="6582508"/>
                <a:chExt cx="152400" cy="486507"/>
              </a:xfrm>
            </p:grpSpPr>
            <p:cxnSp>
              <p:nvCxnSpPr>
                <p:cNvPr id="232" name="Straight Connector 231"/>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3" name="Straight Connector 232"/>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6" name="Group 215"/>
              <p:cNvGrpSpPr/>
              <p:nvPr/>
            </p:nvGrpSpPr>
            <p:grpSpPr>
              <a:xfrm rot="5400000">
                <a:off x="-254017" y="3098857"/>
                <a:ext cx="152400" cy="122115"/>
                <a:chOff x="7983415" y="6582508"/>
                <a:chExt cx="152400" cy="486507"/>
              </a:xfrm>
            </p:grpSpPr>
            <p:cxnSp>
              <p:nvCxnSpPr>
                <p:cNvPr id="230" name="Straight Connector 229"/>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1" name="Straight Connector 230"/>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7" name="Group 216"/>
              <p:cNvGrpSpPr/>
              <p:nvPr/>
            </p:nvGrpSpPr>
            <p:grpSpPr>
              <a:xfrm rot="5400000">
                <a:off x="-254017" y="2625215"/>
                <a:ext cx="152400" cy="122115"/>
                <a:chOff x="7983415" y="6582508"/>
                <a:chExt cx="152400" cy="486507"/>
              </a:xfrm>
            </p:grpSpPr>
            <p:cxnSp>
              <p:nvCxnSpPr>
                <p:cNvPr id="228" name="Straight Connector 227"/>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8" name="Group 217"/>
              <p:cNvGrpSpPr/>
              <p:nvPr/>
            </p:nvGrpSpPr>
            <p:grpSpPr>
              <a:xfrm rot="5400000">
                <a:off x="-254017" y="2151573"/>
                <a:ext cx="152400" cy="122115"/>
                <a:chOff x="7983415" y="6582508"/>
                <a:chExt cx="152400" cy="486507"/>
              </a:xfrm>
            </p:grpSpPr>
            <p:cxnSp>
              <p:nvCxnSpPr>
                <p:cNvPr id="226" name="Straight Connector 225"/>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9" name="Group 218"/>
              <p:cNvGrpSpPr/>
              <p:nvPr/>
            </p:nvGrpSpPr>
            <p:grpSpPr>
              <a:xfrm rot="5400000">
                <a:off x="-254017" y="1677931"/>
                <a:ext cx="152400" cy="122115"/>
                <a:chOff x="7983415" y="6582508"/>
                <a:chExt cx="152400" cy="486507"/>
              </a:xfrm>
            </p:grpSpPr>
            <p:cxnSp>
              <p:nvCxnSpPr>
                <p:cNvPr id="224" name="Straight Connector 223"/>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20" name="Group 219"/>
              <p:cNvGrpSpPr/>
              <p:nvPr/>
            </p:nvGrpSpPr>
            <p:grpSpPr>
              <a:xfrm rot="5400000">
                <a:off x="-254017" y="997340"/>
                <a:ext cx="152400" cy="122115"/>
                <a:chOff x="7983415" y="6582508"/>
                <a:chExt cx="152400" cy="486507"/>
              </a:xfrm>
            </p:grpSpPr>
            <p:cxnSp>
              <p:nvCxnSpPr>
                <p:cNvPr id="222" name="Straight Connector 221"/>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21" name="Straight Connector 220"/>
              <p:cNvCxnSpPr/>
              <p:nvPr/>
            </p:nvCxnSpPr>
            <p:spPr>
              <a:xfrm rot="5400000">
                <a:off x="-177817" y="6338154"/>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3" name="Group 172"/>
            <p:cNvGrpSpPr/>
            <p:nvPr/>
          </p:nvGrpSpPr>
          <p:grpSpPr>
            <a:xfrm>
              <a:off x="457731" y="-141165"/>
              <a:ext cx="8226688" cy="122115"/>
              <a:chOff x="457731" y="6582508"/>
              <a:chExt cx="8226688" cy="486507"/>
            </a:xfrm>
          </p:grpSpPr>
          <p:cxnSp>
            <p:nvCxnSpPr>
              <p:cNvPr id="174" name="Straight Connector 173"/>
              <p:cNvCxnSpPr/>
              <p:nvPr/>
            </p:nvCxnSpPr>
            <p:spPr>
              <a:xfrm>
                <a:off x="457731"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p:nvCxnSpPr>
            <p:spPr>
              <a:xfrm>
                <a:off x="8684419"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176" name="Group 175"/>
              <p:cNvGrpSpPr/>
              <p:nvPr/>
            </p:nvGrpSpPr>
            <p:grpSpPr>
              <a:xfrm>
                <a:off x="7986158" y="6582508"/>
                <a:ext cx="152400" cy="486507"/>
                <a:chOff x="7983415" y="6582508"/>
                <a:chExt cx="152400" cy="486507"/>
              </a:xfrm>
            </p:grpSpPr>
            <p:cxnSp>
              <p:nvCxnSpPr>
                <p:cNvPr id="207" name="Straight Connector 206"/>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8" name="Straight Connector 207"/>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7" name="Group 176"/>
              <p:cNvGrpSpPr/>
              <p:nvPr/>
            </p:nvGrpSpPr>
            <p:grpSpPr>
              <a:xfrm>
                <a:off x="7287901" y="6582508"/>
                <a:ext cx="152400" cy="486507"/>
                <a:chOff x="7983415" y="6582508"/>
                <a:chExt cx="152400" cy="486507"/>
              </a:xfrm>
            </p:grpSpPr>
            <p:cxnSp>
              <p:nvCxnSpPr>
                <p:cNvPr id="205" name="Straight Connector 204"/>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6" name="Straight Connector 205"/>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8" name="Group 177"/>
              <p:cNvGrpSpPr/>
              <p:nvPr/>
            </p:nvGrpSpPr>
            <p:grpSpPr>
              <a:xfrm>
                <a:off x="6589644" y="6582508"/>
                <a:ext cx="152400" cy="486507"/>
                <a:chOff x="7983415" y="6582508"/>
                <a:chExt cx="152400" cy="486507"/>
              </a:xfrm>
            </p:grpSpPr>
            <p:cxnSp>
              <p:nvCxnSpPr>
                <p:cNvPr id="203" name="Straight Connector 202"/>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4" name="Straight Connector 203"/>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9" name="Group 178"/>
              <p:cNvGrpSpPr/>
              <p:nvPr/>
            </p:nvGrpSpPr>
            <p:grpSpPr>
              <a:xfrm>
                <a:off x="5891387" y="6582508"/>
                <a:ext cx="152400" cy="486507"/>
                <a:chOff x="7983415" y="6582508"/>
                <a:chExt cx="152400" cy="486507"/>
              </a:xfrm>
            </p:grpSpPr>
            <p:cxnSp>
              <p:nvCxnSpPr>
                <p:cNvPr id="201" name="Straight Connector 200"/>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2" name="Straight Connector 201"/>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0" name="Group 179"/>
              <p:cNvGrpSpPr/>
              <p:nvPr/>
            </p:nvGrpSpPr>
            <p:grpSpPr>
              <a:xfrm>
                <a:off x="5193130" y="6582508"/>
                <a:ext cx="152400" cy="486507"/>
                <a:chOff x="7983415" y="6582508"/>
                <a:chExt cx="152400" cy="486507"/>
              </a:xfrm>
            </p:grpSpPr>
            <p:cxnSp>
              <p:nvCxnSpPr>
                <p:cNvPr id="199" name="Straight Connector 198"/>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0" name="Straight Connector 199"/>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1" name="Group 180"/>
              <p:cNvGrpSpPr/>
              <p:nvPr/>
            </p:nvGrpSpPr>
            <p:grpSpPr>
              <a:xfrm>
                <a:off x="4494873" y="6582508"/>
                <a:ext cx="152400" cy="486507"/>
                <a:chOff x="7983415" y="6582508"/>
                <a:chExt cx="152400" cy="486507"/>
              </a:xfrm>
            </p:grpSpPr>
            <p:cxnSp>
              <p:nvCxnSpPr>
                <p:cNvPr id="197" name="Straight Connector 196"/>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8" name="Straight Connector 197"/>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2" name="Group 181"/>
              <p:cNvGrpSpPr/>
              <p:nvPr/>
            </p:nvGrpSpPr>
            <p:grpSpPr>
              <a:xfrm>
                <a:off x="3796616" y="6582508"/>
                <a:ext cx="152400" cy="486507"/>
                <a:chOff x="7983415" y="6582508"/>
                <a:chExt cx="152400" cy="486507"/>
              </a:xfrm>
            </p:grpSpPr>
            <p:cxnSp>
              <p:nvCxnSpPr>
                <p:cNvPr id="195" name="Straight Connector 194"/>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6" name="Straight Connector 195"/>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3" name="Group 182"/>
              <p:cNvGrpSpPr/>
              <p:nvPr/>
            </p:nvGrpSpPr>
            <p:grpSpPr>
              <a:xfrm>
                <a:off x="3098359" y="6582508"/>
                <a:ext cx="152400" cy="486507"/>
                <a:chOff x="7983415" y="6582508"/>
                <a:chExt cx="152400" cy="486507"/>
              </a:xfrm>
            </p:grpSpPr>
            <p:cxnSp>
              <p:nvCxnSpPr>
                <p:cNvPr id="193" name="Straight Connector 192"/>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4" name="Straight Connector 193"/>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4" name="Group 183"/>
              <p:cNvGrpSpPr/>
              <p:nvPr/>
            </p:nvGrpSpPr>
            <p:grpSpPr>
              <a:xfrm>
                <a:off x="2400102" y="6582508"/>
                <a:ext cx="152400" cy="486507"/>
                <a:chOff x="7983415" y="6582508"/>
                <a:chExt cx="152400" cy="486507"/>
              </a:xfrm>
            </p:grpSpPr>
            <p:cxnSp>
              <p:nvCxnSpPr>
                <p:cNvPr id="191" name="Straight Connector 190"/>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2" name="Straight Connector 191"/>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5" name="Group 184"/>
              <p:cNvGrpSpPr/>
              <p:nvPr/>
            </p:nvGrpSpPr>
            <p:grpSpPr>
              <a:xfrm>
                <a:off x="1701845" y="6582508"/>
                <a:ext cx="152400" cy="486507"/>
                <a:chOff x="7983415" y="6582508"/>
                <a:chExt cx="152400" cy="486507"/>
              </a:xfrm>
            </p:grpSpPr>
            <p:cxnSp>
              <p:nvCxnSpPr>
                <p:cNvPr id="189" name="Straight Connector 188"/>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6" name="Group 185"/>
              <p:cNvGrpSpPr/>
              <p:nvPr/>
            </p:nvGrpSpPr>
            <p:grpSpPr>
              <a:xfrm>
                <a:off x="1003588" y="6582508"/>
                <a:ext cx="152400" cy="486507"/>
                <a:chOff x="7983415" y="6582508"/>
                <a:chExt cx="152400" cy="486507"/>
              </a:xfrm>
            </p:grpSpPr>
            <p:cxnSp>
              <p:nvCxnSpPr>
                <p:cNvPr id="187" name="Straight Connector 186"/>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grpSp>
      <p:sp>
        <p:nvSpPr>
          <p:cNvPr id="155" name="Content Placeholder 2"/>
          <p:cNvSpPr>
            <a:spLocks noGrp="1"/>
          </p:cNvSpPr>
          <p:nvPr>
            <p:ph idx="14"/>
          </p:nvPr>
        </p:nvSpPr>
        <p:spPr>
          <a:xfrm>
            <a:off x="457732" y="5128999"/>
            <a:ext cx="1942371" cy="1720471"/>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6" name="Content Placeholder 2"/>
          <p:cNvSpPr>
            <a:spLocks noGrp="1"/>
          </p:cNvSpPr>
          <p:nvPr>
            <p:ph idx="15"/>
          </p:nvPr>
        </p:nvSpPr>
        <p:spPr>
          <a:xfrm>
            <a:off x="2552504" y="5128999"/>
            <a:ext cx="1942371" cy="1720471"/>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7" name="Content Placeholder 2"/>
          <p:cNvSpPr>
            <a:spLocks noGrp="1"/>
          </p:cNvSpPr>
          <p:nvPr>
            <p:ph idx="16"/>
          </p:nvPr>
        </p:nvSpPr>
        <p:spPr>
          <a:xfrm>
            <a:off x="4647276" y="5128999"/>
            <a:ext cx="1942371" cy="1720471"/>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8" name="Content Placeholder 2"/>
          <p:cNvSpPr>
            <a:spLocks noGrp="1"/>
          </p:cNvSpPr>
          <p:nvPr>
            <p:ph idx="17"/>
          </p:nvPr>
        </p:nvSpPr>
        <p:spPr>
          <a:xfrm>
            <a:off x="6744429" y="5128999"/>
            <a:ext cx="1942371" cy="1720471"/>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9" name="Text Placeholder 6"/>
          <p:cNvSpPr>
            <a:spLocks noGrp="1"/>
          </p:cNvSpPr>
          <p:nvPr>
            <p:ph type="body" sz="quarter" idx="18"/>
          </p:nvPr>
        </p:nvSpPr>
        <p:spPr>
          <a:xfrm>
            <a:off x="458788" y="6399212"/>
            <a:ext cx="5438508" cy="458788"/>
          </a:xfrm>
        </p:spPr>
        <p:txBody>
          <a:bodyPr vert="horz" lIns="0" tIns="0" rIns="0" bIns="0" rtlCol="0" anchor="ctr">
            <a:noAutofit/>
          </a:bodyPr>
          <a:lstStyle>
            <a:lvl1pPr>
              <a:defRPr lang="en-US" sz="800" i="0" dirty="0" smtClean="0">
                <a:solidFill>
                  <a:schemeClr val="bg2"/>
                </a:solidFill>
                <a:latin typeface="+mj-lt"/>
              </a:defRPr>
            </a:lvl1pPr>
          </a:lstStyle>
          <a:p>
            <a:pPr lvl="0">
              <a:lnSpc>
                <a:spcPct val="85000"/>
              </a:lnSpc>
              <a:spcBef>
                <a:spcPts val="0"/>
              </a:spcBef>
              <a:spcAft>
                <a:spcPts val="0"/>
              </a:spcAft>
              <a:buFontTx/>
              <a:buNone/>
            </a:pPr>
            <a:r>
              <a:rPr lang="en-US"/>
              <a:t>Edit Master text styles</a:t>
            </a:r>
          </a:p>
        </p:txBody>
      </p:sp>
    </p:spTree>
    <p:extLst>
      <p:ext uri="{BB962C8B-B14F-4D97-AF65-F5344CB8AC3E}">
        <p14:creationId xmlns:p14="http://schemas.microsoft.com/office/powerpoint/2010/main" val="16465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2 No Sub">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53" name="Content Placeholder 2"/>
          <p:cNvSpPr>
            <a:spLocks noGrp="1"/>
          </p:cNvSpPr>
          <p:nvPr>
            <p:ph idx="1"/>
          </p:nvPr>
        </p:nvSpPr>
        <p:spPr>
          <a:xfrm>
            <a:off x="457732" y="1134598"/>
            <a:ext cx="4037143" cy="52646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4" name="Content Placeholder 2"/>
          <p:cNvSpPr>
            <a:spLocks noGrp="1"/>
          </p:cNvSpPr>
          <p:nvPr>
            <p:ph idx="12"/>
          </p:nvPr>
        </p:nvSpPr>
        <p:spPr>
          <a:xfrm>
            <a:off x="4647276" y="1134598"/>
            <a:ext cx="4037143" cy="52646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151" name="Group 150"/>
          <p:cNvGrpSpPr/>
          <p:nvPr/>
        </p:nvGrpSpPr>
        <p:grpSpPr>
          <a:xfrm>
            <a:off x="-151325" y="-141165"/>
            <a:ext cx="9439923" cy="7136527"/>
            <a:chOff x="-151325" y="-141165"/>
            <a:chExt cx="9439923" cy="7136527"/>
          </a:xfrm>
        </p:grpSpPr>
        <p:grpSp>
          <p:nvGrpSpPr>
            <p:cNvPr id="155" name="Group 154"/>
            <p:cNvGrpSpPr/>
            <p:nvPr/>
          </p:nvGrpSpPr>
          <p:grpSpPr>
            <a:xfrm>
              <a:off x="457731" y="6873247"/>
              <a:ext cx="8226688" cy="122115"/>
              <a:chOff x="457731" y="6582508"/>
              <a:chExt cx="8226688" cy="486507"/>
            </a:xfrm>
          </p:grpSpPr>
          <p:cxnSp>
            <p:nvCxnSpPr>
              <p:cNvPr id="264" name="Straight Connector 263"/>
              <p:cNvCxnSpPr/>
              <p:nvPr/>
            </p:nvCxnSpPr>
            <p:spPr>
              <a:xfrm>
                <a:off x="457731"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a:off x="8684419"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66" name="Group 265"/>
              <p:cNvGrpSpPr/>
              <p:nvPr/>
            </p:nvGrpSpPr>
            <p:grpSpPr>
              <a:xfrm>
                <a:off x="7986158" y="6582508"/>
                <a:ext cx="152400" cy="486507"/>
                <a:chOff x="7983415" y="6582508"/>
                <a:chExt cx="152400" cy="486507"/>
              </a:xfrm>
            </p:grpSpPr>
            <p:cxnSp>
              <p:nvCxnSpPr>
                <p:cNvPr id="297" name="Straight Connector 296"/>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67" name="Group 266"/>
              <p:cNvGrpSpPr/>
              <p:nvPr/>
            </p:nvGrpSpPr>
            <p:grpSpPr>
              <a:xfrm>
                <a:off x="7287901" y="6582508"/>
                <a:ext cx="152400" cy="486507"/>
                <a:chOff x="7983415" y="6582508"/>
                <a:chExt cx="152400" cy="486507"/>
              </a:xfrm>
            </p:grpSpPr>
            <p:cxnSp>
              <p:nvCxnSpPr>
                <p:cNvPr id="295" name="Straight Connector 294"/>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6" name="Straight Connector 295"/>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68" name="Group 267"/>
              <p:cNvGrpSpPr/>
              <p:nvPr/>
            </p:nvGrpSpPr>
            <p:grpSpPr>
              <a:xfrm>
                <a:off x="6589644" y="6582508"/>
                <a:ext cx="152400" cy="486507"/>
                <a:chOff x="7983415" y="6582508"/>
                <a:chExt cx="152400" cy="486507"/>
              </a:xfrm>
            </p:grpSpPr>
            <p:cxnSp>
              <p:nvCxnSpPr>
                <p:cNvPr id="293" name="Straight Connector 292"/>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69" name="Group 268"/>
              <p:cNvGrpSpPr/>
              <p:nvPr/>
            </p:nvGrpSpPr>
            <p:grpSpPr>
              <a:xfrm>
                <a:off x="5891387" y="6582508"/>
                <a:ext cx="152400" cy="486507"/>
                <a:chOff x="7983415" y="6582508"/>
                <a:chExt cx="152400" cy="486507"/>
              </a:xfrm>
            </p:grpSpPr>
            <p:cxnSp>
              <p:nvCxnSpPr>
                <p:cNvPr id="291" name="Straight Connector 290"/>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0" name="Group 269"/>
              <p:cNvGrpSpPr/>
              <p:nvPr/>
            </p:nvGrpSpPr>
            <p:grpSpPr>
              <a:xfrm>
                <a:off x="5193130" y="6582508"/>
                <a:ext cx="152400" cy="486507"/>
                <a:chOff x="7983415" y="6582508"/>
                <a:chExt cx="152400" cy="486507"/>
              </a:xfrm>
            </p:grpSpPr>
            <p:cxnSp>
              <p:nvCxnSpPr>
                <p:cNvPr id="289" name="Straight Connector 288"/>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0" name="Straight Connector 289"/>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1" name="Group 270"/>
              <p:cNvGrpSpPr/>
              <p:nvPr/>
            </p:nvGrpSpPr>
            <p:grpSpPr>
              <a:xfrm>
                <a:off x="4494873" y="6582508"/>
                <a:ext cx="152400" cy="486507"/>
                <a:chOff x="7983415" y="6582508"/>
                <a:chExt cx="152400" cy="486507"/>
              </a:xfrm>
            </p:grpSpPr>
            <p:cxnSp>
              <p:nvCxnSpPr>
                <p:cNvPr id="287" name="Straight Connector 286"/>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88" name="Straight Connector 287"/>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2" name="Group 271"/>
              <p:cNvGrpSpPr/>
              <p:nvPr/>
            </p:nvGrpSpPr>
            <p:grpSpPr>
              <a:xfrm>
                <a:off x="3796616" y="6582508"/>
                <a:ext cx="152400" cy="486507"/>
                <a:chOff x="7983415" y="6582508"/>
                <a:chExt cx="152400" cy="486507"/>
              </a:xfrm>
            </p:grpSpPr>
            <p:cxnSp>
              <p:nvCxnSpPr>
                <p:cNvPr id="285" name="Straight Connector 284"/>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86" name="Straight Connector 285"/>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3" name="Group 272"/>
              <p:cNvGrpSpPr/>
              <p:nvPr/>
            </p:nvGrpSpPr>
            <p:grpSpPr>
              <a:xfrm>
                <a:off x="3098359" y="6582508"/>
                <a:ext cx="152400" cy="486507"/>
                <a:chOff x="7983415" y="6582508"/>
                <a:chExt cx="152400" cy="486507"/>
              </a:xfrm>
            </p:grpSpPr>
            <p:cxnSp>
              <p:nvCxnSpPr>
                <p:cNvPr id="283" name="Straight Connector 282"/>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84" name="Straight Connector 283"/>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4" name="Group 273"/>
              <p:cNvGrpSpPr/>
              <p:nvPr/>
            </p:nvGrpSpPr>
            <p:grpSpPr>
              <a:xfrm>
                <a:off x="2400102" y="6582508"/>
                <a:ext cx="152400" cy="486507"/>
                <a:chOff x="7983415" y="6582508"/>
                <a:chExt cx="152400" cy="486507"/>
              </a:xfrm>
            </p:grpSpPr>
            <p:cxnSp>
              <p:nvCxnSpPr>
                <p:cNvPr id="281" name="Straight Connector 280"/>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82" name="Straight Connector 281"/>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5" name="Group 274"/>
              <p:cNvGrpSpPr/>
              <p:nvPr/>
            </p:nvGrpSpPr>
            <p:grpSpPr>
              <a:xfrm>
                <a:off x="1701845" y="6582508"/>
                <a:ext cx="152400" cy="486507"/>
                <a:chOff x="7983415" y="6582508"/>
                <a:chExt cx="152400" cy="486507"/>
              </a:xfrm>
            </p:grpSpPr>
            <p:cxnSp>
              <p:nvCxnSpPr>
                <p:cNvPr id="279" name="Straight Connector 278"/>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80" name="Straight Connector 279"/>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6" name="Group 275"/>
              <p:cNvGrpSpPr/>
              <p:nvPr/>
            </p:nvGrpSpPr>
            <p:grpSpPr>
              <a:xfrm>
                <a:off x="1003588" y="6582508"/>
                <a:ext cx="152400" cy="486507"/>
                <a:chOff x="7983415" y="6582508"/>
                <a:chExt cx="152400" cy="486507"/>
              </a:xfrm>
            </p:grpSpPr>
            <p:cxnSp>
              <p:nvCxnSpPr>
                <p:cNvPr id="277" name="Straight Connector 276"/>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grpSp>
          <p:nvGrpSpPr>
            <p:cNvPr id="156" name="Group 155"/>
            <p:cNvGrpSpPr/>
            <p:nvPr/>
          </p:nvGrpSpPr>
          <p:grpSpPr>
            <a:xfrm>
              <a:off x="-151325" y="454007"/>
              <a:ext cx="122115" cy="5945205"/>
              <a:chOff x="-238875" y="454007"/>
              <a:chExt cx="122115" cy="5945205"/>
            </a:xfrm>
          </p:grpSpPr>
          <p:cxnSp>
            <p:nvCxnSpPr>
              <p:cNvPr id="229" name="Straight Connector 228"/>
              <p:cNvCxnSpPr/>
              <p:nvPr/>
            </p:nvCxnSpPr>
            <p:spPr>
              <a:xfrm rot="5400000">
                <a:off x="-177817" y="392949"/>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30" name="Group 229"/>
              <p:cNvGrpSpPr/>
              <p:nvPr/>
            </p:nvGrpSpPr>
            <p:grpSpPr>
              <a:xfrm rot="5400000">
                <a:off x="-254017" y="5940709"/>
                <a:ext cx="152400" cy="122115"/>
                <a:chOff x="7983415" y="6582508"/>
                <a:chExt cx="152400" cy="486507"/>
              </a:xfrm>
            </p:grpSpPr>
            <p:cxnSp>
              <p:nvCxnSpPr>
                <p:cNvPr id="262" name="Straight Connector 261"/>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3" name="Straight Connector 262"/>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1" name="Group 230"/>
              <p:cNvGrpSpPr/>
              <p:nvPr/>
            </p:nvGrpSpPr>
            <p:grpSpPr>
              <a:xfrm rot="5400000">
                <a:off x="-254017" y="5467067"/>
                <a:ext cx="152400" cy="122115"/>
                <a:chOff x="7983415" y="6582508"/>
                <a:chExt cx="152400" cy="486507"/>
              </a:xfrm>
            </p:grpSpPr>
            <p:cxnSp>
              <p:nvCxnSpPr>
                <p:cNvPr id="260" name="Straight Connector 259"/>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2" name="Group 231"/>
              <p:cNvGrpSpPr/>
              <p:nvPr/>
            </p:nvGrpSpPr>
            <p:grpSpPr>
              <a:xfrm rot="5400000">
                <a:off x="-254017" y="4993425"/>
                <a:ext cx="152400" cy="122115"/>
                <a:chOff x="7983415" y="6582508"/>
                <a:chExt cx="152400" cy="486507"/>
              </a:xfrm>
            </p:grpSpPr>
            <p:cxnSp>
              <p:nvCxnSpPr>
                <p:cNvPr id="258" name="Straight Connector 257"/>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3" name="Group 232"/>
              <p:cNvGrpSpPr/>
              <p:nvPr/>
            </p:nvGrpSpPr>
            <p:grpSpPr>
              <a:xfrm rot="5400000">
                <a:off x="-254017" y="4519783"/>
                <a:ext cx="152400" cy="122115"/>
                <a:chOff x="7983415" y="6582508"/>
                <a:chExt cx="152400" cy="486507"/>
              </a:xfrm>
            </p:grpSpPr>
            <p:cxnSp>
              <p:nvCxnSpPr>
                <p:cNvPr id="256" name="Straight Connector 255"/>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4" name="Group 233"/>
              <p:cNvGrpSpPr/>
              <p:nvPr/>
            </p:nvGrpSpPr>
            <p:grpSpPr>
              <a:xfrm rot="5400000">
                <a:off x="-254017" y="4046141"/>
                <a:ext cx="152400" cy="122115"/>
                <a:chOff x="7983415" y="6582508"/>
                <a:chExt cx="152400" cy="486507"/>
              </a:xfrm>
            </p:grpSpPr>
            <p:cxnSp>
              <p:nvCxnSpPr>
                <p:cNvPr id="254" name="Straight Connector 253"/>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5" name="Group 234"/>
              <p:cNvGrpSpPr/>
              <p:nvPr/>
            </p:nvGrpSpPr>
            <p:grpSpPr>
              <a:xfrm rot="5400000">
                <a:off x="-254017" y="3572499"/>
                <a:ext cx="152400" cy="122115"/>
                <a:chOff x="7983415" y="6582508"/>
                <a:chExt cx="152400" cy="486507"/>
              </a:xfrm>
            </p:grpSpPr>
            <p:cxnSp>
              <p:nvCxnSpPr>
                <p:cNvPr id="252" name="Straight Connector 251"/>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6" name="Group 235"/>
              <p:cNvGrpSpPr/>
              <p:nvPr/>
            </p:nvGrpSpPr>
            <p:grpSpPr>
              <a:xfrm rot="5400000">
                <a:off x="-254017" y="3098857"/>
                <a:ext cx="152400" cy="122115"/>
                <a:chOff x="7983415" y="6582508"/>
                <a:chExt cx="152400" cy="486507"/>
              </a:xfrm>
            </p:grpSpPr>
            <p:cxnSp>
              <p:nvCxnSpPr>
                <p:cNvPr id="250" name="Straight Connector 249"/>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7" name="Group 236"/>
              <p:cNvGrpSpPr/>
              <p:nvPr/>
            </p:nvGrpSpPr>
            <p:grpSpPr>
              <a:xfrm rot="5400000">
                <a:off x="-254017" y="2625215"/>
                <a:ext cx="152400" cy="122115"/>
                <a:chOff x="7983415" y="6582508"/>
                <a:chExt cx="152400" cy="486507"/>
              </a:xfrm>
            </p:grpSpPr>
            <p:cxnSp>
              <p:nvCxnSpPr>
                <p:cNvPr id="248" name="Straight Connector 247"/>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8" name="Group 237"/>
              <p:cNvGrpSpPr/>
              <p:nvPr/>
            </p:nvGrpSpPr>
            <p:grpSpPr>
              <a:xfrm rot="5400000">
                <a:off x="-254017" y="2151573"/>
                <a:ext cx="152400" cy="122115"/>
                <a:chOff x="7983415" y="6582508"/>
                <a:chExt cx="152400" cy="486507"/>
              </a:xfrm>
            </p:grpSpPr>
            <p:cxnSp>
              <p:nvCxnSpPr>
                <p:cNvPr id="246" name="Straight Connector 245"/>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9" name="Group 238"/>
              <p:cNvGrpSpPr/>
              <p:nvPr/>
            </p:nvGrpSpPr>
            <p:grpSpPr>
              <a:xfrm rot="5400000">
                <a:off x="-254017" y="1677931"/>
                <a:ext cx="152400" cy="122115"/>
                <a:chOff x="7983415" y="6582508"/>
                <a:chExt cx="152400" cy="486507"/>
              </a:xfrm>
            </p:grpSpPr>
            <p:cxnSp>
              <p:nvCxnSpPr>
                <p:cNvPr id="244" name="Straight Connector 243"/>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0" name="Group 239"/>
              <p:cNvGrpSpPr/>
              <p:nvPr/>
            </p:nvGrpSpPr>
            <p:grpSpPr>
              <a:xfrm rot="5400000">
                <a:off x="-254017" y="997340"/>
                <a:ext cx="152400" cy="122115"/>
                <a:chOff x="7983415" y="6582508"/>
                <a:chExt cx="152400" cy="486507"/>
              </a:xfrm>
            </p:grpSpPr>
            <p:cxnSp>
              <p:nvCxnSpPr>
                <p:cNvPr id="242" name="Straight Connector 241"/>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41" name="Straight Connector 240"/>
              <p:cNvCxnSpPr/>
              <p:nvPr/>
            </p:nvCxnSpPr>
            <p:spPr>
              <a:xfrm rot="5400000">
                <a:off x="-177817" y="6338154"/>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57" name="Group 156"/>
            <p:cNvGrpSpPr/>
            <p:nvPr/>
          </p:nvGrpSpPr>
          <p:grpSpPr>
            <a:xfrm>
              <a:off x="9166483" y="454007"/>
              <a:ext cx="122115" cy="5945205"/>
              <a:chOff x="-238875" y="454007"/>
              <a:chExt cx="122115" cy="5945205"/>
            </a:xfrm>
          </p:grpSpPr>
          <p:cxnSp>
            <p:nvCxnSpPr>
              <p:cNvPr id="194" name="Straight Connector 193"/>
              <p:cNvCxnSpPr/>
              <p:nvPr/>
            </p:nvCxnSpPr>
            <p:spPr>
              <a:xfrm rot="5400000">
                <a:off x="-177817" y="392949"/>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195" name="Group 194"/>
              <p:cNvGrpSpPr/>
              <p:nvPr/>
            </p:nvGrpSpPr>
            <p:grpSpPr>
              <a:xfrm rot="5400000">
                <a:off x="-254017" y="5940709"/>
                <a:ext cx="152400" cy="122115"/>
                <a:chOff x="7983415" y="6582508"/>
                <a:chExt cx="152400" cy="486507"/>
              </a:xfrm>
            </p:grpSpPr>
            <p:cxnSp>
              <p:nvCxnSpPr>
                <p:cNvPr id="227" name="Straight Connector 226"/>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96" name="Group 195"/>
              <p:cNvGrpSpPr/>
              <p:nvPr/>
            </p:nvGrpSpPr>
            <p:grpSpPr>
              <a:xfrm rot="5400000">
                <a:off x="-254017" y="5467067"/>
                <a:ext cx="152400" cy="122115"/>
                <a:chOff x="7983415" y="6582508"/>
                <a:chExt cx="152400" cy="486507"/>
              </a:xfrm>
            </p:grpSpPr>
            <p:cxnSp>
              <p:nvCxnSpPr>
                <p:cNvPr id="225" name="Straight Connector 224"/>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97" name="Group 196"/>
              <p:cNvGrpSpPr/>
              <p:nvPr/>
            </p:nvGrpSpPr>
            <p:grpSpPr>
              <a:xfrm rot="5400000">
                <a:off x="-254017" y="4993425"/>
                <a:ext cx="152400" cy="122115"/>
                <a:chOff x="7983415" y="6582508"/>
                <a:chExt cx="152400" cy="486507"/>
              </a:xfrm>
            </p:grpSpPr>
            <p:cxnSp>
              <p:nvCxnSpPr>
                <p:cNvPr id="223" name="Straight Connector 222"/>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98" name="Group 197"/>
              <p:cNvGrpSpPr/>
              <p:nvPr/>
            </p:nvGrpSpPr>
            <p:grpSpPr>
              <a:xfrm rot="5400000">
                <a:off x="-254017" y="4519783"/>
                <a:ext cx="152400" cy="122115"/>
                <a:chOff x="7983415" y="6582508"/>
                <a:chExt cx="152400" cy="486507"/>
              </a:xfrm>
            </p:grpSpPr>
            <p:cxnSp>
              <p:nvCxnSpPr>
                <p:cNvPr id="221" name="Straight Connector 220"/>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99" name="Group 198"/>
              <p:cNvGrpSpPr/>
              <p:nvPr/>
            </p:nvGrpSpPr>
            <p:grpSpPr>
              <a:xfrm rot="5400000">
                <a:off x="-254017" y="4046141"/>
                <a:ext cx="152400" cy="122115"/>
                <a:chOff x="7983415" y="6582508"/>
                <a:chExt cx="152400" cy="486507"/>
              </a:xfrm>
            </p:grpSpPr>
            <p:cxnSp>
              <p:nvCxnSpPr>
                <p:cNvPr id="219" name="Straight Connector 218"/>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0" name="Group 199"/>
              <p:cNvGrpSpPr/>
              <p:nvPr/>
            </p:nvGrpSpPr>
            <p:grpSpPr>
              <a:xfrm rot="5400000">
                <a:off x="-254017" y="3572499"/>
                <a:ext cx="152400" cy="122115"/>
                <a:chOff x="7983415" y="6582508"/>
                <a:chExt cx="152400" cy="486507"/>
              </a:xfrm>
            </p:grpSpPr>
            <p:cxnSp>
              <p:nvCxnSpPr>
                <p:cNvPr id="217" name="Straight Connector 216"/>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1" name="Group 200"/>
              <p:cNvGrpSpPr/>
              <p:nvPr/>
            </p:nvGrpSpPr>
            <p:grpSpPr>
              <a:xfrm rot="5400000">
                <a:off x="-254017" y="3098857"/>
                <a:ext cx="152400" cy="122115"/>
                <a:chOff x="7983415" y="6582508"/>
                <a:chExt cx="152400" cy="486507"/>
              </a:xfrm>
            </p:grpSpPr>
            <p:cxnSp>
              <p:nvCxnSpPr>
                <p:cNvPr id="215" name="Straight Connector 214"/>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2" name="Group 201"/>
              <p:cNvGrpSpPr/>
              <p:nvPr/>
            </p:nvGrpSpPr>
            <p:grpSpPr>
              <a:xfrm rot="5400000">
                <a:off x="-254017" y="2625215"/>
                <a:ext cx="152400" cy="122115"/>
                <a:chOff x="7983415" y="6582508"/>
                <a:chExt cx="152400" cy="486507"/>
              </a:xfrm>
            </p:grpSpPr>
            <p:cxnSp>
              <p:nvCxnSpPr>
                <p:cNvPr id="213" name="Straight Connector 212"/>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3" name="Group 202"/>
              <p:cNvGrpSpPr/>
              <p:nvPr/>
            </p:nvGrpSpPr>
            <p:grpSpPr>
              <a:xfrm rot="5400000">
                <a:off x="-254017" y="2151573"/>
                <a:ext cx="152400" cy="122115"/>
                <a:chOff x="7983415" y="6582508"/>
                <a:chExt cx="152400" cy="486507"/>
              </a:xfrm>
            </p:grpSpPr>
            <p:cxnSp>
              <p:nvCxnSpPr>
                <p:cNvPr id="211" name="Straight Connector 210"/>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4" name="Group 203"/>
              <p:cNvGrpSpPr/>
              <p:nvPr/>
            </p:nvGrpSpPr>
            <p:grpSpPr>
              <a:xfrm rot="5400000">
                <a:off x="-254017" y="1677931"/>
                <a:ext cx="152400" cy="122115"/>
                <a:chOff x="7983415" y="6582508"/>
                <a:chExt cx="152400" cy="486507"/>
              </a:xfrm>
            </p:grpSpPr>
            <p:cxnSp>
              <p:nvCxnSpPr>
                <p:cNvPr id="209" name="Straight Connector 208"/>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5" name="Group 204"/>
              <p:cNvGrpSpPr/>
              <p:nvPr/>
            </p:nvGrpSpPr>
            <p:grpSpPr>
              <a:xfrm rot="5400000">
                <a:off x="-254017" y="997340"/>
                <a:ext cx="152400" cy="122115"/>
                <a:chOff x="7983415" y="6582508"/>
                <a:chExt cx="152400" cy="486507"/>
              </a:xfrm>
            </p:grpSpPr>
            <p:cxnSp>
              <p:nvCxnSpPr>
                <p:cNvPr id="207" name="Straight Connector 206"/>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8" name="Straight Connector 207"/>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06" name="Straight Connector 205"/>
              <p:cNvCxnSpPr/>
              <p:nvPr/>
            </p:nvCxnSpPr>
            <p:spPr>
              <a:xfrm rot="5400000">
                <a:off x="-177817" y="6338154"/>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58" name="Group 157"/>
            <p:cNvGrpSpPr/>
            <p:nvPr/>
          </p:nvGrpSpPr>
          <p:grpSpPr>
            <a:xfrm>
              <a:off x="457731" y="-141165"/>
              <a:ext cx="8226688" cy="122115"/>
              <a:chOff x="457731" y="6582508"/>
              <a:chExt cx="8226688" cy="486507"/>
            </a:xfrm>
          </p:grpSpPr>
          <p:cxnSp>
            <p:nvCxnSpPr>
              <p:cNvPr id="159" name="Straight Connector 158"/>
              <p:cNvCxnSpPr/>
              <p:nvPr/>
            </p:nvCxnSpPr>
            <p:spPr>
              <a:xfrm>
                <a:off x="457731"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60" name="Straight Connector 159"/>
              <p:cNvCxnSpPr/>
              <p:nvPr/>
            </p:nvCxnSpPr>
            <p:spPr>
              <a:xfrm>
                <a:off x="8684419"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161" name="Group 160"/>
              <p:cNvGrpSpPr/>
              <p:nvPr/>
            </p:nvGrpSpPr>
            <p:grpSpPr>
              <a:xfrm>
                <a:off x="7986158" y="6582508"/>
                <a:ext cx="152400" cy="486507"/>
                <a:chOff x="7983415" y="6582508"/>
                <a:chExt cx="152400" cy="486507"/>
              </a:xfrm>
            </p:grpSpPr>
            <p:cxnSp>
              <p:nvCxnSpPr>
                <p:cNvPr id="192" name="Straight Connector 191"/>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3" name="Straight Connector 192"/>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2" name="Group 161"/>
              <p:cNvGrpSpPr/>
              <p:nvPr/>
            </p:nvGrpSpPr>
            <p:grpSpPr>
              <a:xfrm>
                <a:off x="7287901" y="6582508"/>
                <a:ext cx="152400" cy="486507"/>
                <a:chOff x="7983415" y="6582508"/>
                <a:chExt cx="152400" cy="486507"/>
              </a:xfrm>
            </p:grpSpPr>
            <p:cxnSp>
              <p:nvCxnSpPr>
                <p:cNvPr id="190" name="Straight Connector 189"/>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1" name="Straight Connector 190"/>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3" name="Group 162"/>
              <p:cNvGrpSpPr/>
              <p:nvPr/>
            </p:nvGrpSpPr>
            <p:grpSpPr>
              <a:xfrm>
                <a:off x="6589644" y="6582508"/>
                <a:ext cx="152400" cy="486507"/>
                <a:chOff x="7983415" y="6582508"/>
                <a:chExt cx="152400" cy="486507"/>
              </a:xfrm>
            </p:grpSpPr>
            <p:cxnSp>
              <p:nvCxnSpPr>
                <p:cNvPr id="188" name="Straight Connector 187"/>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4" name="Group 163"/>
              <p:cNvGrpSpPr/>
              <p:nvPr/>
            </p:nvGrpSpPr>
            <p:grpSpPr>
              <a:xfrm>
                <a:off x="5891387" y="6582508"/>
                <a:ext cx="152400" cy="486507"/>
                <a:chOff x="7983415" y="6582508"/>
                <a:chExt cx="152400" cy="486507"/>
              </a:xfrm>
            </p:grpSpPr>
            <p:cxnSp>
              <p:nvCxnSpPr>
                <p:cNvPr id="186" name="Straight Connector 185"/>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5" name="Group 164"/>
              <p:cNvGrpSpPr/>
              <p:nvPr/>
            </p:nvGrpSpPr>
            <p:grpSpPr>
              <a:xfrm>
                <a:off x="5193130" y="6582508"/>
                <a:ext cx="152400" cy="486507"/>
                <a:chOff x="7983415" y="6582508"/>
                <a:chExt cx="152400" cy="486507"/>
              </a:xfrm>
            </p:grpSpPr>
            <p:cxnSp>
              <p:nvCxnSpPr>
                <p:cNvPr id="184" name="Straight Connector 183"/>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6" name="Group 165"/>
              <p:cNvGrpSpPr/>
              <p:nvPr/>
            </p:nvGrpSpPr>
            <p:grpSpPr>
              <a:xfrm>
                <a:off x="4494873" y="6582508"/>
                <a:ext cx="152400" cy="486507"/>
                <a:chOff x="7983415" y="6582508"/>
                <a:chExt cx="152400" cy="486507"/>
              </a:xfrm>
            </p:grpSpPr>
            <p:cxnSp>
              <p:nvCxnSpPr>
                <p:cNvPr id="182" name="Straight Connector 181"/>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7" name="Group 166"/>
              <p:cNvGrpSpPr/>
              <p:nvPr/>
            </p:nvGrpSpPr>
            <p:grpSpPr>
              <a:xfrm>
                <a:off x="3796616" y="6582508"/>
                <a:ext cx="152400" cy="486507"/>
                <a:chOff x="7983415" y="6582508"/>
                <a:chExt cx="152400" cy="486507"/>
              </a:xfrm>
            </p:grpSpPr>
            <p:cxnSp>
              <p:nvCxnSpPr>
                <p:cNvPr id="180" name="Straight Connector 179"/>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8" name="Group 167"/>
              <p:cNvGrpSpPr/>
              <p:nvPr/>
            </p:nvGrpSpPr>
            <p:grpSpPr>
              <a:xfrm>
                <a:off x="3098359" y="6582508"/>
                <a:ext cx="152400" cy="486507"/>
                <a:chOff x="7983415" y="6582508"/>
                <a:chExt cx="152400" cy="486507"/>
              </a:xfrm>
            </p:grpSpPr>
            <p:cxnSp>
              <p:nvCxnSpPr>
                <p:cNvPr id="178" name="Straight Connector 177"/>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9" name="Straight Connector 178"/>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9" name="Group 168"/>
              <p:cNvGrpSpPr/>
              <p:nvPr/>
            </p:nvGrpSpPr>
            <p:grpSpPr>
              <a:xfrm>
                <a:off x="2400102" y="6582508"/>
                <a:ext cx="152400" cy="486507"/>
                <a:chOff x="7983415" y="6582508"/>
                <a:chExt cx="152400" cy="486507"/>
              </a:xfrm>
            </p:grpSpPr>
            <p:cxnSp>
              <p:nvCxnSpPr>
                <p:cNvPr id="176" name="Straight Connector 175"/>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0" name="Group 169"/>
              <p:cNvGrpSpPr/>
              <p:nvPr/>
            </p:nvGrpSpPr>
            <p:grpSpPr>
              <a:xfrm>
                <a:off x="1701845" y="6582508"/>
                <a:ext cx="152400" cy="486507"/>
                <a:chOff x="7983415" y="6582508"/>
                <a:chExt cx="152400" cy="486507"/>
              </a:xfrm>
            </p:grpSpPr>
            <p:cxnSp>
              <p:nvCxnSpPr>
                <p:cNvPr id="174" name="Straight Connector 173"/>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1" name="Group 170"/>
              <p:cNvGrpSpPr/>
              <p:nvPr/>
            </p:nvGrpSpPr>
            <p:grpSpPr>
              <a:xfrm>
                <a:off x="1003588" y="6582508"/>
                <a:ext cx="152400" cy="486507"/>
                <a:chOff x="7983415" y="6582508"/>
                <a:chExt cx="152400" cy="486507"/>
              </a:xfrm>
            </p:grpSpPr>
            <p:cxnSp>
              <p:nvCxnSpPr>
                <p:cNvPr id="172" name="Straight Connector 171"/>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grpSp>
      <p:sp>
        <p:nvSpPr>
          <p:cNvPr id="299" name="Text Placeholder 6"/>
          <p:cNvSpPr>
            <a:spLocks noGrp="1"/>
          </p:cNvSpPr>
          <p:nvPr>
            <p:ph type="body" sz="quarter" idx="14"/>
          </p:nvPr>
        </p:nvSpPr>
        <p:spPr>
          <a:xfrm>
            <a:off x="458788" y="6399212"/>
            <a:ext cx="5438508" cy="458788"/>
          </a:xfrm>
        </p:spPr>
        <p:txBody>
          <a:bodyPr vert="horz" lIns="0" tIns="0" rIns="0" bIns="0" rtlCol="0" anchor="ctr">
            <a:noAutofit/>
          </a:bodyPr>
          <a:lstStyle>
            <a:lvl1pPr>
              <a:defRPr lang="en-US" sz="800" i="0" dirty="0" smtClean="0">
                <a:solidFill>
                  <a:schemeClr val="bg2"/>
                </a:solidFill>
                <a:latin typeface="+mj-lt"/>
              </a:defRPr>
            </a:lvl1pPr>
          </a:lstStyle>
          <a:p>
            <a:pPr lvl="0">
              <a:lnSpc>
                <a:spcPct val="85000"/>
              </a:lnSpc>
              <a:spcBef>
                <a:spcPts val="0"/>
              </a:spcBef>
              <a:spcAft>
                <a:spcPts val="0"/>
              </a:spcAft>
              <a:buFontTx/>
              <a:buNone/>
            </a:pPr>
            <a:r>
              <a:rPr lang="en-US"/>
              <a:t>Edit Master text styles</a:t>
            </a:r>
          </a:p>
        </p:txBody>
      </p:sp>
    </p:spTree>
    <p:extLst>
      <p:ext uri="{BB962C8B-B14F-4D97-AF65-F5344CB8AC3E}">
        <p14:creationId xmlns:p14="http://schemas.microsoft.com/office/powerpoint/2010/main" val="396562340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3 No Sub">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732" y="1134598"/>
            <a:ext cx="2640628" cy="52646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1" name="Content Placeholder 2"/>
          <p:cNvSpPr>
            <a:spLocks noGrp="1"/>
          </p:cNvSpPr>
          <p:nvPr>
            <p:ph idx="11"/>
          </p:nvPr>
        </p:nvSpPr>
        <p:spPr>
          <a:xfrm>
            <a:off x="3256668" y="1134598"/>
            <a:ext cx="2640628" cy="52646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3" name="Content Placeholder 2"/>
          <p:cNvSpPr>
            <a:spLocks noGrp="1"/>
          </p:cNvSpPr>
          <p:nvPr>
            <p:ph idx="12"/>
          </p:nvPr>
        </p:nvSpPr>
        <p:spPr>
          <a:xfrm>
            <a:off x="6043787" y="1134598"/>
            <a:ext cx="2640628" cy="52646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154" name="Group 153"/>
          <p:cNvGrpSpPr/>
          <p:nvPr/>
        </p:nvGrpSpPr>
        <p:grpSpPr>
          <a:xfrm>
            <a:off x="-151325" y="-141165"/>
            <a:ext cx="9439923" cy="7136527"/>
            <a:chOff x="-151325" y="-141165"/>
            <a:chExt cx="9439923" cy="7136527"/>
          </a:xfrm>
        </p:grpSpPr>
        <p:grpSp>
          <p:nvGrpSpPr>
            <p:cNvPr id="155" name="Group 154"/>
            <p:cNvGrpSpPr/>
            <p:nvPr/>
          </p:nvGrpSpPr>
          <p:grpSpPr>
            <a:xfrm>
              <a:off x="457731" y="6873247"/>
              <a:ext cx="8226688" cy="122115"/>
              <a:chOff x="457731" y="6582508"/>
              <a:chExt cx="8226688" cy="486507"/>
            </a:xfrm>
          </p:grpSpPr>
          <p:cxnSp>
            <p:nvCxnSpPr>
              <p:cNvPr id="264" name="Straight Connector 263"/>
              <p:cNvCxnSpPr/>
              <p:nvPr/>
            </p:nvCxnSpPr>
            <p:spPr>
              <a:xfrm>
                <a:off x="457731"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a:off x="8684419"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66" name="Group 265"/>
              <p:cNvGrpSpPr/>
              <p:nvPr/>
            </p:nvGrpSpPr>
            <p:grpSpPr>
              <a:xfrm>
                <a:off x="7986158" y="6582508"/>
                <a:ext cx="152400" cy="486507"/>
                <a:chOff x="7983415" y="6582508"/>
                <a:chExt cx="152400" cy="486507"/>
              </a:xfrm>
            </p:grpSpPr>
            <p:cxnSp>
              <p:nvCxnSpPr>
                <p:cNvPr id="297" name="Straight Connector 296"/>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67" name="Group 266"/>
              <p:cNvGrpSpPr/>
              <p:nvPr/>
            </p:nvGrpSpPr>
            <p:grpSpPr>
              <a:xfrm>
                <a:off x="7287901" y="6582508"/>
                <a:ext cx="152400" cy="486507"/>
                <a:chOff x="7983415" y="6582508"/>
                <a:chExt cx="152400" cy="486507"/>
              </a:xfrm>
            </p:grpSpPr>
            <p:cxnSp>
              <p:nvCxnSpPr>
                <p:cNvPr id="295" name="Straight Connector 294"/>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6" name="Straight Connector 295"/>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68" name="Group 267"/>
              <p:cNvGrpSpPr/>
              <p:nvPr/>
            </p:nvGrpSpPr>
            <p:grpSpPr>
              <a:xfrm>
                <a:off x="6589644" y="6582508"/>
                <a:ext cx="152400" cy="486507"/>
                <a:chOff x="7983415" y="6582508"/>
                <a:chExt cx="152400" cy="486507"/>
              </a:xfrm>
            </p:grpSpPr>
            <p:cxnSp>
              <p:nvCxnSpPr>
                <p:cNvPr id="293" name="Straight Connector 292"/>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69" name="Group 268"/>
              <p:cNvGrpSpPr/>
              <p:nvPr/>
            </p:nvGrpSpPr>
            <p:grpSpPr>
              <a:xfrm>
                <a:off x="5891387" y="6582508"/>
                <a:ext cx="152400" cy="486507"/>
                <a:chOff x="7983415" y="6582508"/>
                <a:chExt cx="152400" cy="486507"/>
              </a:xfrm>
            </p:grpSpPr>
            <p:cxnSp>
              <p:nvCxnSpPr>
                <p:cNvPr id="291" name="Straight Connector 290"/>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0" name="Group 269"/>
              <p:cNvGrpSpPr/>
              <p:nvPr/>
            </p:nvGrpSpPr>
            <p:grpSpPr>
              <a:xfrm>
                <a:off x="5193130" y="6582508"/>
                <a:ext cx="152400" cy="486507"/>
                <a:chOff x="7983415" y="6582508"/>
                <a:chExt cx="152400" cy="486507"/>
              </a:xfrm>
            </p:grpSpPr>
            <p:cxnSp>
              <p:nvCxnSpPr>
                <p:cNvPr id="289" name="Straight Connector 288"/>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0" name="Straight Connector 289"/>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1" name="Group 270"/>
              <p:cNvGrpSpPr/>
              <p:nvPr/>
            </p:nvGrpSpPr>
            <p:grpSpPr>
              <a:xfrm>
                <a:off x="4494873" y="6582508"/>
                <a:ext cx="152400" cy="486507"/>
                <a:chOff x="7983415" y="6582508"/>
                <a:chExt cx="152400" cy="486507"/>
              </a:xfrm>
            </p:grpSpPr>
            <p:cxnSp>
              <p:nvCxnSpPr>
                <p:cNvPr id="287" name="Straight Connector 286"/>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88" name="Straight Connector 287"/>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2" name="Group 271"/>
              <p:cNvGrpSpPr/>
              <p:nvPr/>
            </p:nvGrpSpPr>
            <p:grpSpPr>
              <a:xfrm>
                <a:off x="3796616" y="6582508"/>
                <a:ext cx="152400" cy="486507"/>
                <a:chOff x="7983415" y="6582508"/>
                <a:chExt cx="152400" cy="486507"/>
              </a:xfrm>
            </p:grpSpPr>
            <p:cxnSp>
              <p:nvCxnSpPr>
                <p:cNvPr id="285" name="Straight Connector 284"/>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86" name="Straight Connector 285"/>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3" name="Group 272"/>
              <p:cNvGrpSpPr/>
              <p:nvPr/>
            </p:nvGrpSpPr>
            <p:grpSpPr>
              <a:xfrm>
                <a:off x="3098359" y="6582508"/>
                <a:ext cx="152400" cy="486507"/>
                <a:chOff x="7983415" y="6582508"/>
                <a:chExt cx="152400" cy="486507"/>
              </a:xfrm>
            </p:grpSpPr>
            <p:cxnSp>
              <p:nvCxnSpPr>
                <p:cNvPr id="283" name="Straight Connector 282"/>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84" name="Straight Connector 283"/>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4" name="Group 273"/>
              <p:cNvGrpSpPr/>
              <p:nvPr/>
            </p:nvGrpSpPr>
            <p:grpSpPr>
              <a:xfrm>
                <a:off x="2400102" y="6582508"/>
                <a:ext cx="152400" cy="486507"/>
                <a:chOff x="7983415" y="6582508"/>
                <a:chExt cx="152400" cy="486507"/>
              </a:xfrm>
            </p:grpSpPr>
            <p:cxnSp>
              <p:nvCxnSpPr>
                <p:cNvPr id="281" name="Straight Connector 280"/>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82" name="Straight Connector 281"/>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5" name="Group 274"/>
              <p:cNvGrpSpPr/>
              <p:nvPr/>
            </p:nvGrpSpPr>
            <p:grpSpPr>
              <a:xfrm>
                <a:off x="1701845" y="6582508"/>
                <a:ext cx="152400" cy="486507"/>
                <a:chOff x="7983415" y="6582508"/>
                <a:chExt cx="152400" cy="486507"/>
              </a:xfrm>
            </p:grpSpPr>
            <p:cxnSp>
              <p:nvCxnSpPr>
                <p:cNvPr id="279" name="Straight Connector 278"/>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80" name="Straight Connector 279"/>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6" name="Group 275"/>
              <p:cNvGrpSpPr/>
              <p:nvPr/>
            </p:nvGrpSpPr>
            <p:grpSpPr>
              <a:xfrm>
                <a:off x="1003588" y="6582508"/>
                <a:ext cx="152400" cy="486507"/>
                <a:chOff x="7983415" y="6582508"/>
                <a:chExt cx="152400" cy="486507"/>
              </a:xfrm>
            </p:grpSpPr>
            <p:cxnSp>
              <p:nvCxnSpPr>
                <p:cNvPr id="277" name="Straight Connector 276"/>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grpSp>
          <p:nvGrpSpPr>
            <p:cNvPr id="156" name="Group 155"/>
            <p:cNvGrpSpPr/>
            <p:nvPr/>
          </p:nvGrpSpPr>
          <p:grpSpPr>
            <a:xfrm>
              <a:off x="-151325" y="454007"/>
              <a:ext cx="122115" cy="5945205"/>
              <a:chOff x="-238875" y="454007"/>
              <a:chExt cx="122115" cy="5945205"/>
            </a:xfrm>
          </p:grpSpPr>
          <p:cxnSp>
            <p:nvCxnSpPr>
              <p:cNvPr id="229" name="Straight Connector 228"/>
              <p:cNvCxnSpPr/>
              <p:nvPr/>
            </p:nvCxnSpPr>
            <p:spPr>
              <a:xfrm rot="5400000">
                <a:off x="-177817" y="392949"/>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30" name="Group 229"/>
              <p:cNvGrpSpPr/>
              <p:nvPr/>
            </p:nvGrpSpPr>
            <p:grpSpPr>
              <a:xfrm rot="5400000">
                <a:off x="-254017" y="5940709"/>
                <a:ext cx="152400" cy="122115"/>
                <a:chOff x="7983415" y="6582508"/>
                <a:chExt cx="152400" cy="486507"/>
              </a:xfrm>
            </p:grpSpPr>
            <p:cxnSp>
              <p:nvCxnSpPr>
                <p:cNvPr id="262" name="Straight Connector 261"/>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3" name="Straight Connector 262"/>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1" name="Group 230"/>
              <p:cNvGrpSpPr/>
              <p:nvPr/>
            </p:nvGrpSpPr>
            <p:grpSpPr>
              <a:xfrm rot="5400000">
                <a:off x="-254017" y="5467067"/>
                <a:ext cx="152400" cy="122115"/>
                <a:chOff x="7983415" y="6582508"/>
                <a:chExt cx="152400" cy="486507"/>
              </a:xfrm>
            </p:grpSpPr>
            <p:cxnSp>
              <p:nvCxnSpPr>
                <p:cNvPr id="260" name="Straight Connector 259"/>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2" name="Group 231"/>
              <p:cNvGrpSpPr/>
              <p:nvPr/>
            </p:nvGrpSpPr>
            <p:grpSpPr>
              <a:xfrm rot="5400000">
                <a:off x="-254017" y="4993425"/>
                <a:ext cx="152400" cy="122115"/>
                <a:chOff x="7983415" y="6582508"/>
                <a:chExt cx="152400" cy="486507"/>
              </a:xfrm>
            </p:grpSpPr>
            <p:cxnSp>
              <p:nvCxnSpPr>
                <p:cNvPr id="258" name="Straight Connector 257"/>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3" name="Group 232"/>
              <p:cNvGrpSpPr/>
              <p:nvPr/>
            </p:nvGrpSpPr>
            <p:grpSpPr>
              <a:xfrm rot="5400000">
                <a:off x="-254017" y="4519783"/>
                <a:ext cx="152400" cy="122115"/>
                <a:chOff x="7983415" y="6582508"/>
                <a:chExt cx="152400" cy="486507"/>
              </a:xfrm>
            </p:grpSpPr>
            <p:cxnSp>
              <p:nvCxnSpPr>
                <p:cNvPr id="256" name="Straight Connector 255"/>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4" name="Group 233"/>
              <p:cNvGrpSpPr/>
              <p:nvPr/>
            </p:nvGrpSpPr>
            <p:grpSpPr>
              <a:xfrm rot="5400000">
                <a:off x="-254017" y="4046141"/>
                <a:ext cx="152400" cy="122115"/>
                <a:chOff x="7983415" y="6582508"/>
                <a:chExt cx="152400" cy="486507"/>
              </a:xfrm>
            </p:grpSpPr>
            <p:cxnSp>
              <p:nvCxnSpPr>
                <p:cNvPr id="254" name="Straight Connector 253"/>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5" name="Group 234"/>
              <p:cNvGrpSpPr/>
              <p:nvPr/>
            </p:nvGrpSpPr>
            <p:grpSpPr>
              <a:xfrm rot="5400000">
                <a:off x="-254017" y="3572499"/>
                <a:ext cx="152400" cy="122115"/>
                <a:chOff x="7983415" y="6582508"/>
                <a:chExt cx="152400" cy="486507"/>
              </a:xfrm>
            </p:grpSpPr>
            <p:cxnSp>
              <p:nvCxnSpPr>
                <p:cNvPr id="252" name="Straight Connector 251"/>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6" name="Group 235"/>
              <p:cNvGrpSpPr/>
              <p:nvPr/>
            </p:nvGrpSpPr>
            <p:grpSpPr>
              <a:xfrm rot="5400000">
                <a:off x="-254017" y="3098857"/>
                <a:ext cx="152400" cy="122115"/>
                <a:chOff x="7983415" y="6582508"/>
                <a:chExt cx="152400" cy="486507"/>
              </a:xfrm>
            </p:grpSpPr>
            <p:cxnSp>
              <p:nvCxnSpPr>
                <p:cNvPr id="250" name="Straight Connector 249"/>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7" name="Group 236"/>
              <p:cNvGrpSpPr/>
              <p:nvPr/>
            </p:nvGrpSpPr>
            <p:grpSpPr>
              <a:xfrm rot="5400000">
                <a:off x="-254017" y="2625215"/>
                <a:ext cx="152400" cy="122115"/>
                <a:chOff x="7983415" y="6582508"/>
                <a:chExt cx="152400" cy="486507"/>
              </a:xfrm>
            </p:grpSpPr>
            <p:cxnSp>
              <p:nvCxnSpPr>
                <p:cNvPr id="248" name="Straight Connector 247"/>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8" name="Group 237"/>
              <p:cNvGrpSpPr/>
              <p:nvPr/>
            </p:nvGrpSpPr>
            <p:grpSpPr>
              <a:xfrm rot="5400000">
                <a:off x="-254017" y="2151573"/>
                <a:ext cx="152400" cy="122115"/>
                <a:chOff x="7983415" y="6582508"/>
                <a:chExt cx="152400" cy="486507"/>
              </a:xfrm>
            </p:grpSpPr>
            <p:cxnSp>
              <p:nvCxnSpPr>
                <p:cNvPr id="246" name="Straight Connector 245"/>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9" name="Group 238"/>
              <p:cNvGrpSpPr/>
              <p:nvPr/>
            </p:nvGrpSpPr>
            <p:grpSpPr>
              <a:xfrm rot="5400000">
                <a:off x="-254017" y="1677931"/>
                <a:ext cx="152400" cy="122115"/>
                <a:chOff x="7983415" y="6582508"/>
                <a:chExt cx="152400" cy="486507"/>
              </a:xfrm>
            </p:grpSpPr>
            <p:cxnSp>
              <p:nvCxnSpPr>
                <p:cNvPr id="244" name="Straight Connector 243"/>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0" name="Group 239"/>
              <p:cNvGrpSpPr/>
              <p:nvPr/>
            </p:nvGrpSpPr>
            <p:grpSpPr>
              <a:xfrm rot="5400000">
                <a:off x="-254017" y="997340"/>
                <a:ext cx="152400" cy="122115"/>
                <a:chOff x="7983415" y="6582508"/>
                <a:chExt cx="152400" cy="486507"/>
              </a:xfrm>
            </p:grpSpPr>
            <p:cxnSp>
              <p:nvCxnSpPr>
                <p:cNvPr id="242" name="Straight Connector 241"/>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41" name="Straight Connector 240"/>
              <p:cNvCxnSpPr/>
              <p:nvPr/>
            </p:nvCxnSpPr>
            <p:spPr>
              <a:xfrm rot="5400000">
                <a:off x="-177817" y="6338154"/>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57" name="Group 156"/>
            <p:cNvGrpSpPr/>
            <p:nvPr/>
          </p:nvGrpSpPr>
          <p:grpSpPr>
            <a:xfrm>
              <a:off x="9166483" y="454007"/>
              <a:ext cx="122115" cy="5945205"/>
              <a:chOff x="-238875" y="454007"/>
              <a:chExt cx="122115" cy="5945205"/>
            </a:xfrm>
          </p:grpSpPr>
          <p:cxnSp>
            <p:nvCxnSpPr>
              <p:cNvPr id="194" name="Straight Connector 193"/>
              <p:cNvCxnSpPr/>
              <p:nvPr/>
            </p:nvCxnSpPr>
            <p:spPr>
              <a:xfrm rot="5400000">
                <a:off x="-177817" y="392949"/>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195" name="Group 194"/>
              <p:cNvGrpSpPr/>
              <p:nvPr/>
            </p:nvGrpSpPr>
            <p:grpSpPr>
              <a:xfrm rot="5400000">
                <a:off x="-254017" y="5940709"/>
                <a:ext cx="152400" cy="122115"/>
                <a:chOff x="7983415" y="6582508"/>
                <a:chExt cx="152400" cy="486507"/>
              </a:xfrm>
            </p:grpSpPr>
            <p:cxnSp>
              <p:nvCxnSpPr>
                <p:cNvPr id="227" name="Straight Connector 226"/>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96" name="Group 195"/>
              <p:cNvGrpSpPr/>
              <p:nvPr/>
            </p:nvGrpSpPr>
            <p:grpSpPr>
              <a:xfrm rot="5400000">
                <a:off x="-254017" y="5467067"/>
                <a:ext cx="152400" cy="122115"/>
                <a:chOff x="7983415" y="6582508"/>
                <a:chExt cx="152400" cy="486507"/>
              </a:xfrm>
            </p:grpSpPr>
            <p:cxnSp>
              <p:nvCxnSpPr>
                <p:cNvPr id="225" name="Straight Connector 224"/>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97" name="Group 196"/>
              <p:cNvGrpSpPr/>
              <p:nvPr/>
            </p:nvGrpSpPr>
            <p:grpSpPr>
              <a:xfrm rot="5400000">
                <a:off x="-254017" y="4993425"/>
                <a:ext cx="152400" cy="122115"/>
                <a:chOff x="7983415" y="6582508"/>
                <a:chExt cx="152400" cy="486507"/>
              </a:xfrm>
            </p:grpSpPr>
            <p:cxnSp>
              <p:nvCxnSpPr>
                <p:cNvPr id="223" name="Straight Connector 222"/>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98" name="Group 197"/>
              <p:cNvGrpSpPr/>
              <p:nvPr/>
            </p:nvGrpSpPr>
            <p:grpSpPr>
              <a:xfrm rot="5400000">
                <a:off x="-254017" y="4519783"/>
                <a:ext cx="152400" cy="122115"/>
                <a:chOff x="7983415" y="6582508"/>
                <a:chExt cx="152400" cy="486507"/>
              </a:xfrm>
            </p:grpSpPr>
            <p:cxnSp>
              <p:nvCxnSpPr>
                <p:cNvPr id="221" name="Straight Connector 220"/>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99" name="Group 198"/>
              <p:cNvGrpSpPr/>
              <p:nvPr/>
            </p:nvGrpSpPr>
            <p:grpSpPr>
              <a:xfrm rot="5400000">
                <a:off x="-254017" y="4046141"/>
                <a:ext cx="152400" cy="122115"/>
                <a:chOff x="7983415" y="6582508"/>
                <a:chExt cx="152400" cy="486507"/>
              </a:xfrm>
            </p:grpSpPr>
            <p:cxnSp>
              <p:nvCxnSpPr>
                <p:cNvPr id="219" name="Straight Connector 218"/>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0" name="Group 199"/>
              <p:cNvGrpSpPr/>
              <p:nvPr/>
            </p:nvGrpSpPr>
            <p:grpSpPr>
              <a:xfrm rot="5400000">
                <a:off x="-254017" y="3572499"/>
                <a:ext cx="152400" cy="122115"/>
                <a:chOff x="7983415" y="6582508"/>
                <a:chExt cx="152400" cy="486507"/>
              </a:xfrm>
            </p:grpSpPr>
            <p:cxnSp>
              <p:nvCxnSpPr>
                <p:cNvPr id="217" name="Straight Connector 216"/>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1" name="Group 200"/>
              <p:cNvGrpSpPr/>
              <p:nvPr/>
            </p:nvGrpSpPr>
            <p:grpSpPr>
              <a:xfrm rot="5400000">
                <a:off x="-254017" y="3098857"/>
                <a:ext cx="152400" cy="122115"/>
                <a:chOff x="7983415" y="6582508"/>
                <a:chExt cx="152400" cy="486507"/>
              </a:xfrm>
            </p:grpSpPr>
            <p:cxnSp>
              <p:nvCxnSpPr>
                <p:cNvPr id="215" name="Straight Connector 214"/>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2" name="Group 201"/>
              <p:cNvGrpSpPr/>
              <p:nvPr/>
            </p:nvGrpSpPr>
            <p:grpSpPr>
              <a:xfrm rot="5400000">
                <a:off x="-254017" y="2625215"/>
                <a:ext cx="152400" cy="122115"/>
                <a:chOff x="7983415" y="6582508"/>
                <a:chExt cx="152400" cy="486507"/>
              </a:xfrm>
            </p:grpSpPr>
            <p:cxnSp>
              <p:nvCxnSpPr>
                <p:cNvPr id="213" name="Straight Connector 212"/>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3" name="Group 202"/>
              <p:cNvGrpSpPr/>
              <p:nvPr/>
            </p:nvGrpSpPr>
            <p:grpSpPr>
              <a:xfrm rot="5400000">
                <a:off x="-254017" y="2151573"/>
                <a:ext cx="152400" cy="122115"/>
                <a:chOff x="7983415" y="6582508"/>
                <a:chExt cx="152400" cy="486507"/>
              </a:xfrm>
            </p:grpSpPr>
            <p:cxnSp>
              <p:nvCxnSpPr>
                <p:cNvPr id="211" name="Straight Connector 210"/>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4" name="Group 203"/>
              <p:cNvGrpSpPr/>
              <p:nvPr/>
            </p:nvGrpSpPr>
            <p:grpSpPr>
              <a:xfrm rot="5400000">
                <a:off x="-254017" y="1677931"/>
                <a:ext cx="152400" cy="122115"/>
                <a:chOff x="7983415" y="6582508"/>
                <a:chExt cx="152400" cy="486507"/>
              </a:xfrm>
            </p:grpSpPr>
            <p:cxnSp>
              <p:nvCxnSpPr>
                <p:cNvPr id="209" name="Straight Connector 208"/>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5" name="Group 204"/>
              <p:cNvGrpSpPr/>
              <p:nvPr/>
            </p:nvGrpSpPr>
            <p:grpSpPr>
              <a:xfrm rot="5400000">
                <a:off x="-254017" y="997340"/>
                <a:ext cx="152400" cy="122115"/>
                <a:chOff x="7983415" y="6582508"/>
                <a:chExt cx="152400" cy="486507"/>
              </a:xfrm>
            </p:grpSpPr>
            <p:cxnSp>
              <p:nvCxnSpPr>
                <p:cNvPr id="207" name="Straight Connector 206"/>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8" name="Straight Connector 207"/>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06" name="Straight Connector 205"/>
              <p:cNvCxnSpPr/>
              <p:nvPr/>
            </p:nvCxnSpPr>
            <p:spPr>
              <a:xfrm rot="5400000">
                <a:off x="-177817" y="6338154"/>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58" name="Group 157"/>
            <p:cNvGrpSpPr/>
            <p:nvPr/>
          </p:nvGrpSpPr>
          <p:grpSpPr>
            <a:xfrm>
              <a:off x="457731" y="-141165"/>
              <a:ext cx="8226688" cy="122115"/>
              <a:chOff x="457731" y="6582508"/>
              <a:chExt cx="8226688" cy="486507"/>
            </a:xfrm>
          </p:grpSpPr>
          <p:cxnSp>
            <p:nvCxnSpPr>
              <p:cNvPr id="159" name="Straight Connector 158"/>
              <p:cNvCxnSpPr/>
              <p:nvPr/>
            </p:nvCxnSpPr>
            <p:spPr>
              <a:xfrm>
                <a:off x="457731"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60" name="Straight Connector 159"/>
              <p:cNvCxnSpPr/>
              <p:nvPr/>
            </p:nvCxnSpPr>
            <p:spPr>
              <a:xfrm>
                <a:off x="8684419"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161" name="Group 160"/>
              <p:cNvGrpSpPr/>
              <p:nvPr/>
            </p:nvGrpSpPr>
            <p:grpSpPr>
              <a:xfrm>
                <a:off x="7986158" y="6582508"/>
                <a:ext cx="152400" cy="486507"/>
                <a:chOff x="7983415" y="6582508"/>
                <a:chExt cx="152400" cy="486507"/>
              </a:xfrm>
            </p:grpSpPr>
            <p:cxnSp>
              <p:nvCxnSpPr>
                <p:cNvPr id="192" name="Straight Connector 191"/>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3" name="Straight Connector 192"/>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2" name="Group 161"/>
              <p:cNvGrpSpPr/>
              <p:nvPr/>
            </p:nvGrpSpPr>
            <p:grpSpPr>
              <a:xfrm>
                <a:off x="7287901" y="6582508"/>
                <a:ext cx="152400" cy="486507"/>
                <a:chOff x="7983415" y="6582508"/>
                <a:chExt cx="152400" cy="486507"/>
              </a:xfrm>
            </p:grpSpPr>
            <p:cxnSp>
              <p:nvCxnSpPr>
                <p:cNvPr id="190" name="Straight Connector 189"/>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1" name="Straight Connector 190"/>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3" name="Group 162"/>
              <p:cNvGrpSpPr/>
              <p:nvPr/>
            </p:nvGrpSpPr>
            <p:grpSpPr>
              <a:xfrm>
                <a:off x="6589644" y="6582508"/>
                <a:ext cx="152400" cy="486507"/>
                <a:chOff x="7983415" y="6582508"/>
                <a:chExt cx="152400" cy="486507"/>
              </a:xfrm>
            </p:grpSpPr>
            <p:cxnSp>
              <p:nvCxnSpPr>
                <p:cNvPr id="188" name="Straight Connector 187"/>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4" name="Group 163"/>
              <p:cNvGrpSpPr/>
              <p:nvPr/>
            </p:nvGrpSpPr>
            <p:grpSpPr>
              <a:xfrm>
                <a:off x="5891387" y="6582508"/>
                <a:ext cx="152400" cy="486507"/>
                <a:chOff x="7983415" y="6582508"/>
                <a:chExt cx="152400" cy="486507"/>
              </a:xfrm>
            </p:grpSpPr>
            <p:cxnSp>
              <p:nvCxnSpPr>
                <p:cNvPr id="186" name="Straight Connector 185"/>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5" name="Group 164"/>
              <p:cNvGrpSpPr/>
              <p:nvPr/>
            </p:nvGrpSpPr>
            <p:grpSpPr>
              <a:xfrm>
                <a:off x="5193130" y="6582508"/>
                <a:ext cx="152400" cy="486507"/>
                <a:chOff x="7983415" y="6582508"/>
                <a:chExt cx="152400" cy="486507"/>
              </a:xfrm>
            </p:grpSpPr>
            <p:cxnSp>
              <p:nvCxnSpPr>
                <p:cNvPr id="184" name="Straight Connector 183"/>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6" name="Group 165"/>
              <p:cNvGrpSpPr/>
              <p:nvPr/>
            </p:nvGrpSpPr>
            <p:grpSpPr>
              <a:xfrm>
                <a:off x="4494873" y="6582508"/>
                <a:ext cx="152400" cy="486507"/>
                <a:chOff x="7983415" y="6582508"/>
                <a:chExt cx="152400" cy="486507"/>
              </a:xfrm>
            </p:grpSpPr>
            <p:cxnSp>
              <p:nvCxnSpPr>
                <p:cNvPr id="182" name="Straight Connector 181"/>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7" name="Group 166"/>
              <p:cNvGrpSpPr/>
              <p:nvPr/>
            </p:nvGrpSpPr>
            <p:grpSpPr>
              <a:xfrm>
                <a:off x="3796616" y="6582508"/>
                <a:ext cx="152400" cy="486507"/>
                <a:chOff x="7983415" y="6582508"/>
                <a:chExt cx="152400" cy="486507"/>
              </a:xfrm>
            </p:grpSpPr>
            <p:cxnSp>
              <p:nvCxnSpPr>
                <p:cNvPr id="180" name="Straight Connector 179"/>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8" name="Group 167"/>
              <p:cNvGrpSpPr/>
              <p:nvPr/>
            </p:nvGrpSpPr>
            <p:grpSpPr>
              <a:xfrm>
                <a:off x="3098359" y="6582508"/>
                <a:ext cx="152400" cy="486507"/>
                <a:chOff x="7983415" y="6582508"/>
                <a:chExt cx="152400" cy="486507"/>
              </a:xfrm>
            </p:grpSpPr>
            <p:cxnSp>
              <p:nvCxnSpPr>
                <p:cNvPr id="178" name="Straight Connector 177"/>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9" name="Straight Connector 178"/>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9" name="Group 168"/>
              <p:cNvGrpSpPr/>
              <p:nvPr/>
            </p:nvGrpSpPr>
            <p:grpSpPr>
              <a:xfrm>
                <a:off x="2400102" y="6582508"/>
                <a:ext cx="152400" cy="486507"/>
                <a:chOff x="7983415" y="6582508"/>
                <a:chExt cx="152400" cy="486507"/>
              </a:xfrm>
            </p:grpSpPr>
            <p:cxnSp>
              <p:nvCxnSpPr>
                <p:cNvPr id="176" name="Straight Connector 175"/>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0" name="Group 169"/>
              <p:cNvGrpSpPr/>
              <p:nvPr/>
            </p:nvGrpSpPr>
            <p:grpSpPr>
              <a:xfrm>
                <a:off x="1701845" y="6582508"/>
                <a:ext cx="152400" cy="486507"/>
                <a:chOff x="7983415" y="6582508"/>
                <a:chExt cx="152400" cy="486507"/>
              </a:xfrm>
            </p:grpSpPr>
            <p:cxnSp>
              <p:nvCxnSpPr>
                <p:cNvPr id="174" name="Straight Connector 173"/>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1" name="Group 170"/>
              <p:cNvGrpSpPr/>
              <p:nvPr/>
            </p:nvGrpSpPr>
            <p:grpSpPr>
              <a:xfrm>
                <a:off x="1003588" y="6582508"/>
                <a:ext cx="152400" cy="486507"/>
                <a:chOff x="7983415" y="6582508"/>
                <a:chExt cx="152400" cy="486507"/>
              </a:xfrm>
            </p:grpSpPr>
            <p:cxnSp>
              <p:nvCxnSpPr>
                <p:cNvPr id="172" name="Straight Connector 171"/>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grpSp>
      <p:sp>
        <p:nvSpPr>
          <p:cNvPr id="152" name="Text Placeholder 6"/>
          <p:cNvSpPr>
            <a:spLocks noGrp="1"/>
          </p:cNvSpPr>
          <p:nvPr>
            <p:ph type="body" sz="quarter" idx="14"/>
          </p:nvPr>
        </p:nvSpPr>
        <p:spPr>
          <a:xfrm>
            <a:off x="458788" y="6399212"/>
            <a:ext cx="5438508" cy="458788"/>
          </a:xfrm>
        </p:spPr>
        <p:txBody>
          <a:bodyPr vert="horz" lIns="0" tIns="0" rIns="0" bIns="0" rtlCol="0" anchor="ctr">
            <a:noAutofit/>
          </a:bodyPr>
          <a:lstStyle>
            <a:lvl1pPr>
              <a:defRPr lang="en-US" sz="800" i="0" dirty="0" smtClean="0">
                <a:solidFill>
                  <a:schemeClr val="bg2"/>
                </a:solidFill>
                <a:latin typeface="+mj-lt"/>
              </a:defRPr>
            </a:lvl1pPr>
          </a:lstStyle>
          <a:p>
            <a:pPr lvl="0">
              <a:lnSpc>
                <a:spcPct val="85000"/>
              </a:lnSpc>
              <a:spcBef>
                <a:spcPts val="0"/>
              </a:spcBef>
              <a:spcAft>
                <a:spcPts val="0"/>
              </a:spcAft>
              <a:buFontTx/>
              <a:buNone/>
            </a:pPr>
            <a:r>
              <a:rPr lang="en-US"/>
              <a:t>Edit Master text styles</a:t>
            </a:r>
          </a:p>
        </p:txBody>
      </p:sp>
    </p:spTree>
    <p:extLst>
      <p:ext uri="{BB962C8B-B14F-4D97-AF65-F5344CB8AC3E}">
        <p14:creationId xmlns:p14="http://schemas.microsoft.com/office/powerpoint/2010/main" val="84242570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2:1 No Sub">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732" y="1134598"/>
            <a:ext cx="5439564" cy="52646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3" name="Content Placeholder 2"/>
          <p:cNvSpPr>
            <a:spLocks noGrp="1"/>
          </p:cNvSpPr>
          <p:nvPr>
            <p:ph idx="12"/>
          </p:nvPr>
        </p:nvSpPr>
        <p:spPr>
          <a:xfrm>
            <a:off x="6043787" y="1134598"/>
            <a:ext cx="2640628" cy="52646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154" name="Group 153"/>
          <p:cNvGrpSpPr/>
          <p:nvPr/>
        </p:nvGrpSpPr>
        <p:grpSpPr>
          <a:xfrm>
            <a:off x="-151325" y="-141165"/>
            <a:ext cx="9439923" cy="7136527"/>
            <a:chOff x="-151325" y="-141165"/>
            <a:chExt cx="9439923" cy="7136527"/>
          </a:xfrm>
        </p:grpSpPr>
        <p:grpSp>
          <p:nvGrpSpPr>
            <p:cNvPr id="155" name="Group 154"/>
            <p:cNvGrpSpPr/>
            <p:nvPr/>
          </p:nvGrpSpPr>
          <p:grpSpPr>
            <a:xfrm>
              <a:off x="457731" y="6873247"/>
              <a:ext cx="8226688" cy="122115"/>
              <a:chOff x="457731" y="6582508"/>
              <a:chExt cx="8226688" cy="486507"/>
            </a:xfrm>
          </p:grpSpPr>
          <p:cxnSp>
            <p:nvCxnSpPr>
              <p:cNvPr id="264" name="Straight Connector 263"/>
              <p:cNvCxnSpPr/>
              <p:nvPr/>
            </p:nvCxnSpPr>
            <p:spPr>
              <a:xfrm>
                <a:off x="457731"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a:off x="8684419"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66" name="Group 265"/>
              <p:cNvGrpSpPr/>
              <p:nvPr/>
            </p:nvGrpSpPr>
            <p:grpSpPr>
              <a:xfrm>
                <a:off x="7986158" y="6582508"/>
                <a:ext cx="152400" cy="486507"/>
                <a:chOff x="7983415" y="6582508"/>
                <a:chExt cx="152400" cy="486507"/>
              </a:xfrm>
            </p:grpSpPr>
            <p:cxnSp>
              <p:nvCxnSpPr>
                <p:cNvPr id="297" name="Straight Connector 296"/>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67" name="Group 266"/>
              <p:cNvGrpSpPr/>
              <p:nvPr/>
            </p:nvGrpSpPr>
            <p:grpSpPr>
              <a:xfrm>
                <a:off x="7287901" y="6582508"/>
                <a:ext cx="152400" cy="486507"/>
                <a:chOff x="7983415" y="6582508"/>
                <a:chExt cx="152400" cy="486507"/>
              </a:xfrm>
            </p:grpSpPr>
            <p:cxnSp>
              <p:nvCxnSpPr>
                <p:cNvPr id="295" name="Straight Connector 294"/>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6" name="Straight Connector 295"/>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68" name="Group 267"/>
              <p:cNvGrpSpPr/>
              <p:nvPr/>
            </p:nvGrpSpPr>
            <p:grpSpPr>
              <a:xfrm>
                <a:off x="6589644" y="6582508"/>
                <a:ext cx="152400" cy="486507"/>
                <a:chOff x="7983415" y="6582508"/>
                <a:chExt cx="152400" cy="486507"/>
              </a:xfrm>
            </p:grpSpPr>
            <p:cxnSp>
              <p:nvCxnSpPr>
                <p:cNvPr id="293" name="Straight Connector 292"/>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69" name="Group 268"/>
              <p:cNvGrpSpPr/>
              <p:nvPr/>
            </p:nvGrpSpPr>
            <p:grpSpPr>
              <a:xfrm>
                <a:off x="5891387" y="6582508"/>
                <a:ext cx="152400" cy="486507"/>
                <a:chOff x="7983415" y="6582508"/>
                <a:chExt cx="152400" cy="486507"/>
              </a:xfrm>
            </p:grpSpPr>
            <p:cxnSp>
              <p:nvCxnSpPr>
                <p:cNvPr id="291" name="Straight Connector 290"/>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0" name="Group 269"/>
              <p:cNvGrpSpPr/>
              <p:nvPr/>
            </p:nvGrpSpPr>
            <p:grpSpPr>
              <a:xfrm>
                <a:off x="5193130" y="6582508"/>
                <a:ext cx="152400" cy="486507"/>
                <a:chOff x="7983415" y="6582508"/>
                <a:chExt cx="152400" cy="486507"/>
              </a:xfrm>
            </p:grpSpPr>
            <p:cxnSp>
              <p:nvCxnSpPr>
                <p:cNvPr id="289" name="Straight Connector 288"/>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0" name="Straight Connector 289"/>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1" name="Group 270"/>
              <p:cNvGrpSpPr/>
              <p:nvPr/>
            </p:nvGrpSpPr>
            <p:grpSpPr>
              <a:xfrm>
                <a:off x="4494873" y="6582508"/>
                <a:ext cx="152400" cy="486507"/>
                <a:chOff x="7983415" y="6582508"/>
                <a:chExt cx="152400" cy="486507"/>
              </a:xfrm>
            </p:grpSpPr>
            <p:cxnSp>
              <p:nvCxnSpPr>
                <p:cNvPr id="287" name="Straight Connector 286"/>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88" name="Straight Connector 287"/>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2" name="Group 271"/>
              <p:cNvGrpSpPr/>
              <p:nvPr/>
            </p:nvGrpSpPr>
            <p:grpSpPr>
              <a:xfrm>
                <a:off x="3796616" y="6582508"/>
                <a:ext cx="152400" cy="486507"/>
                <a:chOff x="7983415" y="6582508"/>
                <a:chExt cx="152400" cy="486507"/>
              </a:xfrm>
            </p:grpSpPr>
            <p:cxnSp>
              <p:nvCxnSpPr>
                <p:cNvPr id="285" name="Straight Connector 284"/>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86" name="Straight Connector 285"/>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3" name="Group 272"/>
              <p:cNvGrpSpPr/>
              <p:nvPr/>
            </p:nvGrpSpPr>
            <p:grpSpPr>
              <a:xfrm>
                <a:off x="3098359" y="6582508"/>
                <a:ext cx="152400" cy="486507"/>
                <a:chOff x="7983415" y="6582508"/>
                <a:chExt cx="152400" cy="486507"/>
              </a:xfrm>
            </p:grpSpPr>
            <p:cxnSp>
              <p:nvCxnSpPr>
                <p:cNvPr id="283" name="Straight Connector 282"/>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84" name="Straight Connector 283"/>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4" name="Group 273"/>
              <p:cNvGrpSpPr/>
              <p:nvPr/>
            </p:nvGrpSpPr>
            <p:grpSpPr>
              <a:xfrm>
                <a:off x="2400102" y="6582508"/>
                <a:ext cx="152400" cy="486507"/>
                <a:chOff x="7983415" y="6582508"/>
                <a:chExt cx="152400" cy="486507"/>
              </a:xfrm>
            </p:grpSpPr>
            <p:cxnSp>
              <p:nvCxnSpPr>
                <p:cNvPr id="281" name="Straight Connector 280"/>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82" name="Straight Connector 281"/>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5" name="Group 274"/>
              <p:cNvGrpSpPr/>
              <p:nvPr/>
            </p:nvGrpSpPr>
            <p:grpSpPr>
              <a:xfrm>
                <a:off x="1701845" y="6582508"/>
                <a:ext cx="152400" cy="486507"/>
                <a:chOff x="7983415" y="6582508"/>
                <a:chExt cx="152400" cy="486507"/>
              </a:xfrm>
            </p:grpSpPr>
            <p:cxnSp>
              <p:nvCxnSpPr>
                <p:cNvPr id="279" name="Straight Connector 278"/>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80" name="Straight Connector 279"/>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6" name="Group 275"/>
              <p:cNvGrpSpPr/>
              <p:nvPr/>
            </p:nvGrpSpPr>
            <p:grpSpPr>
              <a:xfrm>
                <a:off x="1003588" y="6582508"/>
                <a:ext cx="152400" cy="486507"/>
                <a:chOff x="7983415" y="6582508"/>
                <a:chExt cx="152400" cy="486507"/>
              </a:xfrm>
            </p:grpSpPr>
            <p:cxnSp>
              <p:nvCxnSpPr>
                <p:cNvPr id="277" name="Straight Connector 276"/>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grpSp>
          <p:nvGrpSpPr>
            <p:cNvPr id="156" name="Group 155"/>
            <p:cNvGrpSpPr/>
            <p:nvPr/>
          </p:nvGrpSpPr>
          <p:grpSpPr>
            <a:xfrm>
              <a:off x="-151325" y="454007"/>
              <a:ext cx="122115" cy="5945205"/>
              <a:chOff x="-238875" y="454007"/>
              <a:chExt cx="122115" cy="5945205"/>
            </a:xfrm>
          </p:grpSpPr>
          <p:cxnSp>
            <p:nvCxnSpPr>
              <p:cNvPr id="229" name="Straight Connector 228"/>
              <p:cNvCxnSpPr/>
              <p:nvPr/>
            </p:nvCxnSpPr>
            <p:spPr>
              <a:xfrm rot="5400000">
                <a:off x="-177817" y="392949"/>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30" name="Group 229"/>
              <p:cNvGrpSpPr/>
              <p:nvPr/>
            </p:nvGrpSpPr>
            <p:grpSpPr>
              <a:xfrm rot="5400000">
                <a:off x="-254017" y="5940709"/>
                <a:ext cx="152400" cy="122115"/>
                <a:chOff x="7983415" y="6582508"/>
                <a:chExt cx="152400" cy="486507"/>
              </a:xfrm>
            </p:grpSpPr>
            <p:cxnSp>
              <p:nvCxnSpPr>
                <p:cNvPr id="262" name="Straight Connector 261"/>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3" name="Straight Connector 262"/>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1" name="Group 230"/>
              <p:cNvGrpSpPr/>
              <p:nvPr/>
            </p:nvGrpSpPr>
            <p:grpSpPr>
              <a:xfrm rot="5400000">
                <a:off x="-254017" y="5467067"/>
                <a:ext cx="152400" cy="122115"/>
                <a:chOff x="7983415" y="6582508"/>
                <a:chExt cx="152400" cy="486507"/>
              </a:xfrm>
            </p:grpSpPr>
            <p:cxnSp>
              <p:nvCxnSpPr>
                <p:cNvPr id="260" name="Straight Connector 259"/>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2" name="Group 231"/>
              <p:cNvGrpSpPr/>
              <p:nvPr/>
            </p:nvGrpSpPr>
            <p:grpSpPr>
              <a:xfrm rot="5400000">
                <a:off x="-254017" y="4993425"/>
                <a:ext cx="152400" cy="122115"/>
                <a:chOff x="7983415" y="6582508"/>
                <a:chExt cx="152400" cy="486507"/>
              </a:xfrm>
            </p:grpSpPr>
            <p:cxnSp>
              <p:nvCxnSpPr>
                <p:cNvPr id="258" name="Straight Connector 257"/>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3" name="Group 232"/>
              <p:cNvGrpSpPr/>
              <p:nvPr/>
            </p:nvGrpSpPr>
            <p:grpSpPr>
              <a:xfrm rot="5400000">
                <a:off x="-254017" y="4519783"/>
                <a:ext cx="152400" cy="122115"/>
                <a:chOff x="7983415" y="6582508"/>
                <a:chExt cx="152400" cy="486507"/>
              </a:xfrm>
            </p:grpSpPr>
            <p:cxnSp>
              <p:nvCxnSpPr>
                <p:cNvPr id="256" name="Straight Connector 255"/>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4" name="Group 233"/>
              <p:cNvGrpSpPr/>
              <p:nvPr/>
            </p:nvGrpSpPr>
            <p:grpSpPr>
              <a:xfrm rot="5400000">
                <a:off x="-254017" y="4046141"/>
                <a:ext cx="152400" cy="122115"/>
                <a:chOff x="7983415" y="6582508"/>
                <a:chExt cx="152400" cy="486507"/>
              </a:xfrm>
            </p:grpSpPr>
            <p:cxnSp>
              <p:nvCxnSpPr>
                <p:cNvPr id="254" name="Straight Connector 253"/>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5" name="Group 234"/>
              <p:cNvGrpSpPr/>
              <p:nvPr/>
            </p:nvGrpSpPr>
            <p:grpSpPr>
              <a:xfrm rot="5400000">
                <a:off x="-254017" y="3572499"/>
                <a:ext cx="152400" cy="122115"/>
                <a:chOff x="7983415" y="6582508"/>
                <a:chExt cx="152400" cy="486507"/>
              </a:xfrm>
            </p:grpSpPr>
            <p:cxnSp>
              <p:nvCxnSpPr>
                <p:cNvPr id="252" name="Straight Connector 251"/>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6" name="Group 235"/>
              <p:cNvGrpSpPr/>
              <p:nvPr/>
            </p:nvGrpSpPr>
            <p:grpSpPr>
              <a:xfrm rot="5400000">
                <a:off x="-254017" y="3098857"/>
                <a:ext cx="152400" cy="122115"/>
                <a:chOff x="7983415" y="6582508"/>
                <a:chExt cx="152400" cy="486507"/>
              </a:xfrm>
            </p:grpSpPr>
            <p:cxnSp>
              <p:nvCxnSpPr>
                <p:cNvPr id="250" name="Straight Connector 249"/>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7" name="Group 236"/>
              <p:cNvGrpSpPr/>
              <p:nvPr/>
            </p:nvGrpSpPr>
            <p:grpSpPr>
              <a:xfrm rot="5400000">
                <a:off x="-254017" y="2625215"/>
                <a:ext cx="152400" cy="122115"/>
                <a:chOff x="7983415" y="6582508"/>
                <a:chExt cx="152400" cy="486507"/>
              </a:xfrm>
            </p:grpSpPr>
            <p:cxnSp>
              <p:nvCxnSpPr>
                <p:cNvPr id="248" name="Straight Connector 247"/>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8" name="Group 237"/>
              <p:cNvGrpSpPr/>
              <p:nvPr/>
            </p:nvGrpSpPr>
            <p:grpSpPr>
              <a:xfrm rot="5400000">
                <a:off x="-254017" y="2151573"/>
                <a:ext cx="152400" cy="122115"/>
                <a:chOff x="7983415" y="6582508"/>
                <a:chExt cx="152400" cy="486507"/>
              </a:xfrm>
            </p:grpSpPr>
            <p:cxnSp>
              <p:nvCxnSpPr>
                <p:cNvPr id="246" name="Straight Connector 245"/>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9" name="Group 238"/>
              <p:cNvGrpSpPr/>
              <p:nvPr/>
            </p:nvGrpSpPr>
            <p:grpSpPr>
              <a:xfrm rot="5400000">
                <a:off x="-254017" y="1677931"/>
                <a:ext cx="152400" cy="122115"/>
                <a:chOff x="7983415" y="6582508"/>
                <a:chExt cx="152400" cy="486507"/>
              </a:xfrm>
            </p:grpSpPr>
            <p:cxnSp>
              <p:nvCxnSpPr>
                <p:cNvPr id="244" name="Straight Connector 243"/>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0" name="Group 239"/>
              <p:cNvGrpSpPr/>
              <p:nvPr/>
            </p:nvGrpSpPr>
            <p:grpSpPr>
              <a:xfrm rot="5400000">
                <a:off x="-254017" y="997340"/>
                <a:ext cx="152400" cy="122115"/>
                <a:chOff x="7983415" y="6582508"/>
                <a:chExt cx="152400" cy="486507"/>
              </a:xfrm>
            </p:grpSpPr>
            <p:cxnSp>
              <p:nvCxnSpPr>
                <p:cNvPr id="242" name="Straight Connector 241"/>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41" name="Straight Connector 240"/>
              <p:cNvCxnSpPr/>
              <p:nvPr/>
            </p:nvCxnSpPr>
            <p:spPr>
              <a:xfrm rot="5400000">
                <a:off x="-177817" y="6338154"/>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57" name="Group 156"/>
            <p:cNvGrpSpPr/>
            <p:nvPr/>
          </p:nvGrpSpPr>
          <p:grpSpPr>
            <a:xfrm>
              <a:off x="9166483" y="454007"/>
              <a:ext cx="122115" cy="5945205"/>
              <a:chOff x="-238875" y="454007"/>
              <a:chExt cx="122115" cy="5945205"/>
            </a:xfrm>
          </p:grpSpPr>
          <p:cxnSp>
            <p:nvCxnSpPr>
              <p:cNvPr id="194" name="Straight Connector 193"/>
              <p:cNvCxnSpPr/>
              <p:nvPr/>
            </p:nvCxnSpPr>
            <p:spPr>
              <a:xfrm rot="5400000">
                <a:off x="-177817" y="392949"/>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195" name="Group 194"/>
              <p:cNvGrpSpPr/>
              <p:nvPr/>
            </p:nvGrpSpPr>
            <p:grpSpPr>
              <a:xfrm rot="5400000">
                <a:off x="-254017" y="5940709"/>
                <a:ext cx="152400" cy="122115"/>
                <a:chOff x="7983415" y="6582508"/>
                <a:chExt cx="152400" cy="486507"/>
              </a:xfrm>
            </p:grpSpPr>
            <p:cxnSp>
              <p:nvCxnSpPr>
                <p:cNvPr id="227" name="Straight Connector 226"/>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96" name="Group 195"/>
              <p:cNvGrpSpPr/>
              <p:nvPr/>
            </p:nvGrpSpPr>
            <p:grpSpPr>
              <a:xfrm rot="5400000">
                <a:off x="-254017" y="5467067"/>
                <a:ext cx="152400" cy="122115"/>
                <a:chOff x="7983415" y="6582508"/>
                <a:chExt cx="152400" cy="486507"/>
              </a:xfrm>
            </p:grpSpPr>
            <p:cxnSp>
              <p:nvCxnSpPr>
                <p:cNvPr id="225" name="Straight Connector 224"/>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97" name="Group 196"/>
              <p:cNvGrpSpPr/>
              <p:nvPr/>
            </p:nvGrpSpPr>
            <p:grpSpPr>
              <a:xfrm rot="5400000">
                <a:off x="-254017" y="4993425"/>
                <a:ext cx="152400" cy="122115"/>
                <a:chOff x="7983415" y="6582508"/>
                <a:chExt cx="152400" cy="486507"/>
              </a:xfrm>
            </p:grpSpPr>
            <p:cxnSp>
              <p:nvCxnSpPr>
                <p:cNvPr id="223" name="Straight Connector 222"/>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98" name="Group 197"/>
              <p:cNvGrpSpPr/>
              <p:nvPr/>
            </p:nvGrpSpPr>
            <p:grpSpPr>
              <a:xfrm rot="5400000">
                <a:off x="-254017" y="4519783"/>
                <a:ext cx="152400" cy="122115"/>
                <a:chOff x="7983415" y="6582508"/>
                <a:chExt cx="152400" cy="486507"/>
              </a:xfrm>
            </p:grpSpPr>
            <p:cxnSp>
              <p:nvCxnSpPr>
                <p:cNvPr id="221" name="Straight Connector 220"/>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99" name="Group 198"/>
              <p:cNvGrpSpPr/>
              <p:nvPr/>
            </p:nvGrpSpPr>
            <p:grpSpPr>
              <a:xfrm rot="5400000">
                <a:off x="-254017" y="4046141"/>
                <a:ext cx="152400" cy="122115"/>
                <a:chOff x="7983415" y="6582508"/>
                <a:chExt cx="152400" cy="486507"/>
              </a:xfrm>
            </p:grpSpPr>
            <p:cxnSp>
              <p:nvCxnSpPr>
                <p:cNvPr id="219" name="Straight Connector 218"/>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0" name="Group 199"/>
              <p:cNvGrpSpPr/>
              <p:nvPr/>
            </p:nvGrpSpPr>
            <p:grpSpPr>
              <a:xfrm rot="5400000">
                <a:off x="-254017" y="3572499"/>
                <a:ext cx="152400" cy="122115"/>
                <a:chOff x="7983415" y="6582508"/>
                <a:chExt cx="152400" cy="486507"/>
              </a:xfrm>
            </p:grpSpPr>
            <p:cxnSp>
              <p:nvCxnSpPr>
                <p:cNvPr id="217" name="Straight Connector 216"/>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1" name="Group 200"/>
              <p:cNvGrpSpPr/>
              <p:nvPr/>
            </p:nvGrpSpPr>
            <p:grpSpPr>
              <a:xfrm rot="5400000">
                <a:off x="-254017" y="3098857"/>
                <a:ext cx="152400" cy="122115"/>
                <a:chOff x="7983415" y="6582508"/>
                <a:chExt cx="152400" cy="486507"/>
              </a:xfrm>
            </p:grpSpPr>
            <p:cxnSp>
              <p:nvCxnSpPr>
                <p:cNvPr id="215" name="Straight Connector 214"/>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2" name="Group 201"/>
              <p:cNvGrpSpPr/>
              <p:nvPr/>
            </p:nvGrpSpPr>
            <p:grpSpPr>
              <a:xfrm rot="5400000">
                <a:off x="-254017" y="2625215"/>
                <a:ext cx="152400" cy="122115"/>
                <a:chOff x="7983415" y="6582508"/>
                <a:chExt cx="152400" cy="486507"/>
              </a:xfrm>
            </p:grpSpPr>
            <p:cxnSp>
              <p:nvCxnSpPr>
                <p:cNvPr id="213" name="Straight Connector 212"/>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3" name="Group 202"/>
              <p:cNvGrpSpPr/>
              <p:nvPr/>
            </p:nvGrpSpPr>
            <p:grpSpPr>
              <a:xfrm rot="5400000">
                <a:off x="-254017" y="2151573"/>
                <a:ext cx="152400" cy="122115"/>
                <a:chOff x="7983415" y="6582508"/>
                <a:chExt cx="152400" cy="486507"/>
              </a:xfrm>
            </p:grpSpPr>
            <p:cxnSp>
              <p:nvCxnSpPr>
                <p:cNvPr id="211" name="Straight Connector 210"/>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4" name="Group 203"/>
              <p:cNvGrpSpPr/>
              <p:nvPr/>
            </p:nvGrpSpPr>
            <p:grpSpPr>
              <a:xfrm rot="5400000">
                <a:off x="-254017" y="1677931"/>
                <a:ext cx="152400" cy="122115"/>
                <a:chOff x="7983415" y="6582508"/>
                <a:chExt cx="152400" cy="486507"/>
              </a:xfrm>
            </p:grpSpPr>
            <p:cxnSp>
              <p:nvCxnSpPr>
                <p:cNvPr id="209" name="Straight Connector 208"/>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5" name="Group 204"/>
              <p:cNvGrpSpPr/>
              <p:nvPr/>
            </p:nvGrpSpPr>
            <p:grpSpPr>
              <a:xfrm rot="5400000">
                <a:off x="-254017" y="997340"/>
                <a:ext cx="152400" cy="122115"/>
                <a:chOff x="7983415" y="6582508"/>
                <a:chExt cx="152400" cy="486507"/>
              </a:xfrm>
            </p:grpSpPr>
            <p:cxnSp>
              <p:nvCxnSpPr>
                <p:cNvPr id="207" name="Straight Connector 206"/>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8" name="Straight Connector 207"/>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06" name="Straight Connector 205"/>
              <p:cNvCxnSpPr/>
              <p:nvPr/>
            </p:nvCxnSpPr>
            <p:spPr>
              <a:xfrm rot="5400000">
                <a:off x="-177817" y="6338154"/>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58" name="Group 157"/>
            <p:cNvGrpSpPr/>
            <p:nvPr/>
          </p:nvGrpSpPr>
          <p:grpSpPr>
            <a:xfrm>
              <a:off x="457731" y="-141165"/>
              <a:ext cx="8226688" cy="122115"/>
              <a:chOff x="457731" y="6582508"/>
              <a:chExt cx="8226688" cy="486507"/>
            </a:xfrm>
          </p:grpSpPr>
          <p:cxnSp>
            <p:nvCxnSpPr>
              <p:cNvPr id="159" name="Straight Connector 158"/>
              <p:cNvCxnSpPr/>
              <p:nvPr/>
            </p:nvCxnSpPr>
            <p:spPr>
              <a:xfrm>
                <a:off x="457731"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60" name="Straight Connector 159"/>
              <p:cNvCxnSpPr/>
              <p:nvPr/>
            </p:nvCxnSpPr>
            <p:spPr>
              <a:xfrm>
                <a:off x="8684419"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161" name="Group 160"/>
              <p:cNvGrpSpPr/>
              <p:nvPr/>
            </p:nvGrpSpPr>
            <p:grpSpPr>
              <a:xfrm>
                <a:off x="7986158" y="6582508"/>
                <a:ext cx="152400" cy="486507"/>
                <a:chOff x="7983415" y="6582508"/>
                <a:chExt cx="152400" cy="486507"/>
              </a:xfrm>
            </p:grpSpPr>
            <p:cxnSp>
              <p:nvCxnSpPr>
                <p:cNvPr id="192" name="Straight Connector 191"/>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3" name="Straight Connector 192"/>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2" name="Group 161"/>
              <p:cNvGrpSpPr/>
              <p:nvPr/>
            </p:nvGrpSpPr>
            <p:grpSpPr>
              <a:xfrm>
                <a:off x="7287901" y="6582508"/>
                <a:ext cx="152400" cy="486507"/>
                <a:chOff x="7983415" y="6582508"/>
                <a:chExt cx="152400" cy="486507"/>
              </a:xfrm>
            </p:grpSpPr>
            <p:cxnSp>
              <p:nvCxnSpPr>
                <p:cNvPr id="190" name="Straight Connector 189"/>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1" name="Straight Connector 190"/>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3" name="Group 162"/>
              <p:cNvGrpSpPr/>
              <p:nvPr/>
            </p:nvGrpSpPr>
            <p:grpSpPr>
              <a:xfrm>
                <a:off x="6589644" y="6582508"/>
                <a:ext cx="152400" cy="486507"/>
                <a:chOff x="7983415" y="6582508"/>
                <a:chExt cx="152400" cy="486507"/>
              </a:xfrm>
            </p:grpSpPr>
            <p:cxnSp>
              <p:nvCxnSpPr>
                <p:cNvPr id="188" name="Straight Connector 187"/>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4" name="Group 163"/>
              <p:cNvGrpSpPr/>
              <p:nvPr/>
            </p:nvGrpSpPr>
            <p:grpSpPr>
              <a:xfrm>
                <a:off x="5891387" y="6582508"/>
                <a:ext cx="152400" cy="486507"/>
                <a:chOff x="7983415" y="6582508"/>
                <a:chExt cx="152400" cy="486507"/>
              </a:xfrm>
            </p:grpSpPr>
            <p:cxnSp>
              <p:nvCxnSpPr>
                <p:cNvPr id="186" name="Straight Connector 185"/>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5" name="Group 164"/>
              <p:cNvGrpSpPr/>
              <p:nvPr/>
            </p:nvGrpSpPr>
            <p:grpSpPr>
              <a:xfrm>
                <a:off x="5193130" y="6582508"/>
                <a:ext cx="152400" cy="486507"/>
                <a:chOff x="7983415" y="6582508"/>
                <a:chExt cx="152400" cy="486507"/>
              </a:xfrm>
            </p:grpSpPr>
            <p:cxnSp>
              <p:nvCxnSpPr>
                <p:cNvPr id="184" name="Straight Connector 183"/>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6" name="Group 165"/>
              <p:cNvGrpSpPr/>
              <p:nvPr/>
            </p:nvGrpSpPr>
            <p:grpSpPr>
              <a:xfrm>
                <a:off x="4494873" y="6582508"/>
                <a:ext cx="152400" cy="486507"/>
                <a:chOff x="7983415" y="6582508"/>
                <a:chExt cx="152400" cy="486507"/>
              </a:xfrm>
            </p:grpSpPr>
            <p:cxnSp>
              <p:nvCxnSpPr>
                <p:cNvPr id="182" name="Straight Connector 181"/>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7" name="Group 166"/>
              <p:cNvGrpSpPr/>
              <p:nvPr/>
            </p:nvGrpSpPr>
            <p:grpSpPr>
              <a:xfrm>
                <a:off x="3796616" y="6582508"/>
                <a:ext cx="152400" cy="486507"/>
                <a:chOff x="7983415" y="6582508"/>
                <a:chExt cx="152400" cy="486507"/>
              </a:xfrm>
            </p:grpSpPr>
            <p:cxnSp>
              <p:nvCxnSpPr>
                <p:cNvPr id="180" name="Straight Connector 179"/>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8" name="Group 167"/>
              <p:cNvGrpSpPr/>
              <p:nvPr/>
            </p:nvGrpSpPr>
            <p:grpSpPr>
              <a:xfrm>
                <a:off x="3098359" y="6582508"/>
                <a:ext cx="152400" cy="486507"/>
                <a:chOff x="7983415" y="6582508"/>
                <a:chExt cx="152400" cy="486507"/>
              </a:xfrm>
            </p:grpSpPr>
            <p:cxnSp>
              <p:nvCxnSpPr>
                <p:cNvPr id="178" name="Straight Connector 177"/>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9" name="Straight Connector 178"/>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9" name="Group 168"/>
              <p:cNvGrpSpPr/>
              <p:nvPr/>
            </p:nvGrpSpPr>
            <p:grpSpPr>
              <a:xfrm>
                <a:off x="2400102" y="6582508"/>
                <a:ext cx="152400" cy="486507"/>
                <a:chOff x="7983415" y="6582508"/>
                <a:chExt cx="152400" cy="486507"/>
              </a:xfrm>
            </p:grpSpPr>
            <p:cxnSp>
              <p:nvCxnSpPr>
                <p:cNvPr id="176" name="Straight Connector 175"/>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0" name="Group 169"/>
              <p:cNvGrpSpPr/>
              <p:nvPr/>
            </p:nvGrpSpPr>
            <p:grpSpPr>
              <a:xfrm>
                <a:off x="1701845" y="6582508"/>
                <a:ext cx="152400" cy="486507"/>
                <a:chOff x="7983415" y="6582508"/>
                <a:chExt cx="152400" cy="486507"/>
              </a:xfrm>
            </p:grpSpPr>
            <p:cxnSp>
              <p:nvCxnSpPr>
                <p:cNvPr id="174" name="Straight Connector 173"/>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1" name="Group 170"/>
              <p:cNvGrpSpPr/>
              <p:nvPr/>
            </p:nvGrpSpPr>
            <p:grpSpPr>
              <a:xfrm>
                <a:off x="1003588" y="6582508"/>
                <a:ext cx="152400" cy="486507"/>
                <a:chOff x="7983415" y="6582508"/>
                <a:chExt cx="152400" cy="486507"/>
              </a:xfrm>
            </p:grpSpPr>
            <p:cxnSp>
              <p:nvCxnSpPr>
                <p:cNvPr id="172" name="Straight Connector 171"/>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grpSp>
      <p:sp>
        <p:nvSpPr>
          <p:cNvPr id="152" name="Text Placeholder 6"/>
          <p:cNvSpPr>
            <a:spLocks noGrp="1"/>
          </p:cNvSpPr>
          <p:nvPr>
            <p:ph type="body" sz="quarter" idx="14"/>
          </p:nvPr>
        </p:nvSpPr>
        <p:spPr>
          <a:xfrm>
            <a:off x="458788" y="6399212"/>
            <a:ext cx="5438508" cy="458788"/>
          </a:xfrm>
        </p:spPr>
        <p:txBody>
          <a:bodyPr vert="horz" lIns="0" tIns="0" rIns="0" bIns="0" rtlCol="0" anchor="ctr">
            <a:noAutofit/>
          </a:bodyPr>
          <a:lstStyle>
            <a:lvl1pPr>
              <a:defRPr lang="en-US" sz="800" i="0" dirty="0" smtClean="0">
                <a:solidFill>
                  <a:schemeClr val="bg2"/>
                </a:solidFill>
                <a:latin typeface="+mj-lt"/>
              </a:defRPr>
            </a:lvl1pPr>
          </a:lstStyle>
          <a:p>
            <a:pPr lvl="0">
              <a:lnSpc>
                <a:spcPct val="85000"/>
              </a:lnSpc>
              <a:spcBef>
                <a:spcPts val="0"/>
              </a:spcBef>
              <a:spcAft>
                <a:spcPts val="0"/>
              </a:spcAft>
              <a:buFontTx/>
              <a:buNone/>
            </a:pPr>
            <a:r>
              <a:rPr lang="en-US"/>
              <a:t>Edit Master text styles</a:t>
            </a:r>
          </a:p>
        </p:txBody>
      </p:sp>
    </p:spTree>
    <p:extLst>
      <p:ext uri="{BB962C8B-B14F-4D97-AF65-F5344CB8AC3E}">
        <p14:creationId xmlns:p14="http://schemas.microsoft.com/office/powerpoint/2010/main" val="283125598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Table of Conte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732" y="3714750"/>
            <a:ext cx="1523417" cy="2684461"/>
          </a:xfrm>
          <a:solidFill>
            <a:schemeClr val="tx2"/>
          </a:solidFill>
        </p:spPr>
        <p:txBody>
          <a:bodyPr lIns="91440" tIns="91440" rIns="91440" bIns="91440">
            <a:noAutofit/>
          </a:bodyPr>
          <a:lstStyle>
            <a:lvl1pPr marL="171450" indent="-171450">
              <a:lnSpc>
                <a:spcPct val="95000"/>
              </a:lnSpc>
              <a:spcBef>
                <a:spcPts val="600"/>
              </a:spcBef>
              <a:spcAft>
                <a:spcPts val="600"/>
              </a:spcAft>
              <a:buFont typeface="Arial" panose="020B0604020202020204" pitchFamily="34" charset="0"/>
              <a:buChar char="+"/>
              <a:defRPr sz="1100" i="1">
                <a:solidFill>
                  <a:schemeClr val="bg1"/>
                </a:solidFill>
                <a:latin typeface="+mn-lt"/>
              </a:defRPr>
            </a:lvl1pPr>
            <a:lvl2pPr marL="171450" indent="-171450">
              <a:lnSpc>
                <a:spcPct val="95000"/>
              </a:lnSpc>
              <a:spcBef>
                <a:spcPts val="600"/>
              </a:spcBef>
              <a:spcAft>
                <a:spcPts val="600"/>
              </a:spcAft>
              <a:buFont typeface="Arial" panose="020B0604020202020204" pitchFamily="34" charset="0"/>
              <a:buChar char="+"/>
              <a:defRPr sz="1100" i="1">
                <a:solidFill>
                  <a:schemeClr val="bg1"/>
                </a:solidFill>
                <a:latin typeface="+mn-lt"/>
              </a:defRPr>
            </a:lvl2pPr>
            <a:lvl3pPr marL="171450" indent="-171450">
              <a:lnSpc>
                <a:spcPct val="95000"/>
              </a:lnSpc>
              <a:spcBef>
                <a:spcPts val="600"/>
              </a:spcBef>
              <a:spcAft>
                <a:spcPts val="600"/>
              </a:spcAft>
              <a:buFont typeface="Arial" panose="020B0604020202020204" pitchFamily="34" charset="0"/>
              <a:buChar char="+"/>
              <a:defRPr sz="1100" i="1">
                <a:solidFill>
                  <a:schemeClr val="bg1"/>
                </a:solidFill>
                <a:latin typeface="+mn-lt"/>
              </a:defRPr>
            </a:lvl3pPr>
            <a:lvl4pPr marL="171450" indent="-171450">
              <a:lnSpc>
                <a:spcPct val="95000"/>
              </a:lnSpc>
              <a:spcBef>
                <a:spcPts val="600"/>
              </a:spcBef>
              <a:spcAft>
                <a:spcPts val="600"/>
              </a:spcAft>
              <a:buFont typeface="Arial" panose="020B0604020202020204" pitchFamily="34" charset="0"/>
              <a:buChar char="+"/>
              <a:defRPr sz="1100" i="1">
                <a:solidFill>
                  <a:schemeClr val="bg1"/>
                </a:solidFill>
                <a:latin typeface="+mn-lt"/>
              </a:defRPr>
            </a:lvl4pPr>
            <a:lvl5pPr marL="171450" indent="-171450">
              <a:lnSpc>
                <a:spcPct val="95000"/>
              </a:lnSpc>
              <a:spcBef>
                <a:spcPts val="600"/>
              </a:spcBef>
              <a:spcAft>
                <a:spcPts val="600"/>
              </a:spcAft>
              <a:buFont typeface="Arial" panose="020B0604020202020204" pitchFamily="34" charset="0"/>
              <a:buChar char="+"/>
              <a:defRPr sz="1100" i="1">
                <a:solidFill>
                  <a:schemeClr val="bg1"/>
                </a:solidFill>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9" name="Content Placeholder 2"/>
          <p:cNvSpPr>
            <a:spLocks noGrp="1"/>
          </p:cNvSpPr>
          <p:nvPr>
            <p:ph idx="11"/>
          </p:nvPr>
        </p:nvSpPr>
        <p:spPr>
          <a:xfrm>
            <a:off x="2133550" y="3714750"/>
            <a:ext cx="1523417" cy="2684461"/>
          </a:xfrm>
          <a:solidFill>
            <a:schemeClr val="accent4"/>
          </a:solidFill>
        </p:spPr>
        <p:txBody>
          <a:bodyPr lIns="91440" tIns="91440" rIns="91440" bIns="91440">
            <a:noAutofit/>
          </a:bodyPr>
          <a:lstStyle>
            <a:lvl1pPr marL="171450" indent="-171450">
              <a:lnSpc>
                <a:spcPct val="95000"/>
              </a:lnSpc>
              <a:spcBef>
                <a:spcPts val="600"/>
              </a:spcBef>
              <a:spcAft>
                <a:spcPts val="600"/>
              </a:spcAft>
              <a:buFont typeface="Arial" panose="020B0604020202020204" pitchFamily="34" charset="0"/>
              <a:buChar char="+"/>
              <a:defRPr sz="1100" i="1">
                <a:solidFill>
                  <a:schemeClr val="bg1"/>
                </a:solidFill>
                <a:latin typeface="+mn-lt"/>
              </a:defRPr>
            </a:lvl1pPr>
            <a:lvl2pPr marL="171450" indent="-171450">
              <a:lnSpc>
                <a:spcPct val="95000"/>
              </a:lnSpc>
              <a:spcBef>
                <a:spcPts val="600"/>
              </a:spcBef>
              <a:spcAft>
                <a:spcPts val="600"/>
              </a:spcAft>
              <a:buFont typeface="Arial" panose="020B0604020202020204" pitchFamily="34" charset="0"/>
              <a:buChar char="+"/>
              <a:defRPr sz="1100" i="1">
                <a:solidFill>
                  <a:schemeClr val="bg1"/>
                </a:solidFill>
                <a:latin typeface="+mn-lt"/>
              </a:defRPr>
            </a:lvl2pPr>
            <a:lvl3pPr marL="171450" indent="-171450">
              <a:lnSpc>
                <a:spcPct val="95000"/>
              </a:lnSpc>
              <a:spcBef>
                <a:spcPts val="600"/>
              </a:spcBef>
              <a:spcAft>
                <a:spcPts val="600"/>
              </a:spcAft>
              <a:buFont typeface="Arial" panose="020B0604020202020204" pitchFamily="34" charset="0"/>
              <a:buChar char="+"/>
              <a:defRPr sz="1100" i="1">
                <a:solidFill>
                  <a:schemeClr val="bg1"/>
                </a:solidFill>
                <a:latin typeface="+mn-lt"/>
              </a:defRPr>
            </a:lvl3pPr>
            <a:lvl4pPr marL="171450" indent="-171450">
              <a:lnSpc>
                <a:spcPct val="95000"/>
              </a:lnSpc>
              <a:spcBef>
                <a:spcPts val="600"/>
              </a:spcBef>
              <a:spcAft>
                <a:spcPts val="600"/>
              </a:spcAft>
              <a:buFont typeface="Arial" panose="020B0604020202020204" pitchFamily="34" charset="0"/>
              <a:buChar char="+"/>
              <a:defRPr sz="1100" i="1">
                <a:solidFill>
                  <a:schemeClr val="bg1"/>
                </a:solidFill>
                <a:latin typeface="+mn-lt"/>
              </a:defRPr>
            </a:lvl4pPr>
            <a:lvl5pPr marL="171450" indent="-171450">
              <a:lnSpc>
                <a:spcPct val="95000"/>
              </a:lnSpc>
              <a:spcBef>
                <a:spcPts val="600"/>
              </a:spcBef>
              <a:spcAft>
                <a:spcPts val="600"/>
              </a:spcAft>
              <a:buFont typeface="Arial" panose="020B0604020202020204" pitchFamily="34" charset="0"/>
              <a:buChar char="+"/>
              <a:defRPr sz="1100" i="1">
                <a:solidFill>
                  <a:schemeClr val="bg1"/>
                </a:solidFill>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1" name="Content Placeholder 2"/>
          <p:cNvSpPr>
            <a:spLocks noGrp="1"/>
          </p:cNvSpPr>
          <p:nvPr>
            <p:ph idx="12"/>
          </p:nvPr>
        </p:nvSpPr>
        <p:spPr>
          <a:xfrm>
            <a:off x="3822113" y="3714750"/>
            <a:ext cx="1523417" cy="2684461"/>
          </a:xfrm>
          <a:solidFill>
            <a:schemeClr val="accent2"/>
          </a:solidFill>
        </p:spPr>
        <p:txBody>
          <a:bodyPr lIns="91440" tIns="91440" rIns="91440" bIns="91440">
            <a:noAutofit/>
          </a:bodyPr>
          <a:lstStyle>
            <a:lvl1pPr marL="171450" indent="-171450">
              <a:lnSpc>
                <a:spcPct val="95000"/>
              </a:lnSpc>
              <a:spcBef>
                <a:spcPts val="600"/>
              </a:spcBef>
              <a:spcAft>
                <a:spcPts val="600"/>
              </a:spcAft>
              <a:buFont typeface="Arial" panose="020B0604020202020204" pitchFamily="34" charset="0"/>
              <a:buChar char="+"/>
              <a:defRPr sz="1100" i="1">
                <a:solidFill>
                  <a:schemeClr val="bg1"/>
                </a:solidFill>
                <a:latin typeface="+mn-lt"/>
              </a:defRPr>
            </a:lvl1pPr>
            <a:lvl2pPr marL="171450" indent="-171450">
              <a:lnSpc>
                <a:spcPct val="95000"/>
              </a:lnSpc>
              <a:spcBef>
                <a:spcPts val="600"/>
              </a:spcBef>
              <a:spcAft>
                <a:spcPts val="600"/>
              </a:spcAft>
              <a:buFont typeface="Arial" panose="020B0604020202020204" pitchFamily="34" charset="0"/>
              <a:buChar char="+"/>
              <a:defRPr sz="1100" i="1">
                <a:solidFill>
                  <a:schemeClr val="bg1"/>
                </a:solidFill>
                <a:latin typeface="+mn-lt"/>
              </a:defRPr>
            </a:lvl2pPr>
            <a:lvl3pPr marL="171450" indent="-171450">
              <a:lnSpc>
                <a:spcPct val="95000"/>
              </a:lnSpc>
              <a:spcBef>
                <a:spcPts val="600"/>
              </a:spcBef>
              <a:spcAft>
                <a:spcPts val="600"/>
              </a:spcAft>
              <a:buFont typeface="Arial" panose="020B0604020202020204" pitchFamily="34" charset="0"/>
              <a:buChar char="+"/>
              <a:defRPr sz="1100" i="1">
                <a:solidFill>
                  <a:schemeClr val="bg1"/>
                </a:solidFill>
                <a:latin typeface="+mn-lt"/>
              </a:defRPr>
            </a:lvl3pPr>
            <a:lvl4pPr marL="171450" indent="-171450">
              <a:lnSpc>
                <a:spcPct val="95000"/>
              </a:lnSpc>
              <a:spcBef>
                <a:spcPts val="600"/>
              </a:spcBef>
              <a:spcAft>
                <a:spcPts val="600"/>
              </a:spcAft>
              <a:buFont typeface="Arial" panose="020B0604020202020204" pitchFamily="34" charset="0"/>
              <a:buChar char="+"/>
              <a:defRPr sz="1100" i="1">
                <a:solidFill>
                  <a:schemeClr val="bg1"/>
                </a:solidFill>
                <a:latin typeface="+mn-lt"/>
              </a:defRPr>
            </a:lvl4pPr>
            <a:lvl5pPr marL="171450" indent="-171450">
              <a:lnSpc>
                <a:spcPct val="95000"/>
              </a:lnSpc>
              <a:spcBef>
                <a:spcPts val="600"/>
              </a:spcBef>
              <a:spcAft>
                <a:spcPts val="600"/>
              </a:spcAft>
              <a:buFont typeface="Arial" panose="020B0604020202020204" pitchFamily="34" charset="0"/>
              <a:buChar char="+"/>
              <a:defRPr sz="1100" i="1">
                <a:solidFill>
                  <a:schemeClr val="bg1"/>
                </a:solidFill>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2" name="Content Placeholder 2"/>
          <p:cNvSpPr>
            <a:spLocks noGrp="1"/>
          </p:cNvSpPr>
          <p:nvPr>
            <p:ph idx="13"/>
          </p:nvPr>
        </p:nvSpPr>
        <p:spPr>
          <a:xfrm>
            <a:off x="5485185" y="3714750"/>
            <a:ext cx="1523417" cy="2684461"/>
          </a:xfrm>
          <a:solidFill>
            <a:schemeClr val="accent3"/>
          </a:solidFill>
        </p:spPr>
        <p:txBody>
          <a:bodyPr lIns="91440" tIns="91440" rIns="91440" bIns="91440">
            <a:noAutofit/>
          </a:bodyPr>
          <a:lstStyle>
            <a:lvl1pPr marL="171450" indent="-171450">
              <a:lnSpc>
                <a:spcPct val="95000"/>
              </a:lnSpc>
              <a:spcBef>
                <a:spcPts val="600"/>
              </a:spcBef>
              <a:spcAft>
                <a:spcPts val="600"/>
              </a:spcAft>
              <a:buFont typeface="Arial" panose="020B0604020202020204" pitchFamily="34" charset="0"/>
              <a:buChar char="+"/>
              <a:defRPr sz="1100" i="1">
                <a:solidFill>
                  <a:schemeClr val="bg1"/>
                </a:solidFill>
                <a:latin typeface="+mn-lt"/>
              </a:defRPr>
            </a:lvl1pPr>
            <a:lvl2pPr marL="171450" indent="-171450">
              <a:lnSpc>
                <a:spcPct val="95000"/>
              </a:lnSpc>
              <a:spcBef>
                <a:spcPts val="600"/>
              </a:spcBef>
              <a:spcAft>
                <a:spcPts val="600"/>
              </a:spcAft>
              <a:buFont typeface="Arial" panose="020B0604020202020204" pitchFamily="34" charset="0"/>
              <a:buChar char="+"/>
              <a:defRPr sz="1100" i="1">
                <a:solidFill>
                  <a:schemeClr val="bg1"/>
                </a:solidFill>
                <a:latin typeface="+mn-lt"/>
              </a:defRPr>
            </a:lvl2pPr>
            <a:lvl3pPr marL="171450" indent="-171450">
              <a:lnSpc>
                <a:spcPct val="95000"/>
              </a:lnSpc>
              <a:spcBef>
                <a:spcPts val="600"/>
              </a:spcBef>
              <a:spcAft>
                <a:spcPts val="600"/>
              </a:spcAft>
              <a:buFont typeface="Arial" panose="020B0604020202020204" pitchFamily="34" charset="0"/>
              <a:buChar char="+"/>
              <a:defRPr sz="1100" i="1">
                <a:solidFill>
                  <a:schemeClr val="bg1"/>
                </a:solidFill>
                <a:latin typeface="+mn-lt"/>
              </a:defRPr>
            </a:lvl3pPr>
            <a:lvl4pPr marL="171450" indent="-171450">
              <a:lnSpc>
                <a:spcPct val="95000"/>
              </a:lnSpc>
              <a:spcBef>
                <a:spcPts val="600"/>
              </a:spcBef>
              <a:spcAft>
                <a:spcPts val="600"/>
              </a:spcAft>
              <a:buFont typeface="Arial" panose="020B0604020202020204" pitchFamily="34" charset="0"/>
              <a:buChar char="+"/>
              <a:defRPr sz="1100" i="1">
                <a:solidFill>
                  <a:schemeClr val="bg1"/>
                </a:solidFill>
                <a:latin typeface="+mn-lt"/>
              </a:defRPr>
            </a:lvl4pPr>
            <a:lvl5pPr marL="171450" indent="-171450">
              <a:lnSpc>
                <a:spcPct val="95000"/>
              </a:lnSpc>
              <a:spcBef>
                <a:spcPts val="600"/>
              </a:spcBef>
              <a:spcAft>
                <a:spcPts val="600"/>
              </a:spcAft>
              <a:buFont typeface="Arial" panose="020B0604020202020204" pitchFamily="34" charset="0"/>
              <a:buChar char="+"/>
              <a:defRPr sz="1100" i="1">
                <a:solidFill>
                  <a:schemeClr val="bg1"/>
                </a:solidFill>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3" name="Content Placeholder 2"/>
          <p:cNvSpPr>
            <a:spLocks noGrp="1"/>
          </p:cNvSpPr>
          <p:nvPr>
            <p:ph idx="14"/>
          </p:nvPr>
        </p:nvSpPr>
        <p:spPr>
          <a:xfrm>
            <a:off x="7161002" y="3714750"/>
            <a:ext cx="1523417" cy="2684461"/>
          </a:xfrm>
          <a:solidFill>
            <a:schemeClr val="accent1"/>
          </a:solidFill>
        </p:spPr>
        <p:txBody>
          <a:bodyPr lIns="91440" tIns="91440" rIns="91440" bIns="91440">
            <a:noAutofit/>
          </a:bodyPr>
          <a:lstStyle>
            <a:lvl1pPr marL="171450" indent="-171450">
              <a:lnSpc>
                <a:spcPct val="95000"/>
              </a:lnSpc>
              <a:spcBef>
                <a:spcPts val="600"/>
              </a:spcBef>
              <a:spcAft>
                <a:spcPts val="600"/>
              </a:spcAft>
              <a:buFont typeface="Arial" panose="020B0604020202020204" pitchFamily="34" charset="0"/>
              <a:buChar char="+"/>
              <a:defRPr sz="1100" i="1">
                <a:solidFill>
                  <a:schemeClr val="bg1"/>
                </a:solidFill>
                <a:latin typeface="+mn-lt"/>
              </a:defRPr>
            </a:lvl1pPr>
            <a:lvl2pPr marL="171450" indent="-171450">
              <a:lnSpc>
                <a:spcPct val="95000"/>
              </a:lnSpc>
              <a:spcBef>
                <a:spcPts val="600"/>
              </a:spcBef>
              <a:spcAft>
                <a:spcPts val="600"/>
              </a:spcAft>
              <a:buFont typeface="Arial" panose="020B0604020202020204" pitchFamily="34" charset="0"/>
              <a:buChar char="+"/>
              <a:defRPr sz="1100" i="1">
                <a:solidFill>
                  <a:schemeClr val="bg1"/>
                </a:solidFill>
                <a:latin typeface="+mn-lt"/>
              </a:defRPr>
            </a:lvl2pPr>
            <a:lvl3pPr marL="171450" indent="-171450">
              <a:lnSpc>
                <a:spcPct val="95000"/>
              </a:lnSpc>
              <a:spcBef>
                <a:spcPts val="600"/>
              </a:spcBef>
              <a:spcAft>
                <a:spcPts val="600"/>
              </a:spcAft>
              <a:buFont typeface="Arial" panose="020B0604020202020204" pitchFamily="34" charset="0"/>
              <a:buChar char="+"/>
              <a:defRPr sz="1100" i="1">
                <a:solidFill>
                  <a:schemeClr val="bg1"/>
                </a:solidFill>
                <a:latin typeface="+mn-lt"/>
              </a:defRPr>
            </a:lvl3pPr>
            <a:lvl4pPr marL="171450" indent="-171450">
              <a:lnSpc>
                <a:spcPct val="95000"/>
              </a:lnSpc>
              <a:spcBef>
                <a:spcPts val="600"/>
              </a:spcBef>
              <a:spcAft>
                <a:spcPts val="600"/>
              </a:spcAft>
              <a:buFont typeface="Arial" panose="020B0604020202020204" pitchFamily="34" charset="0"/>
              <a:buChar char="+"/>
              <a:defRPr sz="1100" i="1">
                <a:solidFill>
                  <a:schemeClr val="bg1"/>
                </a:solidFill>
                <a:latin typeface="+mn-lt"/>
              </a:defRPr>
            </a:lvl4pPr>
            <a:lvl5pPr marL="171450" indent="-171450">
              <a:lnSpc>
                <a:spcPct val="95000"/>
              </a:lnSpc>
              <a:spcBef>
                <a:spcPts val="600"/>
              </a:spcBef>
              <a:spcAft>
                <a:spcPts val="600"/>
              </a:spcAft>
              <a:buFont typeface="Arial" panose="020B0604020202020204" pitchFamily="34" charset="0"/>
              <a:buChar char="+"/>
              <a:defRPr sz="1100" i="1">
                <a:solidFill>
                  <a:schemeClr val="bg1"/>
                </a:solidFill>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155" name="Group 154"/>
          <p:cNvGrpSpPr/>
          <p:nvPr/>
        </p:nvGrpSpPr>
        <p:grpSpPr>
          <a:xfrm>
            <a:off x="-151325" y="-141165"/>
            <a:ext cx="9439923" cy="7136527"/>
            <a:chOff x="-151325" y="-141165"/>
            <a:chExt cx="9439923" cy="7136527"/>
          </a:xfrm>
        </p:grpSpPr>
        <p:grpSp>
          <p:nvGrpSpPr>
            <p:cNvPr id="156" name="Group 155"/>
            <p:cNvGrpSpPr/>
            <p:nvPr/>
          </p:nvGrpSpPr>
          <p:grpSpPr>
            <a:xfrm>
              <a:off x="457731" y="6873247"/>
              <a:ext cx="8226688" cy="122115"/>
              <a:chOff x="457731" y="6582508"/>
              <a:chExt cx="8226688" cy="486507"/>
            </a:xfrm>
          </p:grpSpPr>
          <p:cxnSp>
            <p:nvCxnSpPr>
              <p:cNvPr id="269" name="Straight Connector 268"/>
              <p:cNvCxnSpPr/>
              <p:nvPr/>
            </p:nvCxnSpPr>
            <p:spPr>
              <a:xfrm>
                <a:off x="457731"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a:off x="8684419"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71" name="Group 270"/>
              <p:cNvGrpSpPr/>
              <p:nvPr/>
            </p:nvGrpSpPr>
            <p:grpSpPr>
              <a:xfrm>
                <a:off x="7986158" y="6582508"/>
                <a:ext cx="152400" cy="486507"/>
                <a:chOff x="7983415" y="6582508"/>
                <a:chExt cx="152400" cy="486507"/>
              </a:xfrm>
            </p:grpSpPr>
            <p:cxnSp>
              <p:nvCxnSpPr>
                <p:cNvPr id="302" name="Straight Connector 301"/>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3" name="Straight Connector 302"/>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2" name="Group 271"/>
              <p:cNvGrpSpPr/>
              <p:nvPr/>
            </p:nvGrpSpPr>
            <p:grpSpPr>
              <a:xfrm>
                <a:off x="7287901" y="6582508"/>
                <a:ext cx="152400" cy="486507"/>
                <a:chOff x="7983415" y="6582508"/>
                <a:chExt cx="152400" cy="486507"/>
              </a:xfrm>
            </p:grpSpPr>
            <p:cxnSp>
              <p:nvCxnSpPr>
                <p:cNvPr id="300" name="Straight Connector 299"/>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1" name="Straight Connector 300"/>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3" name="Group 272"/>
              <p:cNvGrpSpPr/>
              <p:nvPr/>
            </p:nvGrpSpPr>
            <p:grpSpPr>
              <a:xfrm>
                <a:off x="6589644" y="6582508"/>
                <a:ext cx="152400" cy="486507"/>
                <a:chOff x="7983415" y="6582508"/>
                <a:chExt cx="152400" cy="486507"/>
              </a:xfrm>
            </p:grpSpPr>
            <p:cxnSp>
              <p:nvCxnSpPr>
                <p:cNvPr id="298" name="Straight Connector 297"/>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4" name="Group 273"/>
              <p:cNvGrpSpPr/>
              <p:nvPr/>
            </p:nvGrpSpPr>
            <p:grpSpPr>
              <a:xfrm>
                <a:off x="5891387" y="6582508"/>
                <a:ext cx="152400" cy="486507"/>
                <a:chOff x="7983415" y="6582508"/>
                <a:chExt cx="152400" cy="486507"/>
              </a:xfrm>
            </p:grpSpPr>
            <p:cxnSp>
              <p:nvCxnSpPr>
                <p:cNvPr id="296" name="Straight Connector 295"/>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7" name="Straight Connector 296"/>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5" name="Group 274"/>
              <p:cNvGrpSpPr/>
              <p:nvPr/>
            </p:nvGrpSpPr>
            <p:grpSpPr>
              <a:xfrm>
                <a:off x="5193130" y="6582508"/>
                <a:ext cx="152400" cy="486507"/>
                <a:chOff x="7983415" y="6582508"/>
                <a:chExt cx="152400" cy="486507"/>
              </a:xfrm>
            </p:grpSpPr>
            <p:cxnSp>
              <p:nvCxnSpPr>
                <p:cNvPr id="294" name="Straight Connector 293"/>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5" name="Straight Connector 294"/>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6" name="Group 275"/>
              <p:cNvGrpSpPr/>
              <p:nvPr/>
            </p:nvGrpSpPr>
            <p:grpSpPr>
              <a:xfrm>
                <a:off x="4494873" y="6582508"/>
                <a:ext cx="152400" cy="486507"/>
                <a:chOff x="7983415" y="6582508"/>
                <a:chExt cx="152400" cy="486507"/>
              </a:xfrm>
            </p:grpSpPr>
            <p:cxnSp>
              <p:nvCxnSpPr>
                <p:cNvPr id="292" name="Straight Connector 291"/>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3" name="Straight Connector 292"/>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7" name="Group 276"/>
              <p:cNvGrpSpPr/>
              <p:nvPr/>
            </p:nvGrpSpPr>
            <p:grpSpPr>
              <a:xfrm>
                <a:off x="3796616" y="6582508"/>
                <a:ext cx="152400" cy="486507"/>
                <a:chOff x="7983415" y="6582508"/>
                <a:chExt cx="152400" cy="486507"/>
              </a:xfrm>
            </p:grpSpPr>
            <p:cxnSp>
              <p:nvCxnSpPr>
                <p:cNvPr id="290" name="Straight Connector 289"/>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1" name="Straight Connector 290"/>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8" name="Group 277"/>
              <p:cNvGrpSpPr/>
              <p:nvPr/>
            </p:nvGrpSpPr>
            <p:grpSpPr>
              <a:xfrm>
                <a:off x="3098359" y="6582508"/>
                <a:ext cx="152400" cy="486507"/>
                <a:chOff x="7983415" y="6582508"/>
                <a:chExt cx="152400" cy="486507"/>
              </a:xfrm>
            </p:grpSpPr>
            <p:cxnSp>
              <p:nvCxnSpPr>
                <p:cNvPr id="288" name="Straight Connector 287"/>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9" name="Group 278"/>
              <p:cNvGrpSpPr/>
              <p:nvPr/>
            </p:nvGrpSpPr>
            <p:grpSpPr>
              <a:xfrm>
                <a:off x="2400102" y="6582508"/>
                <a:ext cx="152400" cy="486507"/>
                <a:chOff x="7983415" y="6582508"/>
                <a:chExt cx="152400" cy="486507"/>
              </a:xfrm>
            </p:grpSpPr>
            <p:cxnSp>
              <p:nvCxnSpPr>
                <p:cNvPr id="286" name="Straight Connector 285"/>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87" name="Straight Connector 286"/>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0" name="Group 279"/>
              <p:cNvGrpSpPr/>
              <p:nvPr/>
            </p:nvGrpSpPr>
            <p:grpSpPr>
              <a:xfrm>
                <a:off x="1701845" y="6582508"/>
                <a:ext cx="152400" cy="486507"/>
                <a:chOff x="7983415" y="6582508"/>
                <a:chExt cx="152400" cy="486507"/>
              </a:xfrm>
            </p:grpSpPr>
            <p:cxnSp>
              <p:nvCxnSpPr>
                <p:cNvPr id="284" name="Straight Connector 283"/>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85" name="Straight Connector 284"/>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1" name="Group 280"/>
              <p:cNvGrpSpPr/>
              <p:nvPr/>
            </p:nvGrpSpPr>
            <p:grpSpPr>
              <a:xfrm>
                <a:off x="1003588" y="6582508"/>
                <a:ext cx="152400" cy="486507"/>
                <a:chOff x="7983415" y="6582508"/>
                <a:chExt cx="152400" cy="486507"/>
              </a:xfrm>
            </p:grpSpPr>
            <p:cxnSp>
              <p:nvCxnSpPr>
                <p:cNvPr id="282" name="Straight Connector 281"/>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grpSp>
          <p:nvGrpSpPr>
            <p:cNvPr id="157" name="Group 156"/>
            <p:cNvGrpSpPr/>
            <p:nvPr/>
          </p:nvGrpSpPr>
          <p:grpSpPr>
            <a:xfrm>
              <a:off x="-151325" y="454007"/>
              <a:ext cx="122115" cy="5945205"/>
              <a:chOff x="-238875" y="454007"/>
              <a:chExt cx="122115" cy="5945205"/>
            </a:xfrm>
          </p:grpSpPr>
          <p:cxnSp>
            <p:nvCxnSpPr>
              <p:cNvPr id="234" name="Straight Connector 233"/>
              <p:cNvCxnSpPr/>
              <p:nvPr/>
            </p:nvCxnSpPr>
            <p:spPr>
              <a:xfrm rot="5400000">
                <a:off x="-177817" y="392949"/>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35" name="Group 234"/>
              <p:cNvGrpSpPr/>
              <p:nvPr/>
            </p:nvGrpSpPr>
            <p:grpSpPr>
              <a:xfrm rot="5400000">
                <a:off x="-254017" y="5940709"/>
                <a:ext cx="152400" cy="122115"/>
                <a:chOff x="7983415" y="6582508"/>
                <a:chExt cx="152400" cy="486507"/>
              </a:xfrm>
            </p:grpSpPr>
            <p:cxnSp>
              <p:nvCxnSpPr>
                <p:cNvPr id="267" name="Straight Connector 266"/>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6" name="Group 235"/>
              <p:cNvGrpSpPr/>
              <p:nvPr/>
            </p:nvGrpSpPr>
            <p:grpSpPr>
              <a:xfrm rot="5400000">
                <a:off x="-254017" y="5467067"/>
                <a:ext cx="152400" cy="122115"/>
                <a:chOff x="7983415" y="6582508"/>
                <a:chExt cx="152400" cy="486507"/>
              </a:xfrm>
            </p:grpSpPr>
            <p:cxnSp>
              <p:nvCxnSpPr>
                <p:cNvPr id="265" name="Straight Connector 264"/>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7" name="Group 236"/>
              <p:cNvGrpSpPr/>
              <p:nvPr/>
            </p:nvGrpSpPr>
            <p:grpSpPr>
              <a:xfrm rot="5400000">
                <a:off x="-254017" y="4993425"/>
                <a:ext cx="152400" cy="122115"/>
                <a:chOff x="7983415" y="6582508"/>
                <a:chExt cx="152400" cy="486507"/>
              </a:xfrm>
            </p:grpSpPr>
            <p:cxnSp>
              <p:nvCxnSpPr>
                <p:cNvPr id="263" name="Straight Connector 262"/>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8" name="Group 237"/>
              <p:cNvGrpSpPr/>
              <p:nvPr/>
            </p:nvGrpSpPr>
            <p:grpSpPr>
              <a:xfrm rot="5400000">
                <a:off x="-254017" y="4519783"/>
                <a:ext cx="152400" cy="122115"/>
                <a:chOff x="7983415" y="6582508"/>
                <a:chExt cx="152400" cy="486507"/>
              </a:xfrm>
            </p:grpSpPr>
            <p:cxnSp>
              <p:nvCxnSpPr>
                <p:cNvPr id="261" name="Straight Connector 260"/>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9" name="Group 238"/>
              <p:cNvGrpSpPr/>
              <p:nvPr/>
            </p:nvGrpSpPr>
            <p:grpSpPr>
              <a:xfrm rot="5400000">
                <a:off x="-254017" y="4046141"/>
                <a:ext cx="152400" cy="122115"/>
                <a:chOff x="7983415" y="6582508"/>
                <a:chExt cx="152400" cy="486507"/>
              </a:xfrm>
            </p:grpSpPr>
            <p:cxnSp>
              <p:nvCxnSpPr>
                <p:cNvPr id="259" name="Straight Connector 258"/>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0" name="Group 239"/>
              <p:cNvGrpSpPr/>
              <p:nvPr/>
            </p:nvGrpSpPr>
            <p:grpSpPr>
              <a:xfrm rot="5400000">
                <a:off x="-254017" y="3572499"/>
                <a:ext cx="152400" cy="122115"/>
                <a:chOff x="7983415" y="6582508"/>
                <a:chExt cx="152400" cy="486507"/>
              </a:xfrm>
            </p:grpSpPr>
            <p:cxnSp>
              <p:nvCxnSpPr>
                <p:cNvPr id="257" name="Straight Connector 256"/>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1" name="Group 240"/>
              <p:cNvGrpSpPr/>
              <p:nvPr/>
            </p:nvGrpSpPr>
            <p:grpSpPr>
              <a:xfrm rot="5400000">
                <a:off x="-254017" y="3098857"/>
                <a:ext cx="152400" cy="122115"/>
                <a:chOff x="7983415" y="6582508"/>
                <a:chExt cx="152400" cy="486507"/>
              </a:xfrm>
            </p:grpSpPr>
            <p:cxnSp>
              <p:nvCxnSpPr>
                <p:cNvPr id="255" name="Straight Connector 254"/>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6" name="Straight Connector 255"/>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2" name="Group 241"/>
              <p:cNvGrpSpPr/>
              <p:nvPr/>
            </p:nvGrpSpPr>
            <p:grpSpPr>
              <a:xfrm rot="5400000">
                <a:off x="-254017" y="2625215"/>
                <a:ext cx="152400" cy="122115"/>
                <a:chOff x="7983415" y="6582508"/>
                <a:chExt cx="152400" cy="486507"/>
              </a:xfrm>
            </p:grpSpPr>
            <p:cxnSp>
              <p:nvCxnSpPr>
                <p:cNvPr id="253" name="Straight Connector 252"/>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3" name="Group 242"/>
              <p:cNvGrpSpPr/>
              <p:nvPr/>
            </p:nvGrpSpPr>
            <p:grpSpPr>
              <a:xfrm rot="5400000">
                <a:off x="-254017" y="2151573"/>
                <a:ext cx="152400" cy="122115"/>
                <a:chOff x="7983415" y="6582508"/>
                <a:chExt cx="152400" cy="486507"/>
              </a:xfrm>
            </p:grpSpPr>
            <p:cxnSp>
              <p:nvCxnSpPr>
                <p:cNvPr id="251" name="Straight Connector 250"/>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4" name="Group 243"/>
              <p:cNvGrpSpPr/>
              <p:nvPr/>
            </p:nvGrpSpPr>
            <p:grpSpPr>
              <a:xfrm rot="5400000">
                <a:off x="-254017" y="1677931"/>
                <a:ext cx="152400" cy="122115"/>
                <a:chOff x="7983415" y="6582508"/>
                <a:chExt cx="152400" cy="486507"/>
              </a:xfrm>
            </p:grpSpPr>
            <p:cxnSp>
              <p:nvCxnSpPr>
                <p:cNvPr id="249" name="Straight Connector 248"/>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5" name="Group 244"/>
              <p:cNvGrpSpPr/>
              <p:nvPr/>
            </p:nvGrpSpPr>
            <p:grpSpPr>
              <a:xfrm rot="5400000">
                <a:off x="-254017" y="997340"/>
                <a:ext cx="152400" cy="122115"/>
                <a:chOff x="7983415" y="6582508"/>
                <a:chExt cx="152400" cy="486507"/>
              </a:xfrm>
            </p:grpSpPr>
            <p:cxnSp>
              <p:nvCxnSpPr>
                <p:cNvPr id="247" name="Straight Connector 246"/>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46" name="Straight Connector 245"/>
              <p:cNvCxnSpPr/>
              <p:nvPr/>
            </p:nvCxnSpPr>
            <p:spPr>
              <a:xfrm rot="5400000">
                <a:off x="-177817" y="6338154"/>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58" name="Group 157"/>
            <p:cNvGrpSpPr/>
            <p:nvPr/>
          </p:nvGrpSpPr>
          <p:grpSpPr>
            <a:xfrm>
              <a:off x="9166483" y="454007"/>
              <a:ext cx="122115" cy="5945205"/>
              <a:chOff x="-238875" y="454007"/>
              <a:chExt cx="122115" cy="5945205"/>
            </a:xfrm>
          </p:grpSpPr>
          <p:cxnSp>
            <p:nvCxnSpPr>
              <p:cNvPr id="199" name="Straight Connector 198"/>
              <p:cNvCxnSpPr/>
              <p:nvPr/>
            </p:nvCxnSpPr>
            <p:spPr>
              <a:xfrm rot="5400000">
                <a:off x="-177817" y="392949"/>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00" name="Group 199"/>
              <p:cNvGrpSpPr/>
              <p:nvPr/>
            </p:nvGrpSpPr>
            <p:grpSpPr>
              <a:xfrm rot="5400000">
                <a:off x="-254017" y="5940709"/>
                <a:ext cx="152400" cy="122115"/>
                <a:chOff x="7983415" y="6582508"/>
                <a:chExt cx="152400" cy="486507"/>
              </a:xfrm>
            </p:grpSpPr>
            <p:cxnSp>
              <p:nvCxnSpPr>
                <p:cNvPr id="232" name="Straight Connector 231"/>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3" name="Straight Connector 232"/>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1" name="Group 200"/>
              <p:cNvGrpSpPr/>
              <p:nvPr/>
            </p:nvGrpSpPr>
            <p:grpSpPr>
              <a:xfrm rot="5400000">
                <a:off x="-254017" y="5467067"/>
                <a:ext cx="152400" cy="122115"/>
                <a:chOff x="7983415" y="6582508"/>
                <a:chExt cx="152400" cy="486507"/>
              </a:xfrm>
            </p:grpSpPr>
            <p:cxnSp>
              <p:nvCxnSpPr>
                <p:cNvPr id="230" name="Straight Connector 229"/>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1" name="Straight Connector 230"/>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2" name="Group 201"/>
              <p:cNvGrpSpPr/>
              <p:nvPr/>
            </p:nvGrpSpPr>
            <p:grpSpPr>
              <a:xfrm rot="5400000">
                <a:off x="-254017" y="4993425"/>
                <a:ext cx="152400" cy="122115"/>
                <a:chOff x="7983415" y="6582508"/>
                <a:chExt cx="152400" cy="486507"/>
              </a:xfrm>
            </p:grpSpPr>
            <p:cxnSp>
              <p:nvCxnSpPr>
                <p:cNvPr id="228" name="Straight Connector 227"/>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3" name="Group 202"/>
              <p:cNvGrpSpPr/>
              <p:nvPr/>
            </p:nvGrpSpPr>
            <p:grpSpPr>
              <a:xfrm rot="5400000">
                <a:off x="-254017" y="4519783"/>
                <a:ext cx="152400" cy="122115"/>
                <a:chOff x="7983415" y="6582508"/>
                <a:chExt cx="152400" cy="486507"/>
              </a:xfrm>
            </p:grpSpPr>
            <p:cxnSp>
              <p:nvCxnSpPr>
                <p:cNvPr id="226" name="Straight Connector 225"/>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4" name="Group 203"/>
              <p:cNvGrpSpPr/>
              <p:nvPr/>
            </p:nvGrpSpPr>
            <p:grpSpPr>
              <a:xfrm rot="5400000">
                <a:off x="-254017" y="4046141"/>
                <a:ext cx="152400" cy="122115"/>
                <a:chOff x="7983415" y="6582508"/>
                <a:chExt cx="152400" cy="486507"/>
              </a:xfrm>
            </p:grpSpPr>
            <p:cxnSp>
              <p:nvCxnSpPr>
                <p:cNvPr id="224" name="Straight Connector 223"/>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5" name="Group 204"/>
              <p:cNvGrpSpPr/>
              <p:nvPr/>
            </p:nvGrpSpPr>
            <p:grpSpPr>
              <a:xfrm rot="5400000">
                <a:off x="-254017" y="3572499"/>
                <a:ext cx="152400" cy="122115"/>
                <a:chOff x="7983415" y="6582508"/>
                <a:chExt cx="152400" cy="486507"/>
              </a:xfrm>
            </p:grpSpPr>
            <p:cxnSp>
              <p:nvCxnSpPr>
                <p:cNvPr id="222" name="Straight Connector 221"/>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6" name="Group 205"/>
              <p:cNvGrpSpPr/>
              <p:nvPr/>
            </p:nvGrpSpPr>
            <p:grpSpPr>
              <a:xfrm rot="5400000">
                <a:off x="-254017" y="3098857"/>
                <a:ext cx="152400" cy="122115"/>
                <a:chOff x="7983415" y="6582508"/>
                <a:chExt cx="152400" cy="486507"/>
              </a:xfrm>
            </p:grpSpPr>
            <p:cxnSp>
              <p:nvCxnSpPr>
                <p:cNvPr id="220" name="Straight Connector 219"/>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7" name="Group 206"/>
              <p:cNvGrpSpPr/>
              <p:nvPr/>
            </p:nvGrpSpPr>
            <p:grpSpPr>
              <a:xfrm rot="5400000">
                <a:off x="-254017" y="2625215"/>
                <a:ext cx="152400" cy="122115"/>
                <a:chOff x="7983415" y="6582508"/>
                <a:chExt cx="152400" cy="486507"/>
              </a:xfrm>
            </p:grpSpPr>
            <p:cxnSp>
              <p:nvCxnSpPr>
                <p:cNvPr id="218" name="Straight Connector 217"/>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8" name="Group 207"/>
              <p:cNvGrpSpPr/>
              <p:nvPr/>
            </p:nvGrpSpPr>
            <p:grpSpPr>
              <a:xfrm rot="5400000">
                <a:off x="-254017" y="2151573"/>
                <a:ext cx="152400" cy="122115"/>
                <a:chOff x="7983415" y="6582508"/>
                <a:chExt cx="152400" cy="486507"/>
              </a:xfrm>
            </p:grpSpPr>
            <p:cxnSp>
              <p:nvCxnSpPr>
                <p:cNvPr id="216" name="Straight Connector 215"/>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9" name="Group 208"/>
              <p:cNvGrpSpPr/>
              <p:nvPr/>
            </p:nvGrpSpPr>
            <p:grpSpPr>
              <a:xfrm rot="5400000">
                <a:off x="-254017" y="1677931"/>
                <a:ext cx="152400" cy="122115"/>
                <a:chOff x="7983415" y="6582508"/>
                <a:chExt cx="152400" cy="486507"/>
              </a:xfrm>
            </p:grpSpPr>
            <p:cxnSp>
              <p:nvCxnSpPr>
                <p:cNvPr id="214" name="Straight Connector 213"/>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0" name="Group 209"/>
              <p:cNvGrpSpPr/>
              <p:nvPr/>
            </p:nvGrpSpPr>
            <p:grpSpPr>
              <a:xfrm rot="5400000">
                <a:off x="-254017" y="997340"/>
                <a:ext cx="152400" cy="122115"/>
                <a:chOff x="7983415" y="6582508"/>
                <a:chExt cx="152400" cy="486507"/>
              </a:xfrm>
            </p:grpSpPr>
            <p:cxnSp>
              <p:nvCxnSpPr>
                <p:cNvPr id="212" name="Straight Connector 211"/>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11" name="Straight Connector 210"/>
              <p:cNvCxnSpPr/>
              <p:nvPr/>
            </p:nvCxnSpPr>
            <p:spPr>
              <a:xfrm rot="5400000">
                <a:off x="-177817" y="6338154"/>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59" name="Group 158"/>
            <p:cNvGrpSpPr/>
            <p:nvPr/>
          </p:nvGrpSpPr>
          <p:grpSpPr>
            <a:xfrm>
              <a:off x="457731" y="-141165"/>
              <a:ext cx="8226688" cy="122115"/>
              <a:chOff x="457731" y="6582508"/>
              <a:chExt cx="8226688" cy="486507"/>
            </a:xfrm>
          </p:grpSpPr>
          <p:cxnSp>
            <p:nvCxnSpPr>
              <p:cNvPr id="160" name="Straight Connector 159"/>
              <p:cNvCxnSpPr/>
              <p:nvPr/>
            </p:nvCxnSpPr>
            <p:spPr>
              <a:xfrm>
                <a:off x="457731"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61" name="Straight Connector 160"/>
              <p:cNvCxnSpPr/>
              <p:nvPr/>
            </p:nvCxnSpPr>
            <p:spPr>
              <a:xfrm>
                <a:off x="8684419"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162" name="Group 161"/>
              <p:cNvGrpSpPr/>
              <p:nvPr/>
            </p:nvGrpSpPr>
            <p:grpSpPr>
              <a:xfrm>
                <a:off x="7986158" y="6582508"/>
                <a:ext cx="152400" cy="486507"/>
                <a:chOff x="7983415" y="6582508"/>
                <a:chExt cx="152400" cy="486507"/>
              </a:xfrm>
            </p:grpSpPr>
            <p:cxnSp>
              <p:nvCxnSpPr>
                <p:cNvPr id="197" name="Straight Connector 196"/>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8" name="Straight Connector 197"/>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3" name="Group 162"/>
              <p:cNvGrpSpPr/>
              <p:nvPr/>
            </p:nvGrpSpPr>
            <p:grpSpPr>
              <a:xfrm>
                <a:off x="7287901" y="6582508"/>
                <a:ext cx="152400" cy="486507"/>
                <a:chOff x="7983415" y="6582508"/>
                <a:chExt cx="152400" cy="486507"/>
              </a:xfrm>
            </p:grpSpPr>
            <p:cxnSp>
              <p:nvCxnSpPr>
                <p:cNvPr id="195" name="Straight Connector 194"/>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6" name="Straight Connector 195"/>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4" name="Group 163"/>
              <p:cNvGrpSpPr/>
              <p:nvPr/>
            </p:nvGrpSpPr>
            <p:grpSpPr>
              <a:xfrm>
                <a:off x="6589644" y="6582508"/>
                <a:ext cx="152400" cy="486507"/>
                <a:chOff x="7983415" y="6582508"/>
                <a:chExt cx="152400" cy="486507"/>
              </a:xfrm>
            </p:grpSpPr>
            <p:cxnSp>
              <p:nvCxnSpPr>
                <p:cNvPr id="193" name="Straight Connector 192"/>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4" name="Straight Connector 193"/>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5" name="Group 164"/>
              <p:cNvGrpSpPr/>
              <p:nvPr/>
            </p:nvGrpSpPr>
            <p:grpSpPr>
              <a:xfrm>
                <a:off x="5891387" y="6582508"/>
                <a:ext cx="152400" cy="486507"/>
                <a:chOff x="7983415" y="6582508"/>
                <a:chExt cx="152400" cy="486507"/>
              </a:xfrm>
            </p:grpSpPr>
            <p:cxnSp>
              <p:nvCxnSpPr>
                <p:cNvPr id="191" name="Straight Connector 190"/>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2" name="Straight Connector 191"/>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6" name="Group 165"/>
              <p:cNvGrpSpPr/>
              <p:nvPr/>
            </p:nvGrpSpPr>
            <p:grpSpPr>
              <a:xfrm>
                <a:off x="5193130" y="6582508"/>
                <a:ext cx="152400" cy="486507"/>
                <a:chOff x="7983415" y="6582508"/>
                <a:chExt cx="152400" cy="486507"/>
              </a:xfrm>
            </p:grpSpPr>
            <p:cxnSp>
              <p:nvCxnSpPr>
                <p:cNvPr id="189" name="Straight Connector 188"/>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7" name="Group 166"/>
              <p:cNvGrpSpPr/>
              <p:nvPr/>
            </p:nvGrpSpPr>
            <p:grpSpPr>
              <a:xfrm>
                <a:off x="4494873" y="6582508"/>
                <a:ext cx="152400" cy="486507"/>
                <a:chOff x="7983415" y="6582508"/>
                <a:chExt cx="152400" cy="486507"/>
              </a:xfrm>
            </p:grpSpPr>
            <p:cxnSp>
              <p:nvCxnSpPr>
                <p:cNvPr id="187" name="Straight Connector 186"/>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8" name="Group 167"/>
              <p:cNvGrpSpPr/>
              <p:nvPr/>
            </p:nvGrpSpPr>
            <p:grpSpPr>
              <a:xfrm>
                <a:off x="3796616" y="6582508"/>
                <a:ext cx="152400" cy="486507"/>
                <a:chOff x="7983415" y="6582508"/>
                <a:chExt cx="152400" cy="486507"/>
              </a:xfrm>
            </p:grpSpPr>
            <p:cxnSp>
              <p:nvCxnSpPr>
                <p:cNvPr id="185" name="Straight Connector 184"/>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0" name="Group 169"/>
              <p:cNvGrpSpPr/>
              <p:nvPr/>
            </p:nvGrpSpPr>
            <p:grpSpPr>
              <a:xfrm>
                <a:off x="3098359" y="6582508"/>
                <a:ext cx="152400" cy="486507"/>
                <a:chOff x="7983415" y="6582508"/>
                <a:chExt cx="152400" cy="486507"/>
              </a:xfrm>
            </p:grpSpPr>
            <p:cxnSp>
              <p:nvCxnSpPr>
                <p:cNvPr id="183" name="Straight Connector 182"/>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4" name="Group 173"/>
              <p:cNvGrpSpPr/>
              <p:nvPr/>
            </p:nvGrpSpPr>
            <p:grpSpPr>
              <a:xfrm>
                <a:off x="2400102" y="6582508"/>
                <a:ext cx="152400" cy="486507"/>
                <a:chOff x="7983415" y="6582508"/>
                <a:chExt cx="152400" cy="486507"/>
              </a:xfrm>
            </p:grpSpPr>
            <p:cxnSp>
              <p:nvCxnSpPr>
                <p:cNvPr id="181" name="Straight Connector 180"/>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5" name="Group 174"/>
              <p:cNvGrpSpPr/>
              <p:nvPr/>
            </p:nvGrpSpPr>
            <p:grpSpPr>
              <a:xfrm>
                <a:off x="1701845" y="6582508"/>
                <a:ext cx="152400" cy="486507"/>
                <a:chOff x="7983415" y="6582508"/>
                <a:chExt cx="152400" cy="486507"/>
              </a:xfrm>
            </p:grpSpPr>
            <p:cxnSp>
              <p:nvCxnSpPr>
                <p:cNvPr id="179" name="Straight Connector 178"/>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0" name="Straight Connector 179"/>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6" name="Group 175"/>
              <p:cNvGrpSpPr/>
              <p:nvPr/>
            </p:nvGrpSpPr>
            <p:grpSpPr>
              <a:xfrm>
                <a:off x="1003588" y="6582508"/>
                <a:ext cx="152400" cy="486507"/>
                <a:chOff x="7983415" y="6582508"/>
                <a:chExt cx="152400" cy="486507"/>
              </a:xfrm>
            </p:grpSpPr>
            <p:cxnSp>
              <p:nvCxnSpPr>
                <p:cNvPr id="177" name="Straight Connector 176"/>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grpSp>
      <p:cxnSp>
        <p:nvCxnSpPr>
          <p:cNvPr id="305" name="Straight Connector 304"/>
          <p:cNvCxnSpPr/>
          <p:nvPr/>
        </p:nvCxnSpPr>
        <p:spPr>
          <a:xfrm>
            <a:off x="459580" y="2609850"/>
            <a:ext cx="1521569"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06" name="Straight Connector 305"/>
          <p:cNvCxnSpPr/>
          <p:nvPr/>
        </p:nvCxnSpPr>
        <p:spPr>
          <a:xfrm>
            <a:off x="2135398" y="2609850"/>
            <a:ext cx="1521569"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a:off x="3823961" y="2609850"/>
            <a:ext cx="1521569"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08" name="Straight Connector 307"/>
          <p:cNvCxnSpPr/>
          <p:nvPr/>
        </p:nvCxnSpPr>
        <p:spPr>
          <a:xfrm>
            <a:off x="5487033" y="2609850"/>
            <a:ext cx="1521569"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09" name="Straight Connector 308"/>
          <p:cNvCxnSpPr/>
          <p:nvPr/>
        </p:nvCxnSpPr>
        <p:spPr>
          <a:xfrm>
            <a:off x="7162850" y="2609850"/>
            <a:ext cx="1521569"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Text Placeholder 8"/>
          <p:cNvSpPr>
            <a:spLocks noGrp="1"/>
          </p:cNvSpPr>
          <p:nvPr>
            <p:ph type="body" sz="quarter" idx="17"/>
          </p:nvPr>
        </p:nvSpPr>
        <p:spPr>
          <a:xfrm>
            <a:off x="2133600" y="2762473"/>
            <a:ext cx="1524000" cy="952277"/>
          </a:xfrm>
        </p:spPr>
        <p:txBody>
          <a:bodyPr>
            <a:noAutofit/>
          </a:bodyPr>
          <a:lstStyle>
            <a:lvl1pPr>
              <a:lnSpc>
                <a:spcPct val="95000"/>
              </a:lnSpc>
              <a:spcBef>
                <a:spcPts val="600"/>
              </a:spcBef>
              <a:spcAft>
                <a:spcPts val="0"/>
              </a:spcAft>
              <a:defRPr sz="1800" i="0">
                <a:solidFill>
                  <a:schemeClr val="accent4"/>
                </a:solidFill>
                <a:latin typeface="+mj-lt"/>
              </a:defRPr>
            </a:lvl1pPr>
            <a:lvl2pPr>
              <a:lnSpc>
                <a:spcPct val="85000"/>
              </a:lnSpc>
              <a:spcBef>
                <a:spcPts val="600"/>
              </a:spcBef>
              <a:spcAft>
                <a:spcPts val="0"/>
              </a:spcAft>
              <a:defRPr sz="1200">
                <a:solidFill>
                  <a:schemeClr val="bg1">
                    <a:lumMod val="75000"/>
                  </a:schemeClr>
                </a:solidFill>
              </a:defRPr>
            </a:lvl2pPr>
            <a:lvl3pPr>
              <a:lnSpc>
                <a:spcPct val="100000"/>
              </a:lnSpc>
              <a:spcBef>
                <a:spcPts val="600"/>
              </a:spcBef>
              <a:spcAft>
                <a:spcPts val="0"/>
              </a:spcAft>
              <a:defRPr sz="1200">
                <a:solidFill>
                  <a:schemeClr val="bg1">
                    <a:lumMod val="75000"/>
                  </a:schemeClr>
                </a:solidFill>
              </a:defRPr>
            </a:lvl3pPr>
            <a:lvl4pPr>
              <a:lnSpc>
                <a:spcPct val="100000"/>
              </a:lnSpc>
              <a:spcBef>
                <a:spcPts val="600"/>
              </a:spcBef>
              <a:spcAft>
                <a:spcPts val="0"/>
              </a:spcAft>
              <a:defRPr sz="1200">
                <a:solidFill>
                  <a:schemeClr val="bg1">
                    <a:lumMod val="75000"/>
                  </a:schemeClr>
                </a:solidFill>
              </a:defRPr>
            </a:lvl4pPr>
            <a:lvl5pPr>
              <a:lnSpc>
                <a:spcPct val="100000"/>
              </a:lnSpc>
              <a:spcBef>
                <a:spcPts val="600"/>
              </a:spcBef>
              <a:spcAft>
                <a:spcPts val="0"/>
              </a:spcAft>
              <a:defRPr sz="1200">
                <a:solidFill>
                  <a:schemeClr val="bg1">
                    <a:lumMod val="75000"/>
                  </a:schemeClr>
                </a:solidFill>
              </a:defRPr>
            </a:lvl5pPr>
          </a:lstStyle>
          <a:p>
            <a:pPr lvl="0"/>
            <a:r>
              <a:rPr lang="en-US"/>
              <a:t>Edit Master text styles</a:t>
            </a:r>
          </a:p>
          <a:p>
            <a:pPr lvl="1"/>
            <a:r>
              <a:rPr lang="en-US"/>
              <a:t>Second level</a:t>
            </a:r>
          </a:p>
        </p:txBody>
      </p:sp>
      <p:sp>
        <p:nvSpPr>
          <p:cNvPr id="312" name="Text Placeholder 8"/>
          <p:cNvSpPr>
            <a:spLocks noGrp="1"/>
          </p:cNvSpPr>
          <p:nvPr>
            <p:ph type="body" sz="quarter" idx="18"/>
          </p:nvPr>
        </p:nvSpPr>
        <p:spPr>
          <a:xfrm>
            <a:off x="459580" y="2762473"/>
            <a:ext cx="1524000" cy="952277"/>
          </a:xfrm>
        </p:spPr>
        <p:txBody>
          <a:bodyPr>
            <a:noAutofit/>
          </a:bodyPr>
          <a:lstStyle>
            <a:lvl1pPr>
              <a:lnSpc>
                <a:spcPct val="95000"/>
              </a:lnSpc>
              <a:spcBef>
                <a:spcPts val="600"/>
              </a:spcBef>
              <a:spcAft>
                <a:spcPts val="0"/>
              </a:spcAft>
              <a:defRPr sz="1800" i="0">
                <a:solidFill>
                  <a:schemeClr val="tx2"/>
                </a:solidFill>
                <a:latin typeface="+mj-lt"/>
              </a:defRPr>
            </a:lvl1pPr>
            <a:lvl2pPr>
              <a:lnSpc>
                <a:spcPct val="85000"/>
              </a:lnSpc>
              <a:spcBef>
                <a:spcPts val="600"/>
              </a:spcBef>
              <a:spcAft>
                <a:spcPts val="0"/>
              </a:spcAft>
              <a:defRPr sz="1200">
                <a:solidFill>
                  <a:schemeClr val="bg1">
                    <a:lumMod val="75000"/>
                  </a:schemeClr>
                </a:solidFill>
              </a:defRPr>
            </a:lvl2pPr>
            <a:lvl3pPr>
              <a:lnSpc>
                <a:spcPct val="100000"/>
              </a:lnSpc>
              <a:spcBef>
                <a:spcPts val="600"/>
              </a:spcBef>
              <a:spcAft>
                <a:spcPts val="0"/>
              </a:spcAft>
              <a:defRPr sz="1200">
                <a:solidFill>
                  <a:schemeClr val="bg1">
                    <a:lumMod val="75000"/>
                  </a:schemeClr>
                </a:solidFill>
              </a:defRPr>
            </a:lvl3pPr>
            <a:lvl4pPr>
              <a:lnSpc>
                <a:spcPct val="100000"/>
              </a:lnSpc>
              <a:spcBef>
                <a:spcPts val="600"/>
              </a:spcBef>
              <a:spcAft>
                <a:spcPts val="0"/>
              </a:spcAft>
              <a:defRPr sz="1200">
                <a:solidFill>
                  <a:schemeClr val="bg1">
                    <a:lumMod val="75000"/>
                  </a:schemeClr>
                </a:solidFill>
              </a:defRPr>
            </a:lvl4pPr>
            <a:lvl5pPr>
              <a:lnSpc>
                <a:spcPct val="100000"/>
              </a:lnSpc>
              <a:spcBef>
                <a:spcPts val="600"/>
              </a:spcBef>
              <a:spcAft>
                <a:spcPts val="0"/>
              </a:spcAft>
              <a:defRPr sz="1200">
                <a:solidFill>
                  <a:schemeClr val="bg1">
                    <a:lumMod val="75000"/>
                  </a:schemeClr>
                </a:solidFill>
              </a:defRPr>
            </a:lvl5pPr>
          </a:lstStyle>
          <a:p>
            <a:pPr lvl="0"/>
            <a:r>
              <a:rPr lang="en-US"/>
              <a:t>Edit Master text styles</a:t>
            </a:r>
          </a:p>
          <a:p>
            <a:pPr lvl="1"/>
            <a:r>
              <a:rPr lang="en-US"/>
              <a:t>Second level</a:t>
            </a:r>
          </a:p>
        </p:txBody>
      </p:sp>
      <p:sp>
        <p:nvSpPr>
          <p:cNvPr id="313" name="Text Placeholder 8"/>
          <p:cNvSpPr>
            <a:spLocks noGrp="1"/>
          </p:cNvSpPr>
          <p:nvPr>
            <p:ph type="body" sz="quarter" idx="19"/>
          </p:nvPr>
        </p:nvSpPr>
        <p:spPr>
          <a:xfrm>
            <a:off x="3821530" y="2762473"/>
            <a:ext cx="1524000" cy="952277"/>
          </a:xfrm>
        </p:spPr>
        <p:txBody>
          <a:bodyPr>
            <a:noAutofit/>
          </a:bodyPr>
          <a:lstStyle>
            <a:lvl1pPr>
              <a:lnSpc>
                <a:spcPct val="95000"/>
              </a:lnSpc>
              <a:spcBef>
                <a:spcPts val="600"/>
              </a:spcBef>
              <a:spcAft>
                <a:spcPts val="0"/>
              </a:spcAft>
              <a:defRPr sz="1800" i="0">
                <a:solidFill>
                  <a:schemeClr val="accent2"/>
                </a:solidFill>
                <a:latin typeface="+mj-lt"/>
              </a:defRPr>
            </a:lvl1pPr>
            <a:lvl2pPr>
              <a:lnSpc>
                <a:spcPct val="85000"/>
              </a:lnSpc>
              <a:spcBef>
                <a:spcPts val="600"/>
              </a:spcBef>
              <a:spcAft>
                <a:spcPts val="0"/>
              </a:spcAft>
              <a:defRPr sz="1200">
                <a:solidFill>
                  <a:schemeClr val="bg1">
                    <a:lumMod val="75000"/>
                  </a:schemeClr>
                </a:solidFill>
              </a:defRPr>
            </a:lvl2pPr>
            <a:lvl3pPr>
              <a:lnSpc>
                <a:spcPct val="100000"/>
              </a:lnSpc>
              <a:spcBef>
                <a:spcPts val="600"/>
              </a:spcBef>
              <a:spcAft>
                <a:spcPts val="0"/>
              </a:spcAft>
              <a:defRPr sz="1200">
                <a:solidFill>
                  <a:schemeClr val="bg1">
                    <a:lumMod val="75000"/>
                  </a:schemeClr>
                </a:solidFill>
              </a:defRPr>
            </a:lvl3pPr>
            <a:lvl4pPr>
              <a:lnSpc>
                <a:spcPct val="100000"/>
              </a:lnSpc>
              <a:spcBef>
                <a:spcPts val="600"/>
              </a:spcBef>
              <a:spcAft>
                <a:spcPts val="0"/>
              </a:spcAft>
              <a:defRPr sz="1200">
                <a:solidFill>
                  <a:schemeClr val="bg1">
                    <a:lumMod val="75000"/>
                  </a:schemeClr>
                </a:solidFill>
              </a:defRPr>
            </a:lvl4pPr>
            <a:lvl5pPr>
              <a:lnSpc>
                <a:spcPct val="100000"/>
              </a:lnSpc>
              <a:spcBef>
                <a:spcPts val="600"/>
              </a:spcBef>
              <a:spcAft>
                <a:spcPts val="0"/>
              </a:spcAft>
              <a:defRPr sz="1200">
                <a:solidFill>
                  <a:schemeClr val="bg1">
                    <a:lumMod val="75000"/>
                  </a:schemeClr>
                </a:solidFill>
              </a:defRPr>
            </a:lvl5pPr>
          </a:lstStyle>
          <a:p>
            <a:pPr lvl="0"/>
            <a:r>
              <a:rPr lang="en-US"/>
              <a:t>Edit Master text styles</a:t>
            </a:r>
          </a:p>
          <a:p>
            <a:pPr lvl="1"/>
            <a:r>
              <a:rPr lang="en-US"/>
              <a:t>Second level</a:t>
            </a:r>
          </a:p>
        </p:txBody>
      </p:sp>
      <p:sp>
        <p:nvSpPr>
          <p:cNvPr id="314" name="Text Placeholder 8"/>
          <p:cNvSpPr>
            <a:spLocks noGrp="1"/>
          </p:cNvSpPr>
          <p:nvPr>
            <p:ph type="body" sz="quarter" idx="20"/>
          </p:nvPr>
        </p:nvSpPr>
        <p:spPr>
          <a:xfrm>
            <a:off x="5484602" y="2762473"/>
            <a:ext cx="1524000" cy="952277"/>
          </a:xfrm>
        </p:spPr>
        <p:txBody>
          <a:bodyPr>
            <a:noAutofit/>
          </a:bodyPr>
          <a:lstStyle>
            <a:lvl1pPr>
              <a:lnSpc>
                <a:spcPct val="95000"/>
              </a:lnSpc>
              <a:spcBef>
                <a:spcPts val="600"/>
              </a:spcBef>
              <a:spcAft>
                <a:spcPts val="0"/>
              </a:spcAft>
              <a:defRPr sz="1800" i="0">
                <a:solidFill>
                  <a:schemeClr val="accent3"/>
                </a:solidFill>
                <a:latin typeface="+mj-lt"/>
              </a:defRPr>
            </a:lvl1pPr>
            <a:lvl2pPr>
              <a:lnSpc>
                <a:spcPct val="85000"/>
              </a:lnSpc>
              <a:spcBef>
                <a:spcPts val="600"/>
              </a:spcBef>
              <a:spcAft>
                <a:spcPts val="0"/>
              </a:spcAft>
              <a:defRPr sz="1200">
                <a:solidFill>
                  <a:schemeClr val="bg1">
                    <a:lumMod val="75000"/>
                  </a:schemeClr>
                </a:solidFill>
              </a:defRPr>
            </a:lvl2pPr>
            <a:lvl3pPr>
              <a:lnSpc>
                <a:spcPct val="100000"/>
              </a:lnSpc>
              <a:spcBef>
                <a:spcPts val="600"/>
              </a:spcBef>
              <a:spcAft>
                <a:spcPts val="0"/>
              </a:spcAft>
              <a:defRPr sz="1200">
                <a:solidFill>
                  <a:schemeClr val="bg1">
                    <a:lumMod val="75000"/>
                  </a:schemeClr>
                </a:solidFill>
              </a:defRPr>
            </a:lvl3pPr>
            <a:lvl4pPr>
              <a:lnSpc>
                <a:spcPct val="100000"/>
              </a:lnSpc>
              <a:spcBef>
                <a:spcPts val="600"/>
              </a:spcBef>
              <a:spcAft>
                <a:spcPts val="0"/>
              </a:spcAft>
              <a:defRPr sz="1200">
                <a:solidFill>
                  <a:schemeClr val="bg1">
                    <a:lumMod val="75000"/>
                  </a:schemeClr>
                </a:solidFill>
              </a:defRPr>
            </a:lvl4pPr>
            <a:lvl5pPr>
              <a:lnSpc>
                <a:spcPct val="100000"/>
              </a:lnSpc>
              <a:spcBef>
                <a:spcPts val="600"/>
              </a:spcBef>
              <a:spcAft>
                <a:spcPts val="0"/>
              </a:spcAft>
              <a:defRPr sz="1200">
                <a:solidFill>
                  <a:schemeClr val="bg1">
                    <a:lumMod val="75000"/>
                  </a:schemeClr>
                </a:solidFill>
              </a:defRPr>
            </a:lvl5pPr>
          </a:lstStyle>
          <a:p>
            <a:pPr lvl="0"/>
            <a:r>
              <a:rPr lang="en-US"/>
              <a:t>Edit Master text styles</a:t>
            </a:r>
          </a:p>
          <a:p>
            <a:pPr lvl="1"/>
            <a:r>
              <a:rPr lang="en-US"/>
              <a:t>Second level</a:t>
            </a:r>
          </a:p>
        </p:txBody>
      </p:sp>
      <p:sp>
        <p:nvSpPr>
          <p:cNvPr id="315" name="Text Placeholder 8"/>
          <p:cNvSpPr>
            <a:spLocks noGrp="1"/>
          </p:cNvSpPr>
          <p:nvPr>
            <p:ph type="body" sz="quarter" idx="21"/>
          </p:nvPr>
        </p:nvSpPr>
        <p:spPr>
          <a:xfrm>
            <a:off x="7160419" y="2762473"/>
            <a:ext cx="1524000" cy="952277"/>
          </a:xfrm>
        </p:spPr>
        <p:txBody>
          <a:bodyPr>
            <a:noAutofit/>
          </a:bodyPr>
          <a:lstStyle>
            <a:lvl1pPr>
              <a:lnSpc>
                <a:spcPct val="95000"/>
              </a:lnSpc>
              <a:spcBef>
                <a:spcPts val="600"/>
              </a:spcBef>
              <a:spcAft>
                <a:spcPts val="0"/>
              </a:spcAft>
              <a:defRPr sz="1800" i="0">
                <a:solidFill>
                  <a:schemeClr val="accent1"/>
                </a:solidFill>
                <a:latin typeface="+mj-lt"/>
              </a:defRPr>
            </a:lvl1pPr>
            <a:lvl2pPr>
              <a:lnSpc>
                <a:spcPct val="85000"/>
              </a:lnSpc>
              <a:spcBef>
                <a:spcPts val="600"/>
              </a:spcBef>
              <a:spcAft>
                <a:spcPts val="0"/>
              </a:spcAft>
              <a:defRPr sz="1200">
                <a:solidFill>
                  <a:schemeClr val="bg1">
                    <a:lumMod val="75000"/>
                  </a:schemeClr>
                </a:solidFill>
              </a:defRPr>
            </a:lvl2pPr>
            <a:lvl3pPr>
              <a:lnSpc>
                <a:spcPct val="100000"/>
              </a:lnSpc>
              <a:spcBef>
                <a:spcPts val="600"/>
              </a:spcBef>
              <a:spcAft>
                <a:spcPts val="0"/>
              </a:spcAft>
              <a:defRPr sz="1200">
                <a:solidFill>
                  <a:schemeClr val="bg1">
                    <a:lumMod val="75000"/>
                  </a:schemeClr>
                </a:solidFill>
              </a:defRPr>
            </a:lvl3pPr>
            <a:lvl4pPr>
              <a:lnSpc>
                <a:spcPct val="100000"/>
              </a:lnSpc>
              <a:spcBef>
                <a:spcPts val="600"/>
              </a:spcBef>
              <a:spcAft>
                <a:spcPts val="0"/>
              </a:spcAft>
              <a:defRPr sz="1200">
                <a:solidFill>
                  <a:schemeClr val="bg1">
                    <a:lumMod val="75000"/>
                  </a:schemeClr>
                </a:solidFill>
              </a:defRPr>
            </a:lvl4pPr>
            <a:lvl5pPr>
              <a:lnSpc>
                <a:spcPct val="100000"/>
              </a:lnSpc>
              <a:spcBef>
                <a:spcPts val="600"/>
              </a:spcBef>
              <a:spcAft>
                <a:spcPts val="0"/>
              </a:spcAft>
              <a:defRPr sz="1200">
                <a:solidFill>
                  <a:schemeClr val="bg1">
                    <a:lumMod val="75000"/>
                  </a:schemeClr>
                </a:solidFill>
              </a:defRPr>
            </a:lvl5pPr>
          </a:lstStyle>
          <a:p>
            <a:pPr lvl="0"/>
            <a:r>
              <a:rPr lang="en-US"/>
              <a:t>Edit Master text styles</a:t>
            </a:r>
          </a:p>
          <a:p>
            <a:pPr lvl="1"/>
            <a:r>
              <a:rPr lang="en-US"/>
              <a:t>Second level</a:t>
            </a:r>
          </a:p>
        </p:txBody>
      </p:sp>
      <p:sp>
        <p:nvSpPr>
          <p:cNvPr id="317" name="Text Placeholder 2"/>
          <p:cNvSpPr>
            <a:spLocks noGrp="1"/>
          </p:cNvSpPr>
          <p:nvPr>
            <p:ph type="body" idx="22" hasCustomPrompt="1"/>
          </p:nvPr>
        </p:nvSpPr>
        <p:spPr>
          <a:xfrm>
            <a:off x="2135398" y="1815189"/>
            <a:ext cx="1522202" cy="794660"/>
          </a:xfrm>
        </p:spPr>
        <p:txBody>
          <a:bodyPr anchor="b">
            <a:noAutofit/>
          </a:bodyPr>
          <a:lstStyle>
            <a:lvl1pPr marL="0" indent="0">
              <a:lnSpc>
                <a:spcPct val="95000"/>
              </a:lnSpc>
              <a:spcBef>
                <a:spcPts val="0"/>
              </a:spcBef>
              <a:spcAft>
                <a:spcPts val="0"/>
              </a:spcAft>
              <a:buNone/>
              <a:defRPr sz="5400" b="1" i="0" spc="-300">
                <a:solidFill>
                  <a:schemeClr val="accent4"/>
                </a:solidFill>
                <a:latin typeface="Arial Narrow" panose="020B0606020202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t>
            </a:r>
          </a:p>
        </p:txBody>
      </p:sp>
      <p:sp>
        <p:nvSpPr>
          <p:cNvPr id="318" name="Text Placeholder 2"/>
          <p:cNvSpPr>
            <a:spLocks noGrp="1"/>
          </p:cNvSpPr>
          <p:nvPr>
            <p:ph type="body" idx="23" hasCustomPrompt="1"/>
          </p:nvPr>
        </p:nvSpPr>
        <p:spPr>
          <a:xfrm>
            <a:off x="3810000" y="1815189"/>
            <a:ext cx="1522202" cy="794660"/>
          </a:xfrm>
        </p:spPr>
        <p:txBody>
          <a:bodyPr anchor="b">
            <a:noAutofit/>
          </a:bodyPr>
          <a:lstStyle>
            <a:lvl1pPr marL="0" indent="0">
              <a:lnSpc>
                <a:spcPct val="95000"/>
              </a:lnSpc>
              <a:spcBef>
                <a:spcPts val="0"/>
              </a:spcBef>
              <a:spcAft>
                <a:spcPts val="0"/>
              </a:spcAft>
              <a:buNone/>
              <a:defRPr sz="5400" b="1" i="0" spc="-300">
                <a:solidFill>
                  <a:schemeClr val="accent2"/>
                </a:solidFill>
                <a:latin typeface="Arial Narrow" panose="020B0606020202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t>
            </a:r>
          </a:p>
        </p:txBody>
      </p:sp>
      <p:sp>
        <p:nvSpPr>
          <p:cNvPr id="319" name="Text Placeholder 2"/>
          <p:cNvSpPr>
            <a:spLocks noGrp="1"/>
          </p:cNvSpPr>
          <p:nvPr>
            <p:ph type="body" idx="24" hasCustomPrompt="1"/>
          </p:nvPr>
        </p:nvSpPr>
        <p:spPr>
          <a:xfrm>
            <a:off x="5486400" y="1815189"/>
            <a:ext cx="1522202" cy="794660"/>
          </a:xfrm>
        </p:spPr>
        <p:txBody>
          <a:bodyPr anchor="b">
            <a:noAutofit/>
          </a:bodyPr>
          <a:lstStyle>
            <a:lvl1pPr marL="0" indent="0">
              <a:lnSpc>
                <a:spcPct val="95000"/>
              </a:lnSpc>
              <a:spcBef>
                <a:spcPts val="0"/>
              </a:spcBef>
              <a:spcAft>
                <a:spcPts val="0"/>
              </a:spcAft>
              <a:buNone/>
              <a:defRPr sz="5400" b="1" i="0" spc="-300">
                <a:solidFill>
                  <a:schemeClr val="accent3"/>
                </a:solidFill>
                <a:latin typeface="Arial Narrow" panose="020B0606020202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t>
            </a:r>
          </a:p>
        </p:txBody>
      </p:sp>
      <p:sp>
        <p:nvSpPr>
          <p:cNvPr id="320" name="Text Placeholder 2"/>
          <p:cNvSpPr>
            <a:spLocks noGrp="1"/>
          </p:cNvSpPr>
          <p:nvPr>
            <p:ph type="body" idx="25" hasCustomPrompt="1"/>
          </p:nvPr>
        </p:nvSpPr>
        <p:spPr>
          <a:xfrm>
            <a:off x="7168662" y="1815189"/>
            <a:ext cx="1522202" cy="794660"/>
          </a:xfrm>
        </p:spPr>
        <p:txBody>
          <a:bodyPr anchor="b">
            <a:noAutofit/>
          </a:bodyPr>
          <a:lstStyle>
            <a:lvl1pPr marL="0" indent="0">
              <a:lnSpc>
                <a:spcPct val="95000"/>
              </a:lnSpc>
              <a:spcBef>
                <a:spcPts val="0"/>
              </a:spcBef>
              <a:spcAft>
                <a:spcPts val="0"/>
              </a:spcAft>
              <a:buNone/>
              <a:defRPr sz="5400" b="1" i="0" spc="-300">
                <a:solidFill>
                  <a:schemeClr val="accent1"/>
                </a:solidFill>
                <a:latin typeface="Arial Narrow" panose="020B0606020202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t>
            </a:r>
          </a:p>
        </p:txBody>
      </p:sp>
      <p:sp>
        <p:nvSpPr>
          <p:cNvPr id="321" name="Text Placeholder 2"/>
          <p:cNvSpPr>
            <a:spLocks noGrp="1"/>
          </p:cNvSpPr>
          <p:nvPr>
            <p:ph type="body" idx="26"/>
          </p:nvPr>
        </p:nvSpPr>
        <p:spPr>
          <a:xfrm>
            <a:off x="457731" y="1815188"/>
            <a:ext cx="1522202" cy="708655"/>
          </a:xfrm>
        </p:spPr>
        <p:txBody>
          <a:bodyPr anchor="b">
            <a:noAutofit/>
          </a:bodyPr>
          <a:lstStyle>
            <a:lvl1pPr marL="0" indent="0">
              <a:lnSpc>
                <a:spcPct val="95000"/>
              </a:lnSpc>
              <a:spcBef>
                <a:spcPts val="0"/>
              </a:spcBef>
              <a:spcAft>
                <a:spcPts val="0"/>
              </a:spcAft>
              <a:buNone/>
              <a:defRPr sz="2400" b="1" i="0">
                <a:solidFill>
                  <a:schemeClr val="tx2"/>
                </a:solidFill>
                <a:latin typeface="Arial Narrow" panose="020B0606020202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Tree>
    <p:extLst>
      <p:ext uri="{BB962C8B-B14F-4D97-AF65-F5344CB8AC3E}">
        <p14:creationId xmlns:p14="http://schemas.microsoft.com/office/powerpoint/2010/main" val="21428525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Quo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58" name="Group 157"/>
          <p:cNvGrpSpPr/>
          <p:nvPr/>
        </p:nvGrpSpPr>
        <p:grpSpPr>
          <a:xfrm>
            <a:off x="-151325" y="-141165"/>
            <a:ext cx="9439923" cy="7136527"/>
            <a:chOff x="-151325" y="-141165"/>
            <a:chExt cx="9439923" cy="7136527"/>
          </a:xfrm>
        </p:grpSpPr>
        <p:grpSp>
          <p:nvGrpSpPr>
            <p:cNvPr id="159" name="Group 158"/>
            <p:cNvGrpSpPr/>
            <p:nvPr/>
          </p:nvGrpSpPr>
          <p:grpSpPr>
            <a:xfrm>
              <a:off x="457731" y="6873247"/>
              <a:ext cx="8226688" cy="122115"/>
              <a:chOff x="457731" y="6582508"/>
              <a:chExt cx="8226688" cy="486507"/>
            </a:xfrm>
          </p:grpSpPr>
          <p:cxnSp>
            <p:nvCxnSpPr>
              <p:cNvPr id="268" name="Straight Connector 267"/>
              <p:cNvCxnSpPr/>
              <p:nvPr/>
            </p:nvCxnSpPr>
            <p:spPr>
              <a:xfrm>
                <a:off x="457731"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9" name="Straight Connector 268"/>
              <p:cNvCxnSpPr/>
              <p:nvPr/>
            </p:nvCxnSpPr>
            <p:spPr>
              <a:xfrm>
                <a:off x="8684419"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70" name="Group 269"/>
              <p:cNvGrpSpPr/>
              <p:nvPr/>
            </p:nvGrpSpPr>
            <p:grpSpPr>
              <a:xfrm>
                <a:off x="7986158" y="6582508"/>
                <a:ext cx="152400" cy="486507"/>
                <a:chOff x="7983415" y="6582508"/>
                <a:chExt cx="152400" cy="486507"/>
              </a:xfrm>
            </p:grpSpPr>
            <p:cxnSp>
              <p:nvCxnSpPr>
                <p:cNvPr id="301" name="Straight Connector 300"/>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1" name="Group 270"/>
              <p:cNvGrpSpPr/>
              <p:nvPr/>
            </p:nvGrpSpPr>
            <p:grpSpPr>
              <a:xfrm>
                <a:off x="7287901" y="6582508"/>
                <a:ext cx="152400" cy="486507"/>
                <a:chOff x="7983415" y="6582508"/>
                <a:chExt cx="152400" cy="486507"/>
              </a:xfrm>
            </p:grpSpPr>
            <p:cxnSp>
              <p:nvCxnSpPr>
                <p:cNvPr id="299" name="Straight Connector 298"/>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0" name="Straight Connector 299"/>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2" name="Group 271"/>
              <p:cNvGrpSpPr/>
              <p:nvPr/>
            </p:nvGrpSpPr>
            <p:grpSpPr>
              <a:xfrm>
                <a:off x="6589644" y="6582508"/>
                <a:ext cx="152400" cy="486507"/>
                <a:chOff x="7983415" y="6582508"/>
                <a:chExt cx="152400" cy="486507"/>
              </a:xfrm>
            </p:grpSpPr>
            <p:cxnSp>
              <p:nvCxnSpPr>
                <p:cNvPr id="297" name="Straight Connector 296"/>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3" name="Group 272"/>
              <p:cNvGrpSpPr/>
              <p:nvPr/>
            </p:nvGrpSpPr>
            <p:grpSpPr>
              <a:xfrm>
                <a:off x="5891387" y="6582508"/>
                <a:ext cx="152400" cy="486507"/>
                <a:chOff x="7983415" y="6582508"/>
                <a:chExt cx="152400" cy="486507"/>
              </a:xfrm>
            </p:grpSpPr>
            <p:cxnSp>
              <p:nvCxnSpPr>
                <p:cNvPr id="295" name="Straight Connector 294"/>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6" name="Straight Connector 295"/>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4" name="Group 273"/>
              <p:cNvGrpSpPr/>
              <p:nvPr/>
            </p:nvGrpSpPr>
            <p:grpSpPr>
              <a:xfrm>
                <a:off x="5193130" y="6582508"/>
                <a:ext cx="152400" cy="486507"/>
                <a:chOff x="7983415" y="6582508"/>
                <a:chExt cx="152400" cy="486507"/>
              </a:xfrm>
            </p:grpSpPr>
            <p:cxnSp>
              <p:nvCxnSpPr>
                <p:cNvPr id="293" name="Straight Connector 292"/>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5" name="Group 274"/>
              <p:cNvGrpSpPr/>
              <p:nvPr/>
            </p:nvGrpSpPr>
            <p:grpSpPr>
              <a:xfrm>
                <a:off x="4494873" y="6582508"/>
                <a:ext cx="152400" cy="486507"/>
                <a:chOff x="7983415" y="6582508"/>
                <a:chExt cx="152400" cy="486507"/>
              </a:xfrm>
            </p:grpSpPr>
            <p:cxnSp>
              <p:nvCxnSpPr>
                <p:cNvPr id="291" name="Straight Connector 290"/>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6" name="Group 275"/>
              <p:cNvGrpSpPr/>
              <p:nvPr/>
            </p:nvGrpSpPr>
            <p:grpSpPr>
              <a:xfrm>
                <a:off x="3796616" y="6582508"/>
                <a:ext cx="152400" cy="486507"/>
                <a:chOff x="7983415" y="6582508"/>
                <a:chExt cx="152400" cy="486507"/>
              </a:xfrm>
            </p:grpSpPr>
            <p:cxnSp>
              <p:nvCxnSpPr>
                <p:cNvPr id="289" name="Straight Connector 288"/>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0" name="Straight Connector 289"/>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7" name="Group 276"/>
              <p:cNvGrpSpPr/>
              <p:nvPr/>
            </p:nvGrpSpPr>
            <p:grpSpPr>
              <a:xfrm>
                <a:off x="3098359" y="6582508"/>
                <a:ext cx="152400" cy="486507"/>
                <a:chOff x="7983415" y="6582508"/>
                <a:chExt cx="152400" cy="486507"/>
              </a:xfrm>
            </p:grpSpPr>
            <p:cxnSp>
              <p:nvCxnSpPr>
                <p:cNvPr id="287" name="Straight Connector 286"/>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88" name="Straight Connector 287"/>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8" name="Group 277"/>
              <p:cNvGrpSpPr/>
              <p:nvPr/>
            </p:nvGrpSpPr>
            <p:grpSpPr>
              <a:xfrm>
                <a:off x="2400102" y="6582508"/>
                <a:ext cx="152400" cy="486507"/>
                <a:chOff x="7983415" y="6582508"/>
                <a:chExt cx="152400" cy="486507"/>
              </a:xfrm>
            </p:grpSpPr>
            <p:cxnSp>
              <p:nvCxnSpPr>
                <p:cNvPr id="285" name="Straight Connector 284"/>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86" name="Straight Connector 285"/>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9" name="Group 278"/>
              <p:cNvGrpSpPr/>
              <p:nvPr/>
            </p:nvGrpSpPr>
            <p:grpSpPr>
              <a:xfrm>
                <a:off x="1701845" y="6582508"/>
                <a:ext cx="152400" cy="486507"/>
                <a:chOff x="7983415" y="6582508"/>
                <a:chExt cx="152400" cy="486507"/>
              </a:xfrm>
            </p:grpSpPr>
            <p:cxnSp>
              <p:nvCxnSpPr>
                <p:cNvPr id="283" name="Straight Connector 282"/>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84" name="Straight Connector 283"/>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0" name="Group 279"/>
              <p:cNvGrpSpPr/>
              <p:nvPr/>
            </p:nvGrpSpPr>
            <p:grpSpPr>
              <a:xfrm>
                <a:off x="1003588" y="6582508"/>
                <a:ext cx="152400" cy="486507"/>
                <a:chOff x="7983415" y="6582508"/>
                <a:chExt cx="152400" cy="486507"/>
              </a:xfrm>
            </p:grpSpPr>
            <p:cxnSp>
              <p:nvCxnSpPr>
                <p:cNvPr id="281" name="Straight Connector 280"/>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82" name="Straight Connector 281"/>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grpSp>
          <p:nvGrpSpPr>
            <p:cNvPr id="160" name="Group 159"/>
            <p:cNvGrpSpPr/>
            <p:nvPr/>
          </p:nvGrpSpPr>
          <p:grpSpPr>
            <a:xfrm>
              <a:off x="-151325" y="454007"/>
              <a:ext cx="122115" cy="5945205"/>
              <a:chOff x="-238875" y="454007"/>
              <a:chExt cx="122115" cy="5945205"/>
            </a:xfrm>
          </p:grpSpPr>
          <p:cxnSp>
            <p:nvCxnSpPr>
              <p:cNvPr id="233" name="Straight Connector 232"/>
              <p:cNvCxnSpPr/>
              <p:nvPr/>
            </p:nvCxnSpPr>
            <p:spPr>
              <a:xfrm rot="5400000">
                <a:off x="-177817" y="392949"/>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34" name="Group 233"/>
              <p:cNvGrpSpPr/>
              <p:nvPr/>
            </p:nvGrpSpPr>
            <p:grpSpPr>
              <a:xfrm rot="5400000">
                <a:off x="-254017" y="5940709"/>
                <a:ext cx="152400" cy="122115"/>
                <a:chOff x="7983415" y="6582508"/>
                <a:chExt cx="152400" cy="486507"/>
              </a:xfrm>
            </p:grpSpPr>
            <p:cxnSp>
              <p:nvCxnSpPr>
                <p:cNvPr id="266" name="Straight Connector 265"/>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5" name="Group 234"/>
              <p:cNvGrpSpPr/>
              <p:nvPr/>
            </p:nvGrpSpPr>
            <p:grpSpPr>
              <a:xfrm rot="5400000">
                <a:off x="-254017" y="5467067"/>
                <a:ext cx="152400" cy="122115"/>
                <a:chOff x="7983415" y="6582508"/>
                <a:chExt cx="152400" cy="486507"/>
              </a:xfrm>
            </p:grpSpPr>
            <p:cxnSp>
              <p:nvCxnSpPr>
                <p:cNvPr id="264" name="Straight Connector 263"/>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6" name="Group 235"/>
              <p:cNvGrpSpPr/>
              <p:nvPr/>
            </p:nvGrpSpPr>
            <p:grpSpPr>
              <a:xfrm rot="5400000">
                <a:off x="-254017" y="4993425"/>
                <a:ext cx="152400" cy="122115"/>
                <a:chOff x="7983415" y="6582508"/>
                <a:chExt cx="152400" cy="486507"/>
              </a:xfrm>
            </p:grpSpPr>
            <p:cxnSp>
              <p:nvCxnSpPr>
                <p:cNvPr id="262" name="Straight Connector 261"/>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3" name="Straight Connector 262"/>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7" name="Group 236"/>
              <p:cNvGrpSpPr/>
              <p:nvPr/>
            </p:nvGrpSpPr>
            <p:grpSpPr>
              <a:xfrm rot="5400000">
                <a:off x="-254017" y="4519783"/>
                <a:ext cx="152400" cy="122115"/>
                <a:chOff x="7983415" y="6582508"/>
                <a:chExt cx="152400" cy="486507"/>
              </a:xfrm>
            </p:grpSpPr>
            <p:cxnSp>
              <p:nvCxnSpPr>
                <p:cNvPr id="260" name="Straight Connector 259"/>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8" name="Group 237"/>
              <p:cNvGrpSpPr/>
              <p:nvPr/>
            </p:nvGrpSpPr>
            <p:grpSpPr>
              <a:xfrm rot="5400000">
                <a:off x="-254017" y="4046141"/>
                <a:ext cx="152400" cy="122115"/>
                <a:chOff x="7983415" y="6582508"/>
                <a:chExt cx="152400" cy="486507"/>
              </a:xfrm>
            </p:grpSpPr>
            <p:cxnSp>
              <p:nvCxnSpPr>
                <p:cNvPr id="258" name="Straight Connector 257"/>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9" name="Group 238"/>
              <p:cNvGrpSpPr/>
              <p:nvPr/>
            </p:nvGrpSpPr>
            <p:grpSpPr>
              <a:xfrm rot="5400000">
                <a:off x="-254017" y="3572499"/>
                <a:ext cx="152400" cy="122115"/>
                <a:chOff x="7983415" y="6582508"/>
                <a:chExt cx="152400" cy="486507"/>
              </a:xfrm>
            </p:grpSpPr>
            <p:cxnSp>
              <p:nvCxnSpPr>
                <p:cNvPr id="256" name="Straight Connector 255"/>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0" name="Group 239"/>
              <p:cNvGrpSpPr/>
              <p:nvPr/>
            </p:nvGrpSpPr>
            <p:grpSpPr>
              <a:xfrm rot="5400000">
                <a:off x="-254017" y="3098857"/>
                <a:ext cx="152400" cy="122115"/>
                <a:chOff x="7983415" y="6582508"/>
                <a:chExt cx="152400" cy="486507"/>
              </a:xfrm>
            </p:grpSpPr>
            <p:cxnSp>
              <p:nvCxnSpPr>
                <p:cNvPr id="254" name="Straight Connector 253"/>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1" name="Group 240"/>
              <p:cNvGrpSpPr/>
              <p:nvPr/>
            </p:nvGrpSpPr>
            <p:grpSpPr>
              <a:xfrm rot="5400000">
                <a:off x="-254017" y="2625215"/>
                <a:ext cx="152400" cy="122115"/>
                <a:chOff x="7983415" y="6582508"/>
                <a:chExt cx="152400" cy="486507"/>
              </a:xfrm>
            </p:grpSpPr>
            <p:cxnSp>
              <p:nvCxnSpPr>
                <p:cNvPr id="252" name="Straight Connector 251"/>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2" name="Group 241"/>
              <p:cNvGrpSpPr/>
              <p:nvPr/>
            </p:nvGrpSpPr>
            <p:grpSpPr>
              <a:xfrm rot="5400000">
                <a:off x="-254017" y="2151573"/>
                <a:ext cx="152400" cy="122115"/>
                <a:chOff x="7983415" y="6582508"/>
                <a:chExt cx="152400" cy="486507"/>
              </a:xfrm>
            </p:grpSpPr>
            <p:cxnSp>
              <p:nvCxnSpPr>
                <p:cNvPr id="250" name="Straight Connector 249"/>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3" name="Group 242"/>
              <p:cNvGrpSpPr/>
              <p:nvPr/>
            </p:nvGrpSpPr>
            <p:grpSpPr>
              <a:xfrm rot="5400000">
                <a:off x="-254017" y="1677931"/>
                <a:ext cx="152400" cy="122115"/>
                <a:chOff x="7983415" y="6582508"/>
                <a:chExt cx="152400" cy="486507"/>
              </a:xfrm>
            </p:grpSpPr>
            <p:cxnSp>
              <p:nvCxnSpPr>
                <p:cNvPr id="248" name="Straight Connector 247"/>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4" name="Group 243"/>
              <p:cNvGrpSpPr/>
              <p:nvPr/>
            </p:nvGrpSpPr>
            <p:grpSpPr>
              <a:xfrm rot="5400000">
                <a:off x="-254017" y="997340"/>
                <a:ext cx="152400" cy="122115"/>
                <a:chOff x="7983415" y="6582508"/>
                <a:chExt cx="152400" cy="486507"/>
              </a:xfrm>
            </p:grpSpPr>
            <p:cxnSp>
              <p:nvCxnSpPr>
                <p:cNvPr id="246" name="Straight Connector 245"/>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45" name="Straight Connector 244"/>
              <p:cNvCxnSpPr/>
              <p:nvPr/>
            </p:nvCxnSpPr>
            <p:spPr>
              <a:xfrm rot="5400000">
                <a:off x="-177817" y="6338154"/>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1" name="Group 160"/>
            <p:cNvGrpSpPr/>
            <p:nvPr/>
          </p:nvGrpSpPr>
          <p:grpSpPr>
            <a:xfrm>
              <a:off x="9166483" y="454007"/>
              <a:ext cx="122115" cy="5945205"/>
              <a:chOff x="-238875" y="454007"/>
              <a:chExt cx="122115" cy="5945205"/>
            </a:xfrm>
          </p:grpSpPr>
          <p:cxnSp>
            <p:nvCxnSpPr>
              <p:cNvPr id="198" name="Straight Connector 197"/>
              <p:cNvCxnSpPr/>
              <p:nvPr/>
            </p:nvCxnSpPr>
            <p:spPr>
              <a:xfrm rot="5400000">
                <a:off x="-177817" y="392949"/>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199" name="Group 198"/>
              <p:cNvGrpSpPr/>
              <p:nvPr/>
            </p:nvGrpSpPr>
            <p:grpSpPr>
              <a:xfrm rot="5400000">
                <a:off x="-254017" y="5940709"/>
                <a:ext cx="152400" cy="122115"/>
                <a:chOff x="7983415" y="6582508"/>
                <a:chExt cx="152400" cy="486507"/>
              </a:xfrm>
            </p:grpSpPr>
            <p:cxnSp>
              <p:nvCxnSpPr>
                <p:cNvPr id="231" name="Straight Connector 230"/>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2" name="Straight Connector 231"/>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0" name="Group 199"/>
              <p:cNvGrpSpPr/>
              <p:nvPr/>
            </p:nvGrpSpPr>
            <p:grpSpPr>
              <a:xfrm rot="5400000">
                <a:off x="-254017" y="5467067"/>
                <a:ext cx="152400" cy="122115"/>
                <a:chOff x="7983415" y="6582508"/>
                <a:chExt cx="152400" cy="486507"/>
              </a:xfrm>
            </p:grpSpPr>
            <p:cxnSp>
              <p:nvCxnSpPr>
                <p:cNvPr id="229" name="Straight Connector 228"/>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1" name="Group 200"/>
              <p:cNvGrpSpPr/>
              <p:nvPr/>
            </p:nvGrpSpPr>
            <p:grpSpPr>
              <a:xfrm rot="5400000">
                <a:off x="-254017" y="4993425"/>
                <a:ext cx="152400" cy="122115"/>
                <a:chOff x="7983415" y="6582508"/>
                <a:chExt cx="152400" cy="486507"/>
              </a:xfrm>
            </p:grpSpPr>
            <p:cxnSp>
              <p:nvCxnSpPr>
                <p:cNvPr id="227" name="Straight Connector 226"/>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2" name="Group 201"/>
              <p:cNvGrpSpPr/>
              <p:nvPr/>
            </p:nvGrpSpPr>
            <p:grpSpPr>
              <a:xfrm rot="5400000">
                <a:off x="-254017" y="4519783"/>
                <a:ext cx="152400" cy="122115"/>
                <a:chOff x="7983415" y="6582508"/>
                <a:chExt cx="152400" cy="486507"/>
              </a:xfrm>
            </p:grpSpPr>
            <p:cxnSp>
              <p:nvCxnSpPr>
                <p:cNvPr id="225" name="Straight Connector 224"/>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3" name="Group 202"/>
              <p:cNvGrpSpPr/>
              <p:nvPr/>
            </p:nvGrpSpPr>
            <p:grpSpPr>
              <a:xfrm rot="5400000">
                <a:off x="-254017" y="4046141"/>
                <a:ext cx="152400" cy="122115"/>
                <a:chOff x="7983415" y="6582508"/>
                <a:chExt cx="152400" cy="486507"/>
              </a:xfrm>
            </p:grpSpPr>
            <p:cxnSp>
              <p:nvCxnSpPr>
                <p:cNvPr id="223" name="Straight Connector 222"/>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4" name="Group 203"/>
              <p:cNvGrpSpPr/>
              <p:nvPr/>
            </p:nvGrpSpPr>
            <p:grpSpPr>
              <a:xfrm rot="5400000">
                <a:off x="-254017" y="3572499"/>
                <a:ext cx="152400" cy="122115"/>
                <a:chOff x="7983415" y="6582508"/>
                <a:chExt cx="152400" cy="486507"/>
              </a:xfrm>
            </p:grpSpPr>
            <p:cxnSp>
              <p:nvCxnSpPr>
                <p:cNvPr id="221" name="Straight Connector 220"/>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5" name="Group 204"/>
              <p:cNvGrpSpPr/>
              <p:nvPr/>
            </p:nvGrpSpPr>
            <p:grpSpPr>
              <a:xfrm rot="5400000">
                <a:off x="-254017" y="3098857"/>
                <a:ext cx="152400" cy="122115"/>
                <a:chOff x="7983415" y="6582508"/>
                <a:chExt cx="152400" cy="486507"/>
              </a:xfrm>
            </p:grpSpPr>
            <p:cxnSp>
              <p:nvCxnSpPr>
                <p:cNvPr id="219" name="Straight Connector 218"/>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6" name="Group 205"/>
              <p:cNvGrpSpPr/>
              <p:nvPr/>
            </p:nvGrpSpPr>
            <p:grpSpPr>
              <a:xfrm rot="5400000">
                <a:off x="-254017" y="2625215"/>
                <a:ext cx="152400" cy="122115"/>
                <a:chOff x="7983415" y="6582508"/>
                <a:chExt cx="152400" cy="486507"/>
              </a:xfrm>
            </p:grpSpPr>
            <p:cxnSp>
              <p:nvCxnSpPr>
                <p:cNvPr id="217" name="Straight Connector 216"/>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7" name="Group 206"/>
              <p:cNvGrpSpPr/>
              <p:nvPr/>
            </p:nvGrpSpPr>
            <p:grpSpPr>
              <a:xfrm rot="5400000">
                <a:off x="-254017" y="2151573"/>
                <a:ext cx="152400" cy="122115"/>
                <a:chOff x="7983415" y="6582508"/>
                <a:chExt cx="152400" cy="486507"/>
              </a:xfrm>
            </p:grpSpPr>
            <p:cxnSp>
              <p:nvCxnSpPr>
                <p:cNvPr id="215" name="Straight Connector 214"/>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8" name="Group 207"/>
              <p:cNvGrpSpPr/>
              <p:nvPr/>
            </p:nvGrpSpPr>
            <p:grpSpPr>
              <a:xfrm rot="5400000">
                <a:off x="-254017" y="1677931"/>
                <a:ext cx="152400" cy="122115"/>
                <a:chOff x="7983415" y="6582508"/>
                <a:chExt cx="152400" cy="486507"/>
              </a:xfrm>
            </p:grpSpPr>
            <p:cxnSp>
              <p:nvCxnSpPr>
                <p:cNvPr id="213" name="Straight Connector 212"/>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9" name="Group 208"/>
              <p:cNvGrpSpPr/>
              <p:nvPr/>
            </p:nvGrpSpPr>
            <p:grpSpPr>
              <a:xfrm rot="5400000">
                <a:off x="-254017" y="997340"/>
                <a:ext cx="152400" cy="122115"/>
                <a:chOff x="7983415" y="6582508"/>
                <a:chExt cx="152400" cy="486507"/>
              </a:xfrm>
            </p:grpSpPr>
            <p:cxnSp>
              <p:nvCxnSpPr>
                <p:cNvPr id="211" name="Straight Connector 210"/>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10" name="Straight Connector 209"/>
              <p:cNvCxnSpPr/>
              <p:nvPr/>
            </p:nvCxnSpPr>
            <p:spPr>
              <a:xfrm rot="5400000">
                <a:off x="-177817" y="6338154"/>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2" name="Group 161"/>
            <p:cNvGrpSpPr/>
            <p:nvPr/>
          </p:nvGrpSpPr>
          <p:grpSpPr>
            <a:xfrm>
              <a:off x="457731" y="-141165"/>
              <a:ext cx="8226688" cy="122115"/>
              <a:chOff x="457731" y="6582508"/>
              <a:chExt cx="8226688" cy="486507"/>
            </a:xfrm>
          </p:grpSpPr>
          <p:cxnSp>
            <p:nvCxnSpPr>
              <p:cNvPr id="163" name="Straight Connector 162"/>
              <p:cNvCxnSpPr/>
              <p:nvPr/>
            </p:nvCxnSpPr>
            <p:spPr>
              <a:xfrm>
                <a:off x="457731"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a:off x="8684419"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165" name="Group 164"/>
              <p:cNvGrpSpPr/>
              <p:nvPr/>
            </p:nvGrpSpPr>
            <p:grpSpPr>
              <a:xfrm>
                <a:off x="7986158" y="6582508"/>
                <a:ext cx="152400" cy="486507"/>
                <a:chOff x="7983415" y="6582508"/>
                <a:chExt cx="152400" cy="486507"/>
              </a:xfrm>
            </p:grpSpPr>
            <p:cxnSp>
              <p:nvCxnSpPr>
                <p:cNvPr id="196" name="Straight Connector 195"/>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7" name="Straight Connector 196"/>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6" name="Group 165"/>
              <p:cNvGrpSpPr/>
              <p:nvPr/>
            </p:nvGrpSpPr>
            <p:grpSpPr>
              <a:xfrm>
                <a:off x="7287901" y="6582508"/>
                <a:ext cx="152400" cy="486507"/>
                <a:chOff x="7983415" y="6582508"/>
                <a:chExt cx="152400" cy="486507"/>
              </a:xfrm>
            </p:grpSpPr>
            <p:cxnSp>
              <p:nvCxnSpPr>
                <p:cNvPr id="194" name="Straight Connector 193"/>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5" name="Straight Connector 194"/>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7" name="Group 166"/>
              <p:cNvGrpSpPr/>
              <p:nvPr/>
            </p:nvGrpSpPr>
            <p:grpSpPr>
              <a:xfrm>
                <a:off x="6589644" y="6582508"/>
                <a:ext cx="152400" cy="486507"/>
                <a:chOff x="7983415" y="6582508"/>
                <a:chExt cx="152400" cy="486507"/>
              </a:xfrm>
            </p:grpSpPr>
            <p:cxnSp>
              <p:nvCxnSpPr>
                <p:cNvPr id="192" name="Straight Connector 191"/>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3" name="Straight Connector 192"/>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8" name="Group 167"/>
              <p:cNvGrpSpPr/>
              <p:nvPr/>
            </p:nvGrpSpPr>
            <p:grpSpPr>
              <a:xfrm>
                <a:off x="5891387" y="6582508"/>
                <a:ext cx="152400" cy="486507"/>
                <a:chOff x="7983415" y="6582508"/>
                <a:chExt cx="152400" cy="486507"/>
              </a:xfrm>
            </p:grpSpPr>
            <p:cxnSp>
              <p:nvCxnSpPr>
                <p:cNvPr id="190" name="Straight Connector 189"/>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1" name="Straight Connector 190"/>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9" name="Group 168"/>
              <p:cNvGrpSpPr/>
              <p:nvPr/>
            </p:nvGrpSpPr>
            <p:grpSpPr>
              <a:xfrm>
                <a:off x="5193130" y="6582508"/>
                <a:ext cx="152400" cy="486507"/>
                <a:chOff x="7983415" y="6582508"/>
                <a:chExt cx="152400" cy="486507"/>
              </a:xfrm>
            </p:grpSpPr>
            <p:cxnSp>
              <p:nvCxnSpPr>
                <p:cNvPr id="188" name="Straight Connector 187"/>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0" name="Group 169"/>
              <p:cNvGrpSpPr/>
              <p:nvPr/>
            </p:nvGrpSpPr>
            <p:grpSpPr>
              <a:xfrm>
                <a:off x="4494873" y="6582508"/>
                <a:ext cx="152400" cy="486507"/>
                <a:chOff x="7983415" y="6582508"/>
                <a:chExt cx="152400" cy="486507"/>
              </a:xfrm>
            </p:grpSpPr>
            <p:cxnSp>
              <p:nvCxnSpPr>
                <p:cNvPr id="186" name="Straight Connector 185"/>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1" name="Group 170"/>
              <p:cNvGrpSpPr/>
              <p:nvPr/>
            </p:nvGrpSpPr>
            <p:grpSpPr>
              <a:xfrm>
                <a:off x="3796616" y="6582508"/>
                <a:ext cx="152400" cy="486507"/>
                <a:chOff x="7983415" y="6582508"/>
                <a:chExt cx="152400" cy="486507"/>
              </a:xfrm>
            </p:grpSpPr>
            <p:cxnSp>
              <p:nvCxnSpPr>
                <p:cNvPr id="184" name="Straight Connector 183"/>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2" name="Group 171"/>
              <p:cNvGrpSpPr/>
              <p:nvPr/>
            </p:nvGrpSpPr>
            <p:grpSpPr>
              <a:xfrm>
                <a:off x="3098359" y="6582508"/>
                <a:ext cx="152400" cy="486507"/>
                <a:chOff x="7983415" y="6582508"/>
                <a:chExt cx="152400" cy="486507"/>
              </a:xfrm>
            </p:grpSpPr>
            <p:cxnSp>
              <p:nvCxnSpPr>
                <p:cNvPr id="182" name="Straight Connector 181"/>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3" name="Group 172"/>
              <p:cNvGrpSpPr/>
              <p:nvPr/>
            </p:nvGrpSpPr>
            <p:grpSpPr>
              <a:xfrm>
                <a:off x="2400102" y="6582508"/>
                <a:ext cx="152400" cy="486507"/>
                <a:chOff x="7983415" y="6582508"/>
                <a:chExt cx="152400" cy="486507"/>
              </a:xfrm>
            </p:grpSpPr>
            <p:cxnSp>
              <p:nvCxnSpPr>
                <p:cNvPr id="180" name="Straight Connector 179"/>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4" name="Group 173"/>
              <p:cNvGrpSpPr/>
              <p:nvPr/>
            </p:nvGrpSpPr>
            <p:grpSpPr>
              <a:xfrm>
                <a:off x="1701845" y="6582508"/>
                <a:ext cx="152400" cy="486507"/>
                <a:chOff x="7983415" y="6582508"/>
                <a:chExt cx="152400" cy="486507"/>
              </a:xfrm>
            </p:grpSpPr>
            <p:cxnSp>
              <p:nvCxnSpPr>
                <p:cNvPr id="178" name="Straight Connector 177"/>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9" name="Straight Connector 178"/>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5" name="Group 174"/>
              <p:cNvGrpSpPr/>
              <p:nvPr/>
            </p:nvGrpSpPr>
            <p:grpSpPr>
              <a:xfrm>
                <a:off x="1003588" y="6582508"/>
                <a:ext cx="152400" cy="486507"/>
                <a:chOff x="7983415" y="6582508"/>
                <a:chExt cx="152400" cy="486507"/>
              </a:xfrm>
            </p:grpSpPr>
            <p:cxnSp>
              <p:nvCxnSpPr>
                <p:cNvPr id="176" name="Straight Connector 175"/>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grpSp>
      <p:sp>
        <p:nvSpPr>
          <p:cNvPr id="151" name="Freeform 7"/>
          <p:cNvSpPr>
            <a:spLocks noChangeAspect="1" noEditPoints="1"/>
          </p:cNvSpPr>
          <p:nvPr/>
        </p:nvSpPr>
        <p:spPr bwMode="white">
          <a:xfrm>
            <a:off x="0" y="1"/>
            <a:ext cx="9144000" cy="6857665"/>
          </a:xfrm>
          <a:custGeom>
            <a:avLst/>
            <a:gdLst>
              <a:gd name="T0" fmla="*/ 0 w 6803"/>
              <a:gd name="T1" fmla="*/ 0 h 5102"/>
              <a:gd name="T2" fmla="*/ 0 w 6803"/>
              <a:gd name="T3" fmla="*/ 5102 h 5102"/>
              <a:gd name="T4" fmla="*/ 6803 w 6803"/>
              <a:gd name="T5" fmla="*/ 5102 h 5102"/>
              <a:gd name="T6" fmla="*/ 6803 w 6803"/>
              <a:gd name="T7" fmla="*/ 0 h 5102"/>
              <a:gd name="T8" fmla="*/ 0 w 6803"/>
              <a:gd name="T9" fmla="*/ 0 h 5102"/>
              <a:gd name="T10" fmla="*/ 6751 w 6803"/>
              <a:gd name="T11" fmla="*/ 5048 h 5102"/>
              <a:gd name="T12" fmla="*/ 52 w 6803"/>
              <a:gd name="T13" fmla="*/ 5048 h 5102"/>
              <a:gd name="T14" fmla="*/ 52 w 6803"/>
              <a:gd name="T15" fmla="*/ 54 h 5102"/>
              <a:gd name="T16" fmla="*/ 6751 w 6803"/>
              <a:gd name="T17" fmla="*/ 54 h 5102"/>
              <a:gd name="T18" fmla="*/ 6751 w 6803"/>
              <a:gd name="T19" fmla="*/ 5048 h 5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03" h="5102">
                <a:moveTo>
                  <a:pt x="0" y="0"/>
                </a:moveTo>
                <a:lnTo>
                  <a:pt x="0" y="5102"/>
                </a:lnTo>
                <a:lnTo>
                  <a:pt x="6803" y="5102"/>
                </a:lnTo>
                <a:lnTo>
                  <a:pt x="6803" y="0"/>
                </a:lnTo>
                <a:lnTo>
                  <a:pt x="0" y="0"/>
                </a:lnTo>
                <a:close/>
                <a:moveTo>
                  <a:pt x="6751" y="5048"/>
                </a:moveTo>
                <a:lnTo>
                  <a:pt x="52" y="5048"/>
                </a:lnTo>
                <a:lnTo>
                  <a:pt x="52" y="54"/>
                </a:lnTo>
                <a:lnTo>
                  <a:pt x="6751" y="54"/>
                </a:lnTo>
                <a:lnTo>
                  <a:pt x="6751" y="504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solidFill>
                <a:srgbClr val="2D2D2A"/>
              </a:solidFill>
            </a:endParaRPr>
          </a:p>
        </p:txBody>
      </p:sp>
      <p:sp>
        <p:nvSpPr>
          <p:cNvPr id="156" name="Content Placeholder 2"/>
          <p:cNvSpPr>
            <a:spLocks noGrp="1"/>
          </p:cNvSpPr>
          <p:nvPr>
            <p:ph idx="12"/>
          </p:nvPr>
        </p:nvSpPr>
        <p:spPr>
          <a:xfrm>
            <a:off x="6043787" y="457200"/>
            <a:ext cx="2640628" cy="5942011"/>
          </a:xfrm>
        </p:spPr>
        <p:txBody>
          <a:bodyPr/>
          <a:lstStyle>
            <a:lvl1pPr>
              <a:lnSpc>
                <a:spcPct val="110000"/>
              </a:lnSpc>
              <a:spcAft>
                <a:spcPts val="600"/>
              </a:spcAft>
              <a:defRPr sz="1300">
                <a:solidFill>
                  <a:schemeClr val="tx1">
                    <a:lumMod val="75000"/>
                    <a:lumOff val="25000"/>
                  </a:schemeClr>
                </a:solidFill>
              </a:defRPr>
            </a:lvl1pPr>
            <a:lvl2pPr marL="174625" indent="-174625">
              <a:spcBef>
                <a:spcPts val="3600"/>
              </a:spcBef>
              <a:spcAft>
                <a:spcPts val="0"/>
              </a:spcAft>
              <a:buFont typeface="Calibri" panose="020F0502020204030204" pitchFamily="34" charset="0"/>
              <a:buChar char="–"/>
              <a:defRPr sz="1600">
                <a:solidFill>
                  <a:schemeClr val="tx1">
                    <a:lumMod val="75000"/>
                    <a:lumOff val="25000"/>
                  </a:schemeClr>
                </a:solidFill>
                <a:latin typeface="+mj-lt"/>
              </a:defRPr>
            </a:lvl2pPr>
            <a:lvl3pPr marL="174625" indent="-174625">
              <a:lnSpc>
                <a:spcPct val="85000"/>
              </a:lnSpc>
              <a:defRPr lang="en-US" sz="1100" kern="1200" dirty="0">
                <a:solidFill>
                  <a:schemeClr val="tx1">
                    <a:lumMod val="75000"/>
                    <a:lumOff val="25000"/>
                  </a:schemeClr>
                </a:solidFill>
                <a:latin typeface="+mj-lt"/>
                <a:ea typeface="+mn-ea"/>
                <a:cs typeface="+mn-cs"/>
              </a:defRPr>
            </a:lvl3pPr>
            <a:lvl4pPr marL="174625" indent="-174625">
              <a:defRPr/>
            </a:lvl4pPr>
            <a:lvl5pPr marL="174625" indent="-174625">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7" name="TextBox 156"/>
          <p:cNvSpPr txBox="1"/>
          <p:nvPr/>
        </p:nvSpPr>
        <p:spPr>
          <a:xfrm>
            <a:off x="8138559" y="6567050"/>
            <a:ext cx="545862" cy="123111"/>
          </a:xfrm>
          <a:prstGeom prst="rect">
            <a:avLst/>
          </a:prstGeom>
          <a:noFill/>
        </p:spPr>
        <p:txBody>
          <a:bodyPr wrap="square" lIns="0" tIns="0" rIns="0" bIns="0" rtlCol="0">
            <a:spAutoFit/>
          </a:bodyPr>
          <a:lstStyle/>
          <a:p>
            <a:pPr algn="r"/>
            <a:fld id="{567A4CEE-210B-4A43-8E57-98E37E0AC15F}" type="slidenum">
              <a:rPr lang="en-US" sz="800" smtClean="0">
                <a:solidFill>
                  <a:srgbClr val="2D2D2A">
                    <a:lumMod val="50000"/>
                    <a:lumOff val="50000"/>
                  </a:srgbClr>
                </a:solidFill>
                <a:latin typeface="Arial"/>
              </a:rPr>
              <a:pPr algn="r"/>
              <a:t>‹#›</a:t>
            </a:fld>
            <a:endParaRPr lang="en-US" sz="800" dirty="0">
              <a:solidFill>
                <a:srgbClr val="2D2D2A">
                  <a:lumMod val="50000"/>
                  <a:lumOff val="50000"/>
                </a:srgbClr>
              </a:solidFill>
              <a:latin typeface="Arial"/>
            </a:endParaRPr>
          </a:p>
        </p:txBody>
      </p:sp>
      <p:sp>
        <p:nvSpPr>
          <p:cNvPr id="303" name="Rectangle 302"/>
          <p:cNvSpPr/>
          <p:nvPr/>
        </p:nvSpPr>
        <p:spPr>
          <a:xfrm>
            <a:off x="7038578" y="6567049"/>
            <a:ext cx="1099980" cy="123111"/>
          </a:xfrm>
          <a:prstGeom prst="rect">
            <a:avLst/>
          </a:prstGeom>
          <a:noFill/>
        </p:spPr>
        <p:txBody>
          <a:bodyPr wrap="square" lIns="0" tIns="0" rIns="0" bIns="0" rtlCol="0">
            <a:spAutoFit/>
          </a:bodyPr>
          <a:lstStyle/>
          <a:p>
            <a:pPr algn="r"/>
            <a:r>
              <a:rPr lang="en-US" sz="800" dirty="0">
                <a:solidFill>
                  <a:srgbClr val="2D2D2A">
                    <a:lumMod val="50000"/>
                    <a:lumOff val="50000"/>
                  </a:srgbClr>
                </a:solidFill>
                <a:latin typeface="Arial"/>
              </a:rPr>
              <a:t>© Duarte, Inc. 2014</a:t>
            </a:r>
          </a:p>
        </p:txBody>
      </p:sp>
      <p:sp>
        <p:nvSpPr>
          <p:cNvPr id="310" name="Content Placeholder 2"/>
          <p:cNvSpPr>
            <a:spLocks noGrp="1"/>
          </p:cNvSpPr>
          <p:nvPr>
            <p:ph idx="15"/>
          </p:nvPr>
        </p:nvSpPr>
        <p:spPr>
          <a:xfrm>
            <a:off x="457732" y="457200"/>
            <a:ext cx="2640628" cy="5942011"/>
          </a:xfrm>
        </p:spPr>
        <p:txBody>
          <a:bodyPr/>
          <a:lstStyle>
            <a:lvl1pPr>
              <a:lnSpc>
                <a:spcPct val="110000"/>
              </a:lnSpc>
              <a:spcAft>
                <a:spcPts val="600"/>
              </a:spcAft>
              <a:defRPr sz="1300">
                <a:solidFill>
                  <a:schemeClr val="tx1">
                    <a:lumMod val="75000"/>
                    <a:lumOff val="25000"/>
                  </a:schemeClr>
                </a:solidFill>
              </a:defRPr>
            </a:lvl1pPr>
            <a:lvl2pPr marL="174625" indent="-174625">
              <a:spcBef>
                <a:spcPts val="3600"/>
              </a:spcBef>
              <a:spcAft>
                <a:spcPts val="0"/>
              </a:spcAft>
              <a:buFont typeface="Calibri" panose="020F0502020204030204" pitchFamily="34" charset="0"/>
              <a:buChar char="–"/>
              <a:defRPr sz="1600">
                <a:solidFill>
                  <a:schemeClr val="tx1">
                    <a:lumMod val="75000"/>
                    <a:lumOff val="25000"/>
                  </a:schemeClr>
                </a:solidFill>
                <a:latin typeface="+mj-lt"/>
              </a:defRPr>
            </a:lvl2pPr>
            <a:lvl3pPr marL="174625" indent="-174625">
              <a:lnSpc>
                <a:spcPct val="85000"/>
              </a:lnSpc>
              <a:defRPr lang="en-US" sz="1100" kern="1200" dirty="0">
                <a:solidFill>
                  <a:schemeClr val="tx1">
                    <a:lumMod val="75000"/>
                    <a:lumOff val="25000"/>
                  </a:schemeClr>
                </a:solidFill>
                <a:latin typeface="+mj-lt"/>
                <a:ea typeface="+mn-ea"/>
                <a:cs typeface="+mn-cs"/>
              </a:defRPr>
            </a:lvl3pPr>
            <a:lvl4pPr marL="174625" indent="-174625">
              <a:defRPr/>
            </a:lvl4pPr>
            <a:lvl5pPr marL="174625" indent="-174625">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1" name="Content Placeholder 2"/>
          <p:cNvSpPr>
            <a:spLocks noGrp="1"/>
          </p:cNvSpPr>
          <p:nvPr>
            <p:ph idx="14"/>
          </p:nvPr>
        </p:nvSpPr>
        <p:spPr>
          <a:xfrm>
            <a:off x="3256668" y="457200"/>
            <a:ext cx="2640628" cy="5942011"/>
          </a:xfrm>
        </p:spPr>
        <p:txBody>
          <a:bodyPr/>
          <a:lstStyle>
            <a:lvl1pPr>
              <a:lnSpc>
                <a:spcPct val="110000"/>
              </a:lnSpc>
              <a:spcAft>
                <a:spcPts val="600"/>
              </a:spcAft>
              <a:defRPr sz="1300">
                <a:solidFill>
                  <a:schemeClr val="tx1">
                    <a:lumMod val="75000"/>
                    <a:lumOff val="25000"/>
                  </a:schemeClr>
                </a:solidFill>
              </a:defRPr>
            </a:lvl1pPr>
            <a:lvl2pPr marL="174625" indent="-174625">
              <a:spcBef>
                <a:spcPts val="3600"/>
              </a:spcBef>
              <a:spcAft>
                <a:spcPts val="0"/>
              </a:spcAft>
              <a:buFont typeface="Calibri" panose="020F0502020204030204" pitchFamily="34" charset="0"/>
              <a:buChar char="–"/>
              <a:defRPr sz="1600">
                <a:solidFill>
                  <a:schemeClr val="tx1">
                    <a:lumMod val="75000"/>
                    <a:lumOff val="25000"/>
                  </a:schemeClr>
                </a:solidFill>
                <a:latin typeface="+mj-lt"/>
              </a:defRPr>
            </a:lvl2pPr>
            <a:lvl3pPr marL="174625" indent="-174625">
              <a:lnSpc>
                <a:spcPct val="85000"/>
              </a:lnSpc>
              <a:defRPr lang="en-US" sz="1100" kern="1200" dirty="0">
                <a:solidFill>
                  <a:schemeClr val="tx1">
                    <a:lumMod val="75000"/>
                    <a:lumOff val="25000"/>
                  </a:schemeClr>
                </a:solidFill>
                <a:latin typeface="+mj-lt"/>
                <a:ea typeface="+mn-ea"/>
                <a:cs typeface="+mn-cs"/>
              </a:defRPr>
            </a:lvl3pPr>
            <a:lvl4pPr marL="174625" indent="-174625">
              <a:defRPr/>
            </a:lvl4pPr>
            <a:lvl5pPr marL="174625" indent="-174625">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5" name="Text Placeholder 6"/>
          <p:cNvSpPr>
            <a:spLocks noGrp="1"/>
          </p:cNvSpPr>
          <p:nvPr>
            <p:ph type="body" sz="quarter" idx="16"/>
          </p:nvPr>
        </p:nvSpPr>
        <p:spPr>
          <a:xfrm>
            <a:off x="458788" y="6399212"/>
            <a:ext cx="5438508" cy="458788"/>
          </a:xfrm>
        </p:spPr>
        <p:txBody>
          <a:bodyPr vert="horz" lIns="0" tIns="0" rIns="0" bIns="0" rtlCol="0" anchor="ctr">
            <a:noAutofit/>
          </a:bodyPr>
          <a:lstStyle>
            <a:lvl1pPr>
              <a:defRPr lang="en-US" sz="800" i="0" kern="1200" dirty="0" smtClean="0">
                <a:solidFill>
                  <a:schemeClr val="tx1">
                    <a:lumMod val="50000"/>
                    <a:lumOff val="50000"/>
                  </a:schemeClr>
                </a:solidFill>
                <a:latin typeface="+mj-lt"/>
                <a:ea typeface="+mn-ea"/>
                <a:cs typeface="+mn-cs"/>
              </a:defRPr>
            </a:lvl1pPr>
          </a:lstStyle>
          <a:p>
            <a:pPr marL="0" lvl="0" indent="0" algn="l" defTabSz="914400" rtl="0" eaLnBrk="1" latinLnBrk="0" hangingPunct="1">
              <a:lnSpc>
                <a:spcPct val="85000"/>
              </a:lnSpc>
              <a:spcBef>
                <a:spcPts val="0"/>
              </a:spcBef>
              <a:spcAft>
                <a:spcPts val="0"/>
              </a:spcAft>
              <a:buFontTx/>
              <a:buNone/>
            </a:pPr>
            <a:r>
              <a:rPr lang="en-US"/>
              <a:t>Edit Master text styles</a:t>
            </a:r>
          </a:p>
        </p:txBody>
      </p:sp>
    </p:spTree>
    <p:extLst>
      <p:ext uri="{BB962C8B-B14F-4D97-AF65-F5344CB8AC3E}">
        <p14:creationId xmlns:p14="http://schemas.microsoft.com/office/powerpoint/2010/main" val="369052455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Section Divider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731" y="454006"/>
            <a:ext cx="8226689" cy="3255751"/>
          </a:xfrm>
        </p:spPr>
        <p:txBody>
          <a:bodyPr>
            <a:noAutofit/>
          </a:bodyPr>
          <a:lstStyle>
            <a:lvl1pPr>
              <a:lnSpc>
                <a:spcPct val="90000"/>
              </a:lnSpc>
              <a:spcAft>
                <a:spcPts val="600"/>
              </a:spcAft>
              <a:defRPr sz="6600" cap="none" baseline="0">
                <a:solidFill>
                  <a:schemeClr val="bg1"/>
                </a:solidFill>
                <a:latin typeface="+mj-lt"/>
              </a:defRPr>
            </a:lvl1pPr>
          </a:lstStyle>
          <a:p>
            <a:r>
              <a:rPr lang="en-US"/>
              <a:t>Click to edit Master title style</a:t>
            </a:r>
            <a:endParaRPr lang="en-US" dirty="0"/>
          </a:p>
        </p:txBody>
      </p:sp>
      <p:cxnSp>
        <p:nvCxnSpPr>
          <p:cNvPr id="276" name="Straight Connector 275"/>
          <p:cNvCxnSpPr/>
          <p:nvPr/>
        </p:nvCxnSpPr>
        <p:spPr>
          <a:xfrm>
            <a:off x="457731" y="6873247"/>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7" name="Straight Connector 276"/>
          <p:cNvCxnSpPr/>
          <p:nvPr/>
        </p:nvCxnSpPr>
        <p:spPr>
          <a:xfrm>
            <a:off x="8684419" y="6873247"/>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78" name="Group 277"/>
          <p:cNvGrpSpPr/>
          <p:nvPr/>
        </p:nvGrpSpPr>
        <p:grpSpPr>
          <a:xfrm>
            <a:off x="7986158" y="6873247"/>
            <a:ext cx="152400" cy="122115"/>
            <a:chOff x="7983415" y="6582508"/>
            <a:chExt cx="152400" cy="486507"/>
          </a:xfrm>
        </p:grpSpPr>
        <p:cxnSp>
          <p:nvCxnSpPr>
            <p:cNvPr id="309" name="Straight Connector 308"/>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10" name="Straight Connector 309"/>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9" name="Group 278"/>
          <p:cNvGrpSpPr/>
          <p:nvPr/>
        </p:nvGrpSpPr>
        <p:grpSpPr>
          <a:xfrm>
            <a:off x="7287901" y="6873247"/>
            <a:ext cx="152400" cy="122115"/>
            <a:chOff x="7983415" y="6582508"/>
            <a:chExt cx="152400" cy="486507"/>
          </a:xfrm>
        </p:grpSpPr>
        <p:cxnSp>
          <p:nvCxnSpPr>
            <p:cNvPr id="307" name="Straight Connector 306"/>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8" name="Straight Connector 307"/>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0" name="Group 279"/>
          <p:cNvGrpSpPr/>
          <p:nvPr/>
        </p:nvGrpSpPr>
        <p:grpSpPr>
          <a:xfrm>
            <a:off x="6589644" y="6873247"/>
            <a:ext cx="152400" cy="122115"/>
            <a:chOff x="7983415" y="6582508"/>
            <a:chExt cx="152400" cy="486507"/>
          </a:xfrm>
        </p:grpSpPr>
        <p:cxnSp>
          <p:nvCxnSpPr>
            <p:cNvPr id="305" name="Straight Connector 304"/>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6" name="Straight Connector 305"/>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1" name="Group 280"/>
          <p:cNvGrpSpPr/>
          <p:nvPr/>
        </p:nvGrpSpPr>
        <p:grpSpPr>
          <a:xfrm>
            <a:off x="5891387" y="6873247"/>
            <a:ext cx="152400" cy="122115"/>
            <a:chOff x="7983415" y="6582508"/>
            <a:chExt cx="152400" cy="486507"/>
          </a:xfrm>
        </p:grpSpPr>
        <p:cxnSp>
          <p:nvCxnSpPr>
            <p:cNvPr id="303" name="Straight Connector 302"/>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4" name="Straight Connector 303"/>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2" name="Group 281"/>
          <p:cNvGrpSpPr/>
          <p:nvPr/>
        </p:nvGrpSpPr>
        <p:grpSpPr>
          <a:xfrm>
            <a:off x="5193130" y="6873247"/>
            <a:ext cx="152400" cy="122115"/>
            <a:chOff x="7983415" y="6582508"/>
            <a:chExt cx="152400" cy="486507"/>
          </a:xfrm>
        </p:grpSpPr>
        <p:cxnSp>
          <p:nvCxnSpPr>
            <p:cNvPr id="301" name="Straight Connector 300"/>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3" name="Group 282"/>
          <p:cNvGrpSpPr/>
          <p:nvPr/>
        </p:nvGrpSpPr>
        <p:grpSpPr>
          <a:xfrm>
            <a:off x="4494873" y="6873247"/>
            <a:ext cx="152400" cy="122115"/>
            <a:chOff x="7983415" y="6582508"/>
            <a:chExt cx="152400" cy="486507"/>
          </a:xfrm>
        </p:grpSpPr>
        <p:cxnSp>
          <p:nvCxnSpPr>
            <p:cNvPr id="299" name="Straight Connector 298"/>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0" name="Straight Connector 299"/>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4" name="Group 283"/>
          <p:cNvGrpSpPr/>
          <p:nvPr/>
        </p:nvGrpSpPr>
        <p:grpSpPr>
          <a:xfrm>
            <a:off x="3796616" y="6873247"/>
            <a:ext cx="152400" cy="122115"/>
            <a:chOff x="7983415" y="6582508"/>
            <a:chExt cx="152400" cy="486507"/>
          </a:xfrm>
        </p:grpSpPr>
        <p:cxnSp>
          <p:nvCxnSpPr>
            <p:cNvPr id="297" name="Straight Connector 296"/>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5" name="Group 284"/>
          <p:cNvGrpSpPr/>
          <p:nvPr/>
        </p:nvGrpSpPr>
        <p:grpSpPr>
          <a:xfrm>
            <a:off x="3098359" y="6873247"/>
            <a:ext cx="152400" cy="122115"/>
            <a:chOff x="7983415" y="6582508"/>
            <a:chExt cx="152400" cy="486507"/>
          </a:xfrm>
        </p:grpSpPr>
        <p:cxnSp>
          <p:nvCxnSpPr>
            <p:cNvPr id="295" name="Straight Connector 294"/>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6" name="Straight Connector 295"/>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6" name="Group 285"/>
          <p:cNvGrpSpPr/>
          <p:nvPr/>
        </p:nvGrpSpPr>
        <p:grpSpPr>
          <a:xfrm>
            <a:off x="2400102" y="6873247"/>
            <a:ext cx="152400" cy="122115"/>
            <a:chOff x="7983415" y="6582508"/>
            <a:chExt cx="152400" cy="486507"/>
          </a:xfrm>
        </p:grpSpPr>
        <p:cxnSp>
          <p:nvCxnSpPr>
            <p:cNvPr id="293" name="Straight Connector 292"/>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7" name="Group 286"/>
          <p:cNvGrpSpPr/>
          <p:nvPr/>
        </p:nvGrpSpPr>
        <p:grpSpPr>
          <a:xfrm>
            <a:off x="1701845" y="6873247"/>
            <a:ext cx="152400" cy="122115"/>
            <a:chOff x="7983415" y="6582508"/>
            <a:chExt cx="152400" cy="486507"/>
          </a:xfrm>
        </p:grpSpPr>
        <p:cxnSp>
          <p:nvCxnSpPr>
            <p:cNvPr id="291" name="Straight Connector 290"/>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8" name="Group 287"/>
          <p:cNvGrpSpPr/>
          <p:nvPr/>
        </p:nvGrpSpPr>
        <p:grpSpPr>
          <a:xfrm>
            <a:off x="1003588" y="6873247"/>
            <a:ext cx="152400" cy="122115"/>
            <a:chOff x="7983415" y="6582508"/>
            <a:chExt cx="152400" cy="486507"/>
          </a:xfrm>
        </p:grpSpPr>
        <p:cxnSp>
          <p:nvCxnSpPr>
            <p:cNvPr id="289" name="Straight Connector 288"/>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0" name="Straight Connector 289"/>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41" name="Straight Connector 240"/>
          <p:cNvCxnSpPr/>
          <p:nvPr/>
        </p:nvCxnSpPr>
        <p:spPr>
          <a:xfrm rot="5400000">
            <a:off x="-90267" y="392949"/>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42" name="Group 241"/>
          <p:cNvGrpSpPr/>
          <p:nvPr/>
        </p:nvGrpSpPr>
        <p:grpSpPr>
          <a:xfrm rot="5400000">
            <a:off x="-166467" y="5940709"/>
            <a:ext cx="152400" cy="122115"/>
            <a:chOff x="7983415" y="6582508"/>
            <a:chExt cx="152400" cy="486507"/>
          </a:xfrm>
        </p:grpSpPr>
        <p:cxnSp>
          <p:nvCxnSpPr>
            <p:cNvPr id="274" name="Straight Connector 273"/>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5" name="Straight Connector 274"/>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3" name="Group 242"/>
          <p:cNvGrpSpPr/>
          <p:nvPr/>
        </p:nvGrpSpPr>
        <p:grpSpPr>
          <a:xfrm rot="5400000">
            <a:off x="-166467" y="5467067"/>
            <a:ext cx="152400" cy="122115"/>
            <a:chOff x="7983415" y="6582508"/>
            <a:chExt cx="152400" cy="486507"/>
          </a:xfrm>
        </p:grpSpPr>
        <p:cxnSp>
          <p:nvCxnSpPr>
            <p:cNvPr id="272" name="Straight Connector 271"/>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3" name="Straight Connector 272"/>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4" name="Group 243"/>
          <p:cNvGrpSpPr/>
          <p:nvPr/>
        </p:nvGrpSpPr>
        <p:grpSpPr>
          <a:xfrm rot="5400000">
            <a:off x="-166467" y="4993425"/>
            <a:ext cx="152400" cy="122115"/>
            <a:chOff x="7983415" y="6582508"/>
            <a:chExt cx="152400" cy="486507"/>
          </a:xfrm>
        </p:grpSpPr>
        <p:cxnSp>
          <p:nvCxnSpPr>
            <p:cNvPr id="270" name="Straight Connector 269"/>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5" name="Group 244"/>
          <p:cNvGrpSpPr/>
          <p:nvPr/>
        </p:nvGrpSpPr>
        <p:grpSpPr>
          <a:xfrm rot="5400000">
            <a:off x="-166467" y="4519783"/>
            <a:ext cx="152400" cy="122115"/>
            <a:chOff x="7983415" y="6582508"/>
            <a:chExt cx="152400" cy="486507"/>
          </a:xfrm>
        </p:grpSpPr>
        <p:cxnSp>
          <p:nvCxnSpPr>
            <p:cNvPr id="268" name="Straight Connector 267"/>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9" name="Straight Connector 268"/>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6" name="Group 245"/>
          <p:cNvGrpSpPr/>
          <p:nvPr/>
        </p:nvGrpSpPr>
        <p:grpSpPr>
          <a:xfrm rot="5400000">
            <a:off x="-166467" y="4046141"/>
            <a:ext cx="152400" cy="122115"/>
            <a:chOff x="7983415" y="6582508"/>
            <a:chExt cx="152400" cy="486507"/>
          </a:xfrm>
        </p:grpSpPr>
        <p:cxnSp>
          <p:nvCxnSpPr>
            <p:cNvPr id="266" name="Straight Connector 265"/>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7" name="Group 246"/>
          <p:cNvGrpSpPr/>
          <p:nvPr/>
        </p:nvGrpSpPr>
        <p:grpSpPr>
          <a:xfrm rot="5400000">
            <a:off x="-166467" y="3572499"/>
            <a:ext cx="152400" cy="122115"/>
            <a:chOff x="7983415" y="6582508"/>
            <a:chExt cx="152400" cy="486507"/>
          </a:xfrm>
        </p:grpSpPr>
        <p:cxnSp>
          <p:nvCxnSpPr>
            <p:cNvPr id="264" name="Straight Connector 263"/>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8" name="Group 247"/>
          <p:cNvGrpSpPr/>
          <p:nvPr/>
        </p:nvGrpSpPr>
        <p:grpSpPr>
          <a:xfrm rot="5400000">
            <a:off x="-166467" y="3098857"/>
            <a:ext cx="152400" cy="122115"/>
            <a:chOff x="7983415" y="6582508"/>
            <a:chExt cx="152400" cy="486507"/>
          </a:xfrm>
        </p:grpSpPr>
        <p:cxnSp>
          <p:nvCxnSpPr>
            <p:cNvPr id="262" name="Straight Connector 261"/>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3" name="Straight Connector 262"/>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9" name="Group 248"/>
          <p:cNvGrpSpPr/>
          <p:nvPr/>
        </p:nvGrpSpPr>
        <p:grpSpPr>
          <a:xfrm rot="5400000">
            <a:off x="-166467" y="2625215"/>
            <a:ext cx="152400" cy="122115"/>
            <a:chOff x="7983415" y="6582508"/>
            <a:chExt cx="152400" cy="486507"/>
          </a:xfrm>
        </p:grpSpPr>
        <p:cxnSp>
          <p:nvCxnSpPr>
            <p:cNvPr id="260" name="Straight Connector 259"/>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0" name="Group 249"/>
          <p:cNvGrpSpPr/>
          <p:nvPr/>
        </p:nvGrpSpPr>
        <p:grpSpPr>
          <a:xfrm rot="5400000">
            <a:off x="-166467" y="2151573"/>
            <a:ext cx="152400" cy="122115"/>
            <a:chOff x="7983415" y="6582508"/>
            <a:chExt cx="152400" cy="486507"/>
          </a:xfrm>
        </p:grpSpPr>
        <p:cxnSp>
          <p:nvCxnSpPr>
            <p:cNvPr id="258" name="Straight Connector 257"/>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1" name="Group 250"/>
          <p:cNvGrpSpPr/>
          <p:nvPr/>
        </p:nvGrpSpPr>
        <p:grpSpPr>
          <a:xfrm rot="5400000">
            <a:off x="-166467" y="1677931"/>
            <a:ext cx="152400" cy="122115"/>
            <a:chOff x="7983415" y="6582508"/>
            <a:chExt cx="152400" cy="486507"/>
          </a:xfrm>
        </p:grpSpPr>
        <p:cxnSp>
          <p:nvCxnSpPr>
            <p:cNvPr id="256" name="Straight Connector 255"/>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2" name="Group 251"/>
          <p:cNvGrpSpPr/>
          <p:nvPr/>
        </p:nvGrpSpPr>
        <p:grpSpPr>
          <a:xfrm rot="5400000">
            <a:off x="-166467" y="997340"/>
            <a:ext cx="152400" cy="122115"/>
            <a:chOff x="7983415" y="6582508"/>
            <a:chExt cx="152400" cy="486507"/>
          </a:xfrm>
        </p:grpSpPr>
        <p:cxnSp>
          <p:nvCxnSpPr>
            <p:cNvPr id="254" name="Straight Connector 253"/>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53" name="Straight Connector 252"/>
          <p:cNvCxnSpPr/>
          <p:nvPr/>
        </p:nvCxnSpPr>
        <p:spPr>
          <a:xfrm rot="5400000">
            <a:off x="-90267" y="6338154"/>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6" name="Straight Connector 205"/>
          <p:cNvCxnSpPr/>
          <p:nvPr/>
        </p:nvCxnSpPr>
        <p:spPr>
          <a:xfrm rot="5400000">
            <a:off x="9227541" y="392949"/>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07" name="Group 206"/>
          <p:cNvGrpSpPr/>
          <p:nvPr/>
        </p:nvGrpSpPr>
        <p:grpSpPr>
          <a:xfrm rot="5400000">
            <a:off x="9151341" y="5940709"/>
            <a:ext cx="152400" cy="122115"/>
            <a:chOff x="7983415" y="6582508"/>
            <a:chExt cx="152400" cy="486507"/>
          </a:xfrm>
        </p:grpSpPr>
        <p:cxnSp>
          <p:nvCxnSpPr>
            <p:cNvPr id="239" name="Straight Connector 238"/>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8" name="Group 207"/>
          <p:cNvGrpSpPr/>
          <p:nvPr/>
        </p:nvGrpSpPr>
        <p:grpSpPr>
          <a:xfrm rot="5400000">
            <a:off x="9151341" y="5467067"/>
            <a:ext cx="152400" cy="122115"/>
            <a:chOff x="7983415" y="6582508"/>
            <a:chExt cx="152400" cy="486507"/>
          </a:xfrm>
        </p:grpSpPr>
        <p:cxnSp>
          <p:nvCxnSpPr>
            <p:cNvPr id="237" name="Straight Connector 236"/>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9" name="Group 208"/>
          <p:cNvGrpSpPr/>
          <p:nvPr/>
        </p:nvGrpSpPr>
        <p:grpSpPr>
          <a:xfrm rot="5400000">
            <a:off x="9151341" y="4993425"/>
            <a:ext cx="152400" cy="122115"/>
            <a:chOff x="7983415" y="6582508"/>
            <a:chExt cx="152400" cy="486507"/>
          </a:xfrm>
        </p:grpSpPr>
        <p:cxnSp>
          <p:nvCxnSpPr>
            <p:cNvPr id="235" name="Straight Connector 234"/>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6" name="Straight Connector 235"/>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0" name="Group 209"/>
          <p:cNvGrpSpPr/>
          <p:nvPr/>
        </p:nvGrpSpPr>
        <p:grpSpPr>
          <a:xfrm rot="5400000">
            <a:off x="9151341" y="4519783"/>
            <a:ext cx="152400" cy="122115"/>
            <a:chOff x="7983415" y="6582508"/>
            <a:chExt cx="152400" cy="486507"/>
          </a:xfrm>
        </p:grpSpPr>
        <p:cxnSp>
          <p:nvCxnSpPr>
            <p:cNvPr id="233" name="Straight Connector 232"/>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4" name="Straight Connector 233"/>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1" name="Group 210"/>
          <p:cNvGrpSpPr/>
          <p:nvPr/>
        </p:nvGrpSpPr>
        <p:grpSpPr>
          <a:xfrm rot="5400000">
            <a:off x="9151341" y="4046141"/>
            <a:ext cx="152400" cy="122115"/>
            <a:chOff x="7983415" y="6582508"/>
            <a:chExt cx="152400" cy="486507"/>
          </a:xfrm>
        </p:grpSpPr>
        <p:cxnSp>
          <p:nvCxnSpPr>
            <p:cNvPr id="231" name="Straight Connector 230"/>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2" name="Straight Connector 231"/>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2" name="Group 211"/>
          <p:cNvGrpSpPr/>
          <p:nvPr/>
        </p:nvGrpSpPr>
        <p:grpSpPr>
          <a:xfrm rot="5400000">
            <a:off x="9151341" y="3572499"/>
            <a:ext cx="152400" cy="122115"/>
            <a:chOff x="7983415" y="6582508"/>
            <a:chExt cx="152400" cy="486507"/>
          </a:xfrm>
        </p:grpSpPr>
        <p:cxnSp>
          <p:nvCxnSpPr>
            <p:cNvPr id="229" name="Straight Connector 228"/>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3" name="Group 212"/>
          <p:cNvGrpSpPr/>
          <p:nvPr/>
        </p:nvGrpSpPr>
        <p:grpSpPr>
          <a:xfrm rot="5400000">
            <a:off x="9151341" y="3098857"/>
            <a:ext cx="152400" cy="122115"/>
            <a:chOff x="7983415" y="6582508"/>
            <a:chExt cx="152400" cy="486507"/>
          </a:xfrm>
        </p:grpSpPr>
        <p:cxnSp>
          <p:nvCxnSpPr>
            <p:cNvPr id="227" name="Straight Connector 226"/>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4" name="Group 213"/>
          <p:cNvGrpSpPr/>
          <p:nvPr/>
        </p:nvGrpSpPr>
        <p:grpSpPr>
          <a:xfrm rot="5400000">
            <a:off x="9151341" y="2625215"/>
            <a:ext cx="152400" cy="122115"/>
            <a:chOff x="7983415" y="6582508"/>
            <a:chExt cx="152400" cy="486507"/>
          </a:xfrm>
        </p:grpSpPr>
        <p:cxnSp>
          <p:nvCxnSpPr>
            <p:cNvPr id="225" name="Straight Connector 224"/>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5" name="Group 214"/>
          <p:cNvGrpSpPr/>
          <p:nvPr/>
        </p:nvGrpSpPr>
        <p:grpSpPr>
          <a:xfrm rot="5400000">
            <a:off x="9151341" y="2151573"/>
            <a:ext cx="152400" cy="122115"/>
            <a:chOff x="7983415" y="6582508"/>
            <a:chExt cx="152400" cy="486507"/>
          </a:xfrm>
        </p:grpSpPr>
        <p:cxnSp>
          <p:nvCxnSpPr>
            <p:cNvPr id="223" name="Straight Connector 222"/>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6" name="Group 215"/>
          <p:cNvGrpSpPr/>
          <p:nvPr/>
        </p:nvGrpSpPr>
        <p:grpSpPr>
          <a:xfrm rot="5400000">
            <a:off x="9151341" y="1677931"/>
            <a:ext cx="152400" cy="122115"/>
            <a:chOff x="7983415" y="6582508"/>
            <a:chExt cx="152400" cy="486507"/>
          </a:xfrm>
        </p:grpSpPr>
        <p:cxnSp>
          <p:nvCxnSpPr>
            <p:cNvPr id="221" name="Straight Connector 220"/>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7" name="Group 216"/>
          <p:cNvGrpSpPr/>
          <p:nvPr/>
        </p:nvGrpSpPr>
        <p:grpSpPr>
          <a:xfrm rot="5400000">
            <a:off x="9151341" y="997340"/>
            <a:ext cx="152400" cy="122115"/>
            <a:chOff x="7983415" y="6582508"/>
            <a:chExt cx="152400" cy="486507"/>
          </a:xfrm>
        </p:grpSpPr>
        <p:cxnSp>
          <p:nvCxnSpPr>
            <p:cNvPr id="219" name="Straight Connector 218"/>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18" name="Straight Connector 217"/>
          <p:cNvCxnSpPr/>
          <p:nvPr/>
        </p:nvCxnSpPr>
        <p:spPr>
          <a:xfrm rot="5400000">
            <a:off x="9227541" y="6338154"/>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457731" y="-141165"/>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a:off x="8684419" y="-141165"/>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173" name="Group 172"/>
          <p:cNvGrpSpPr/>
          <p:nvPr/>
        </p:nvGrpSpPr>
        <p:grpSpPr>
          <a:xfrm>
            <a:off x="7986158" y="-141165"/>
            <a:ext cx="152400" cy="122115"/>
            <a:chOff x="7983415" y="6582508"/>
            <a:chExt cx="152400" cy="486507"/>
          </a:xfrm>
        </p:grpSpPr>
        <p:cxnSp>
          <p:nvCxnSpPr>
            <p:cNvPr id="204" name="Straight Connector 203"/>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4" name="Group 173"/>
          <p:cNvGrpSpPr/>
          <p:nvPr/>
        </p:nvGrpSpPr>
        <p:grpSpPr>
          <a:xfrm>
            <a:off x="7287901" y="-141165"/>
            <a:ext cx="152400" cy="122115"/>
            <a:chOff x="7983415" y="6582508"/>
            <a:chExt cx="152400" cy="486507"/>
          </a:xfrm>
        </p:grpSpPr>
        <p:cxnSp>
          <p:nvCxnSpPr>
            <p:cNvPr id="202" name="Straight Connector 201"/>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3" name="Straight Connector 202"/>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5" name="Group 174"/>
          <p:cNvGrpSpPr/>
          <p:nvPr/>
        </p:nvGrpSpPr>
        <p:grpSpPr>
          <a:xfrm>
            <a:off x="6589644" y="-141165"/>
            <a:ext cx="152400" cy="122115"/>
            <a:chOff x="7983415" y="6582508"/>
            <a:chExt cx="152400" cy="486507"/>
          </a:xfrm>
        </p:grpSpPr>
        <p:cxnSp>
          <p:nvCxnSpPr>
            <p:cNvPr id="200" name="Straight Connector 199"/>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1" name="Straight Connector 200"/>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6" name="Group 175"/>
          <p:cNvGrpSpPr/>
          <p:nvPr/>
        </p:nvGrpSpPr>
        <p:grpSpPr>
          <a:xfrm>
            <a:off x="5891387" y="-141165"/>
            <a:ext cx="152400" cy="122115"/>
            <a:chOff x="7983415" y="6582508"/>
            <a:chExt cx="152400" cy="486507"/>
          </a:xfrm>
        </p:grpSpPr>
        <p:cxnSp>
          <p:nvCxnSpPr>
            <p:cNvPr id="198" name="Straight Connector 197"/>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9" name="Straight Connector 198"/>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7" name="Group 176"/>
          <p:cNvGrpSpPr/>
          <p:nvPr/>
        </p:nvGrpSpPr>
        <p:grpSpPr>
          <a:xfrm>
            <a:off x="5193130" y="-141165"/>
            <a:ext cx="152400" cy="122115"/>
            <a:chOff x="7983415" y="6582508"/>
            <a:chExt cx="152400" cy="486507"/>
          </a:xfrm>
        </p:grpSpPr>
        <p:cxnSp>
          <p:nvCxnSpPr>
            <p:cNvPr id="196" name="Straight Connector 195"/>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7" name="Straight Connector 196"/>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8" name="Group 177"/>
          <p:cNvGrpSpPr/>
          <p:nvPr/>
        </p:nvGrpSpPr>
        <p:grpSpPr>
          <a:xfrm>
            <a:off x="4494873" y="-141165"/>
            <a:ext cx="152400" cy="122115"/>
            <a:chOff x="7983415" y="6582508"/>
            <a:chExt cx="152400" cy="486507"/>
          </a:xfrm>
        </p:grpSpPr>
        <p:cxnSp>
          <p:nvCxnSpPr>
            <p:cNvPr id="194" name="Straight Connector 193"/>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5" name="Straight Connector 194"/>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9" name="Group 178"/>
          <p:cNvGrpSpPr/>
          <p:nvPr/>
        </p:nvGrpSpPr>
        <p:grpSpPr>
          <a:xfrm>
            <a:off x="3796616" y="-141165"/>
            <a:ext cx="152400" cy="122115"/>
            <a:chOff x="7983415" y="6582508"/>
            <a:chExt cx="152400" cy="486507"/>
          </a:xfrm>
        </p:grpSpPr>
        <p:cxnSp>
          <p:nvCxnSpPr>
            <p:cNvPr id="192" name="Straight Connector 191"/>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3" name="Straight Connector 192"/>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0" name="Group 179"/>
          <p:cNvGrpSpPr/>
          <p:nvPr/>
        </p:nvGrpSpPr>
        <p:grpSpPr>
          <a:xfrm>
            <a:off x="3098359" y="-141165"/>
            <a:ext cx="152400" cy="122115"/>
            <a:chOff x="7983415" y="6582508"/>
            <a:chExt cx="152400" cy="486507"/>
          </a:xfrm>
        </p:grpSpPr>
        <p:cxnSp>
          <p:nvCxnSpPr>
            <p:cNvPr id="190" name="Straight Connector 189"/>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1" name="Straight Connector 190"/>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1" name="Group 180"/>
          <p:cNvGrpSpPr/>
          <p:nvPr/>
        </p:nvGrpSpPr>
        <p:grpSpPr>
          <a:xfrm>
            <a:off x="2400102" y="-141165"/>
            <a:ext cx="152400" cy="122115"/>
            <a:chOff x="7983415" y="6582508"/>
            <a:chExt cx="152400" cy="486507"/>
          </a:xfrm>
        </p:grpSpPr>
        <p:cxnSp>
          <p:nvCxnSpPr>
            <p:cNvPr id="188" name="Straight Connector 187"/>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2" name="Group 181"/>
          <p:cNvGrpSpPr/>
          <p:nvPr/>
        </p:nvGrpSpPr>
        <p:grpSpPr>
          <a:xfrm>
            <a:off x="1701845" y="-141165"/>
            <a:ext cx="152400" cy="122115"/>
            <a:chOff x="7983415" y="6582508"/>
            <a:chExt cx="152400" cy="486507"/>
          </a:xfrm>
        </p:grpSpPr>
        <p:cxnSp>
          <p:nvCxnSpPr>
            <p:cNvPr id="186" name="Straight Connector 185"/>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3" name="Group 182"/>
          <p:cNvGrpSpPr/>
          <p:nvPr/>
        </p:nvGrpSpPr>
        <p:grpSpPr>
          <a:xfrm>
            <a:off x="1003588" y="-141165"/>
            <a:ext cx="152400" cy="122115"/>
            <a:chOff x="7983415" y="6582508"/>
            <a:chExt cx="152400" cy="486507"/>
          </a:xfrm>
        </p:grpSpPr>
        <p:cxnSp>
          <p:nvCxnSpPr>
            <p:cNvPr id="184" name="Straight Connector 183"/>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sp>
        <p:nvSpPr>
          <p:cNvPr id="148" name="Freeform 7"/>
          <p:cNvSpPr>
            <a:spLocks noChangeAspect="1" noEditPoints="1"/>
          </p:cNvSpPr>
          <p:nvPr/>
        </p:nvSpPr>
        <p:spPr bwMode="white">
          <a:xfrm>
            <a:off x="0" y="1"/>
            <a:ext cx="9144000" cy="6857665"/>
          </a:xfrm>
          <a:custGeom>
            <a:avLst/>
            <a:gdLst>
              <a:gd name="T0" fmla="*/ 0 w 6803"/>
              <a:gd name="T1" fmla="*/ 0 h 5102"/>
              <a:gd name="T2" fmla="*/ 0 w 6803"/>
              <a:gd name="T3" fmla="*/ 5102 h 5102"/>
              <a:gd name="T4" fmla="*/ 6803 w 6803"/>
              <a:gd name="T5" fmla="*/ 5102 h 5102"/>
              <a:gd name="T6" fmla="*/ 6803 w 6803"/>
              <a:gd name="T7" fmla="*/ 0 h 5102"/>
              <a:gd name="T8" fmla="*/ 0 w 6803"/>
              <a:gd name="T9" fmla="*/ 0 h 5102"/>
              <a:gd name="T10" fmla="*/ 6751 w 6803"/>
              <a:gd name="T11" fmla="*/ 5048 h 5102"/>
              <a:gd name="T12" fmla="*/ 52 w 6803"/>
              <a:gd name="T13" fmla="*/ 5048 h 5102"/>
              <a:gd name="T14" fmla="*/ 52 w 6803"/>
              <a:gd name="T15" fmla="*/ 54 h 5102"/>
              <a:gd name="T16" fmla="*/ 6751 w 6803"/>
              <a:gd name="T17" fmla="*/ 54 h 5102"/>
              <a:gd name="T18" fmla="*/ 6751 w 6803"/>
              <a:gd name="T19" fmla="*/ 5048 h 5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03" h="5102">
                <a:moveTo>
                  <a:pt x="0" y="0"/>
                </a:moveTo>
                <a:lnTo>
                  <a:pt x="0" y="5102"/>
                </a:lnTo>
                <a:lnTo>
                  <a:pt x="6803" y="5102"/>
                </a:lnTo>
                <a:lnTo>
                  <a:pt x="6803" y="0"/>
                </a:lnTo>
                <a:lnTo>
                  <a:pt x="0" y="0"/>
                </a:lnTo>
                <a:close/>
                <a:moveTo>
                  <a:pt x="6751" y="5048"/>
                </a:moveTo>
                <a:lnTo>
                  <a:pt x="52" y="5048"/>
                </a:lnTo>
                <a:lnTo>
                  <a:pt x="52" y="54"/>
                </a:lnTo>
                <a:lnTo>
                  <a:pt x="6751" y="54"/>
                </a:lnTo>
                <a:lnTo>
                  <a:pt x="6751" y="504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solidFill>
                <a:srgbClr val="2D2D2A"/>
              </a:solidFill>
            </a:endParaRPr>
          </a:p>
        </p:txBody>
      </p:sp>
      <p:sp>
        <p:nvSpPr>
          <p:cNvPr id="150" name="TextBox 149"/>
          <p:cNvSpPr txBox="1"/>
          <p:nvPr/>
        </p:nvSpPr>
        <p:spPr>
          <a:xfrm>
            <a:off x="8138559" y="6567050"/>
            <a:ext cx="545862" cy="123111"/>
          </a:xfrm>
          <a:prstGeom prst="rect">
            <a:avLst/>
          </a:prstGeom>
          <a:noFill/>
        </p:spPr>
        <p:txBody>
          <a:bodyPr wrap="square" lIns="0" tIns="0" rIns="0" bIns="0" rtlCol="0">
            <a:spAutoFit/>
          </a:bodyPr>
          <a:lstStyle/>
          <a:p>
            <a:pPr algn="r"/>
            <a:fld id="{567A4CEE-210B-4A43-8E57-98E37E0AC15F}" type="slidenum">
              <a:rPr lang="en-US" sz="800" smtClean="0">
                <a:solidFill>
                  <a:prstClr val="white"/>
                </a:solidFill>
                <a:latin typeface="Arial"/>
              </a:rPr>
              <a:pPr algn="r"/>
              <a:t>‹#›</a:t>
            </a:fld>
            <a:endParaRPr lang="en-US" sz="800" dirty="0">
              <a:solidFill>
                <a:prstClr val="white"/>
              </a:solidFill>
              <a:latin typeface="Arial"/>
            </a:endParaRPr>
          </a:p>
        </p:txBody>
      </p:sp>
      <p:sp>
        <p:nvSpPr>
          <p:cNvPr id="154" name="Rectangle 153"/>
          <p:cNvSpPr/>
          <p:nvPr/>
        </p:nvSpPr>
        <p:spPr>
          <a:xfrm>
            <a:off x="7038578" y="6567049"/>
            <a:ext cx="1099980" cy="123111"/>
          </a:xfrm>
          <a:prstGeom prst="rect">
            <a:avLst/>
          </a:prstGeom>
          <a:noFill/>
        </p:spPr>
        <p:txBody>
          <a:bodyPr wrap="square" lIns="0" tIns="0" rIns="0" bIns="0" rtlCol="0">
            <a:spAutoFit/>
          </a:bodyPr>
          <a:lstStyle/>
          <a:p>
            <a:pPr algn="r"/>
            <a:r>
              <a:rPr lang="en-US" sz="800" dirty="0">
                <a:solidFill>
                  <a:prstClr val="white"/>
                </a:solidFill>
                <a:latin typeface="Arial"/>
              </a:rPr>
              <a:t>© Duarte, Inc. 2014</a:t>
            </a:r>
          </a:p>
        </p:txBody>
      </p:sp>
      <p:cxnSp>
        <p:nvCxnSpPr>
          <p:cNvPr id="153" name="Straight Connector 152"/>
          <p:cNvCxnSpPr/>
          <p:nvPr/>
        </p:nvCxnSpPr>
        <p:spPr>
          <a:xfrm flipH="1">
            <a:off x="457732" y="4030998"/>
            <a:ext cx="822668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Placeholder 6"/>
          <p:cNvSpPr>
            <a:spLocks noGrp="1"/>
          </p:cNvSpPr>
          <p:nvPr>
            <p:ph type="body" sz="quarter" idx="14"/>
          </p:nvPr>
        </p:nvSpPr>
        <p:spPr>
          <a:xfrm>
            <a:off x="458788" y="4320518"/>
            <a:ext cx="5438508" cy="2087240"/>
          </a:xfrm>
        </p:spPr>
        <p:txBody>
          <a:bodyPr>
            <a:noAutofit/>
          </a:bodyPr>
          <a:lstStyle>
            <a:lvl1pPr marL="171450" indent="-171450">
              <a:lnSpc>
                <a:spcPct val="110000"/>
              </a:lnSpc>
              <a:spcBef>
                <a:spcPts val="1000"/>
              </a:spcBef>
              <a:spcAft>
                <a:spcPts val="0"/>
              </a:spcAft>
              <a:buClr>
                <a:schemeClr val="bg1"/>
              </a:buClr>
              <a:buFontTx/>
              <a:buChar char="+"/>
              <a:defRPr sz="1600" i="1">
                <a:solidFill>
                  <a:schemeClr val="bg1"/>
                </a:solidFill>
                <a:latin typeface="+mn-lt"/>
              </a:defRPr>
            </a:lvl1pPr>
            <a:lvl2pPr marL="171450" indent="-171450">
              <a:lnSpc>
                <a:spcPct val="110000"/>
              </a:lnSpc>
              <a:spcBef>
                <a:spcPts val="1000"/>
              </a:spcBef>
              <a:spcAft>
                <a:spcPts val="0"/>
              </a:spcAft>
              <a:buClr>
                <a:schemeClr val="bg1"/>
              </a:buClr>
              <a:buFontTx/>
              <a:buChar char="+"/>
              <a:defRPr sz="1600" i="1">
                <a:solidFill>
                  <a:schemeClr val="bg1"/>
                </a:solidFill>
                <a:latin typeface="+mn-lt"/>
              </a:defRPr>
            </a:lvl2pPr>
            <a:lvl3pPr marL="171450" indent="-171450">
              <a:lnSpc>
                <a:spcPct val="110000"/>
              </a:lnSpc>
              <a:spcBef>
                <a:spcPts val="1000"/>
              </a:spcBef>
              <a:spcAft>
                <a:spcPts val="0"/>
              </a:spcAft>
              <a:buClr>
                <a:schemeClr val="bg1"/>
              </a:buClr>
              <a:buFontTx/>
              <a:buChar char="+"/>
              <a:defRPr sz="1600" i="1">
                <a:solidFill>
                  <a:schemeClr val="bg1"/>
                </a:solidFill>
                <a:latin typeface="+mn-lt"/>
              </a:defRPr>
            </a:lvl3pPr>
            <a:lvl4pPr marL="171450" indent="-171450">
              <a:lnSpc>
                <a:spcPct val="110000"/>
              </a:lnSpc>
              <a:spcBef>
                <a:spcPts val="1000"/>
              </a:spcBef>
              <a:spcAft>
                <a:spcPts val="0"/>
              </a:spcAft>
              <a:buClr>
                <a:schemeClr val="bg1"/>
              </a:buClr>
              <a:buFontTx/>
              <a:buChar char="+"/>
              <a:defRPr sz="1600" i="1">
                <a:solidFill>
                  <a:schemeClr val="bg1"/>
                </a:solidFill>
                <a:latin typeface="+mn-lt"/>
              </a:defRPr>
            </a:lvl4pPr>
            <a:lvl5pPr marL="171450" indent="-171450">
              <a:lnSpc>
                <a:spcPct val="110000"/>
              </a:lnSpc>
              <a:spcBef>
                <a:spcPts val="1000"/>
              </a:spcBef>
              <a:spcAft>
                <a:spcPts val="0"/>
              </a:spcAft>
              <a:buClr>
                <a:schemeClr val="bg1"/>
              </a:buClr>
              <a:buFontTx/>
              <a:buChar char="+"/>
              <a:defRPr sz="1600" i="1">
                <a:solidFill>
                  <a:schemeClr val="bg1"/>
                </a:solidFill>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9"/>
          <p:cNvSpPr>
            <a:spLocks noGrp="1"/>
          </p:cNvSpPr>
          <p:nvPr>
            <p:ph type="body" sz="quarter" idx="15" hasCustomPrompt="1"/>
          </p:nvPr>
        </p:nvSpPr>
        <p:spPr>
          <a:xfrm>
            <a:off x="6043787" y="4183401"/>
            <a:ext cx="2640634" cy="2215810"/>
          </a:xfrm>
        </p:spPr>
        <p:txBody>
          <a:bodyPr anchor="ctr">
            <a:noAutofit/>
          </a:bodyPr>
          <a:lstStyle>
            <a:lvl1pPr algn="r">
              <a:buFontTx/>
              <a:buNone/>
              <a:defRPr sz="13300" b="1" i="0">
                <a:solidFill>
                  <a:schemeClr val="bg1"/>
                </a:solidFill>
                <a:latin typeface="Arial Narrow" panose="020B0606020202030204" pitchFamily="34" charset="0"/>
              </a:defRPr>
            </a:lvl1pPr>
            <a:lvl2pPr algn="r">
              <a:buFontTx/>
              <a:buNone/>
              <a:defRPr sz="13300">
                <a:solidFill>
                  <a:schemeClr val="bg1"/>
                </a:solidFill>
                <a:latin typeface="Arial Narrow" panose="020B0606020202030204" pitchFamily="34" charset="0"/>
              </a:defRPr>
            </a:lvl2pPr>
            <a:lvl3pPr algn="r">
              <a:buFontTx/>
              <a:buNone/>
              <a:defRPr sz="13300">
                <a:solidFill>
                  <a:schemeClr val="bg1"/>
                </a:solidFill>
                <a:latin typeface="Arial Narrow" panose="020B0606020202030204" pitchFamily="34" charset="0"/>
              </a:defRPr>
            </a:lvl3pPr>
            <a:lvl4pPr algn="r">
              <a:buFontTx/>
              <a:buNone/>
              <a:defRPr sz="13300">
                <a:solidFill>
                  <a:schemeClr val="bg1"/>
                </a:solidFill>
                <a:latin typeface="Arial Narrow" panose="020B0606020202030204" pitchFamily="34" charset="0"/>
              </a:defRPr>
            </a:lvl4pPr>
            <a:lvl5pPr algn="r">
              <a:buFontTx/>
              <a:buNone/>
              <a:defRPr sz="13300">
                <a:solidFill>
                  <a:schemeClr val="bg1"/>
                </a:solidFill>
                <a:latin typeface="Arial Narrow" panose="020B0606020202030204" pitchFamily="34" charset="0"/>
              </a:defRPr>
            </a:lvl5pPr>
          </a:lstStyle>
          <a:p>
            <a:pPr lvl="0"/>
            <a:r>
              <a:rPr lang="en-US" dirty="0"/>
              <a:t>##</a:t>
            </a:r>
          </a:p>
        </p:txBody>
      </p:sp>
    </p:spTree>
    <p:extLst>
      <p:ext uri="{BB962C8B-B14F-4D97-AF65-F5344CB8AC3E}">
        <p14:creationId xmlns:p14="http://schemas.microsoft.com/office/powerpoint/2010/main" val="236543597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Subsection Divider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731" y="454006"/>
            <a:ext cx="8226689" cy="3255751"/>
          </a:xfrm>
        </p:spPr>
        <p:txBody>
          <a:bodyPr>
            <a:noAutofit/>
          </a:bodyPr>
          <a:lstStyle>
            <a:lvl1pPr marL="685800" indent="-685800">
              <a:lnSpc>
                <a:spcPct val="90000"/>
              </a:lnSpc>
              <a:spcAft>
                <a:spcPts val="600"/>
              </a:spcAft>
              <a:buFont typeface="Georgia" panose="02040502050405020303" pitchFamily="18" charset="0"/>
              <a:buChar char="+"/>
              <a:defRPr sz="5000" i="1" cap="none" spc="-150" baseline="0">
                <a:solidFill>
                  <a:schemeClr val="bg1"/>
                </a:solidFill>
                <a:latin typeface="+mn-lt"/>
              </a:defRPr>
            </a:lvl1pPr>
          </a:lstStyle>
          <a:p>
            <a:r>
              <a:rPr lang="en-US"/>
              <a:t>Click to edit Master title style</a:t>
            </a:r>
            <a:endParaRPr lang="en-US" dirty="0"/>
          </a:p>
        </p:txBody>
      </p:sp>
      <p:cxnSp>
        <p:nvCxnSpPr>
          <p:cNvPr id="276" name="Straight Connector 275"/>
          <p:cNvCxnSpPr/>
          <p:nvPr/>
        </p:nvCxnSpPr>
        <p:spPr>
          <a:xfrm>
            <a:off x="457731" y="6873247"/>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7" name="Straight Connector 276"/>
          <p:cNvCxnSpPr/>
          <p:nvPr/>
        </p:nvCxnSpPr>
        <p:spPr>
          <a:xfrm>
            <a:off x="8684419" y="6873247"/>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78" name="Group 277"/>
          <p:cNvGrpSpPr/>
          <p:nvPr/>
        </p:nvGrpSpPr>
        <p:grpSpPr>
          <a:xfrm>
            <a:off x="7986158" y="6873247"/>
            <a:ext cx="152400" cy="122115"/>
            <a:chOff x="7983415" y="6582508"/>
            <a:chExt cx="152400" cy="486507"/>
          </a:xfrm>
        </p:grpSpPr>
        <p:cxnSp>
          <p:nvCxnSpPr>
            <p:cNvPr id="309" name="Straight Connector 308"/>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10" name="Straight Connector 309"/>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9" name="Group 278"/>
          <p:cNvGrpSpPr/>
          <p:nvPr/>
        </p:nvGrpSpPr>
        <p:grpSpPr>
          <a:xfrm>
            <a:off x="7287901" y="6873247"/>
            <a:ext cx="152400" cy="122115"/>
            <a:chOff x="7983415" y="6582508"/>
            <a:chExt cx="152400" cy="486507"/>
          </a:xfrm>
        </p:grpSpPr>
        <p:cxnSp>
          <p:nvCxnSpPr>
            <p:cNvPr id="307" name="Straight Connector 306"/>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8" name="Straight Connector 307"/>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0" name="Group 279"/>
          <p:cNvGrpSpPr/>
          <p:nvPr/>
        </p:nvGrpSpPr>
        <p:grpSpPr>
          <a:xfrm>
            <a:off x="6589644" y="6873247"/>
            <a:ext cx="152400" cy="122115"/>
            <a:chOff x="7983415" y="6582508"/>
            <a:chExt cx="152400" cy="486507"/>
          </a:xfrm>
        </p:grpSpPr>
        <p:cxnSp>
          <p:nvCxnSpPr>
            <p:cNvPr id="305" name="Straight Connector 304"/>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6" name="Straight Connector 305"/>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1" name="Group 280"/>
          <p:cNvGrpSpPr/>
          <p:nvPr/>
        </p:nvGrpSpPr>
        <p:grpSpPr>
          <a:xfrm>
            <a:off x="5891387" y="6873247"/>
            <a:ext cx="152400" cy="122115"/>
            <a:chOff x="7983415" y="6582508"/>
            <a:chExt cx="152400" cy="486507"/>
          </a:xfrm>
        </p:grpSpPr>
        <p:cxnSp>
          <p:nvCxnSpPr>
            <p:cNvPr id="303" name="Straight Connector 302"/>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4" name="Straight Connector 303"/>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2" name="Group 281"/>
          <p:cNvGrpSpPr/>
          <p:nvPr/>
        </p:nvGrpSpPr>
        <p:grpSpPr>
          <a:xfrm>
            <a:off x="5193130" y="6873247"/>
            <a:ext cx="152400" cy="122115"/>
            <a:chOff x="7983415" y="6582508"/>
            <a:chExt cx="152400" cy="486507"/>
          </a:xfrm>
        </p:grpSpPr>
        <p:cxnSp>
          <p:nvCxnSpPr>
            <p:cNvPr id="301" name="Straight Connector 300"/>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3" name="Group 282"/>
          <p:cNvGrpSpPr/>
          <p:nvPr/>
        </p:nvGrpSpPr>
        <p:grpSpPr>
          <a:xfrm>
            <a:off x="4494873" y="6873247"/>
            <a:ext cx="152400" cy="122115"/>
            <a:chOff x="7983415" y="6582508"/>
            <a:chExt cx="152400" cy="486507"/>
          </a:xfrm>
        </p:grpSpPr>
        <p:cxnSp>
          <p:nvCxnSpPr>
            <p:cNvPr id="299" name="Straight Connector 298"/>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0" name="Straight Connector 299"/>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4" name="Group 283"/>
          <p:cNvGrpSpPr/>
          <p:nvPr/>
        </p:nvGrpSpPr>
        <p:grpSpPr>
          <a:xfrm>
            <a:off x="3796616" y="6873247"/>
            <a:ext cx="152400" cy="122115"/>
            <a:chOff x="7983415" y="6582508"/>
            <a:chExt cx="152400" cy="486507"/>
          </a:xfrm>
        </p:grpSpPr>
        <p:cxnSp>
          <p:nvCxnSpPr>
            <p:cNvPr id="297" name="Straight Connector 296"/>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5" name="Group 284"/>
          <p:cNvGrpSpPr/>
          <p:nvPr/>
        </p:nvGrpSpPr>
        <p:grpSpPr>
          <a:xfrm>
            <a:off x="3098359" y="6873247"/>
            <a:ext cx="152400" cy="122115"/>
            <a:chOff x="7983415" y="6582508"/>
            <a:chExt cx="152400" cy="486507"/>
          </a:xfrm>
        </p:grpSpPr>
        <p:cxnSp>
          <p:nvCxnSpPr>
            <p:cNvPr id="295" name="Straight Connector 294"/>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6" name="Straight Connector 295"/>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6" name="Group 285"/>
          <p:cNvGrpSpPr/>
          <p:nvPr/>
        </p:nvGrpSpPr>
        <p:grpSpPr>
          <a:xfrm>
            <a:off x="2400102" y="6873247"/>
            <a:ext cx="152400" cy="122115"/>
            <a:chOff x="7983415" y="6582508"/>
            <a:chExt cx="152400" cy="486507"/>
          </a:xfrm>
        </p:grpSpPr>
        <p:cxnSp>
          <p:nvCxnSpPr>
            <p:cNvPr id="293" name="Straight Connector 292"/>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7" name="Group 286"/>
          <p:cNvGrpSpPr/>
          <p:nvPr/>
        </p:nvGrpSpPr>
        <p:grpSpPr>
          <a:xfrm>
            <a:off x="1701845" y="6873247"/>
            <a:ext cx="152400" cy="122115"/>
            <a:chOff x="7983415" y="6582508"/>
            <a:chExt cx="152400" cy="486507"/>
          </a:xfrm>
        </p:grpSpPr>
        <p:cxnSp>
          <p:nvCxnSpPr>
            <p:cNvPr id="291" name="Straight Connector 290"/>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8" name="Group 287"/>
          <p:cNvGrpSpPr/>
          <p:nvPr/>
        </p:nvGrpSpPr>
        <p:grpSpPr>
          <a:xfrm>
            <a:off x="1003588" y="6873247"/>
            <a:ext cx="152400" cy="122115"/>
            <a:chOff x="7983415" y="6582508"/>
            <a:chExt cx="152400" cy="486507"/>
          </a:xfrm>
        </p:grpSpPr>
        <p:cxnSp>
          <p:nvCxnSpPr>
            <p:cNvPr id="289" name="Straight Connector 288"/>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0" name="Straight Connector 289"/>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41" name="Straight Connector 240"/>
          <p:cNvCxnSpPr/>
          <p:nvPr/>
        </p:nvCxnSpPr>
        <p:spPr>
          <a:xfrm rot="5400000">
            <a:off x="-90267" y="392949"/>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42" name="Group 241"/>
          <p:cNvGrpSpPr/>
          <p:nvPr/>
        </p:nvGrpSpPr>
        <p:grpSpPr>
          <a:xfrm rot="5400000">
            <a:off x="-166467" y="5940709"/>
            <a:ext cx="152400" cy="122115"/>
            <a:chOff x="7983415" y="6582508"/>
            <a:chExt cx="152400" cy="486507"/>
          </a:xfrm>
        </p:grpSpPr>
        <p:cxnSp>
          <p:nvCxnSpPr>
            <p:cNvPr id="274" name="Straight Connector 273"/>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5" name="Straight Connector 274"/>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3" name="Group 242"/>
          <p:cNvGrpSpPr/>
          <p:nvPr/>
        </p:nvGrpSpPr>
        <p:grpSpPr>
          <a:xfrm rot="5400000">
            <a:off x="-166467" y="5467067"/>
            <a:ext cx="152400" cy="122115"/>
            <a:chOff x="7983415" y="6582508"/>
            <a:chExt cx="152400" cy="486507"/>
          </a:xfrm>
        </p:grpSpPr>
        <p:cxnSp>
          <p:nvCxnSpPr>
            <p:cNvPr id="272" name="Straight Connector 271"/>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3" name="Straight Connector 272"/>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4" name="Group 243"/>
          <p:cNvGrpSpPr/>
          <p:nvPr/>
        </p:nvGrpSpPr>
        <p:grpSpPr>
          <a:xfrm rot="5400000">
            <a:off x="-166467" y="4993425"/>
            <a:ext cx="152400" cy="122115"/>
            <a:chOff x="7983415" y="6582508"/>
            <a:chExt cx="152400" cy="486507"/>
          </a:xfrm>
        </p:grpSpPr>
        <p:cxnSp>
          <p:nvCxnSpPr>
            <p:cNvPr id="270" name="Straight Connector 269"/>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5" name="Group 244"/>
          <p:cNvGrpSpPr/>
          <p:nvPr/>
        </p:nvGrpSpPr>
        <p:grpSpPr>
          <a:xfrm rot="5400000">
            <a:off x="-166467" y="4519783"/>
            <a:ext cx="152400" cy="122115"/>
            <a:chOff x="7983415" y="6582508"/>
            <a:chExt cx="152400" cy="486507"/>
          </a:xfrm>
        </p:grpSpPr>
        <p:cxnSp>
          <p:nvCxnSpPr>
            <p:cNvPr id="268" name="Straight Connector 267"/>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9" name="Straight Connector 268"/>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6" name="Group 245"/>
          <p:cNvGrpSpPr/>
          <p:nvPr/>
        </p:nvGrpSpPr>
        <p:grpSpPr>
          <a:xfrm rot="5400000">
            <a:off x="-166467" y="4046141"/>
            <a:ext cx="152400" cy="122115"/>
            <a:chOff x="7983415" y="6582508"/>
            <a:chExt cx="152400" cy="486507"/>
          </a:xfrm>
        </p:grpSpPr>
        <p:cxnSp>
          <p:nvCxnSpPr>
            <p:cNvPr id="266" name="Straight Connector 265"/>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7" name="Group 246"/>
          <p:cNvGrpSpPr/>
          <p:nvPr/>
        </p:nvGrpSpPr>
        <p:grpSpPr>
          <a:xfrm rot="5400000">
            <a:off x="-166467" y="3572499"/>
            <a:ext cx="152400" cy="122115"/>
            <a:chOff x="7983415" y="6582508"/>
            <a:chExt cx="152400" cy="486507"/>
          </a:xfrm>
        </p:grpSpPr>
        <p:cxnSp>
          <p:nvCxnSpPr>
            <p:cNvPr id="264" name="Straight Connector 263"/>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8" name="Group 247"/>
          <p:cNvGrpSpPr/>
          <p:nvPr/>
        </p:nvGrpSpPr>
        <p:grpSpPr>
          <a:xfrm rot="5400000">
            <a:off x="-166467" y="3098857"/>
            <a:ext cx="152400" cy="122115"/>
            <a:chOff x="7983415" y="6582508"/>
            <a:chExt cx="152400" cy="486507"/>
          </a:xfrm>
        </p:grpSpPr>
        <p:cxnSp>
          <p:nvCxnSpPr>
            <p:cNvPr id="262" name="Straight Connector 261"/>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3" name="Straight Connector 262"/>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9" name="Group 248"/>
          <p:cNvGrpSpPr/>
          <p:nvPr/>
        </p:nvGrpSpPr>
        <p:grpSpPr>
          <a:xfrm rot="5400000">
            <a:off x="-166467" y="2625215"/>
            <a:ext cx="152400" cy="122115"/>
            <a:chOff x="7983415" y="6582508"/>
            <a:chExt cx="152400" cy="486507"/>
          </a:xfrm>
        </p:grpSpPr>
        <p:cxnSp>
          <p:nvCxnSpPr>
            <p:cNvPr id="260" name="Straight Connector 259"/>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0" name="Group 249"/>
          <p:cNvGrpSpPr/>
          <p:nvPr/>
        </p:nvGrpSpPr>
        <p:grpSpPr>
          <a:xfrm rot="5400000">
            <a:off x="-166467" y="2151573"/>
            <a:ext cx="152400" cy="122115"/>
            <a:chOff x="7983415" y="6582508"/>
            <a:chExt cx="152400" cy="486507"/>
          </a:xfrm>
        </p:grpSpPr>
        <p:cxnSp>
          <p:nvCxnSpPr>
            <p:cNvPr id="258" name="Straight Connector 257"/>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1" name="Group 250"/>
          <p:cNvGrpSpPr/>
          <p:nvPr/>
        </p:nvGrpSpPr>
        <p:grpSpPr>
          <a:xfrm rot="5400000">
            <a:off x="-166467" y="1677931"/>
            <a:ext cx="152400" cy="122115"/>
            <a:chOff x="7983415" y="6582508"/>
            <a:chExt cx="152400" cy="486507"/>
          </a:xfrm>
        </p:grpSpPr>
        <p:cxnSp>
          <p:nvCxnSpPr>
            <p:cNvPr id="256" name="Straight Connector 255"/>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2" name="Group 251"/>
          <p:cNvGrpSpPr/>
          <p:nvPr/>
        </p:nvGrpSpPr>
        <p:grpSpPr>
          <a:xfrm rot="5400000">
            <a:off x="-166467" y="997340"/>
            <a:ext cx="152400" cy="122115"/>
            <a:chOff x="7983415" y="6582508"/>
            <a:chExt cx="152400" cy="486507"/>
          </a:xfrm>
        </p:grpSpPr>
        <p:cxnSp>
          <p:nvCxnSpPr>
            <p:cNvPr id="254" name="Straight Connector 253"/>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53" name="Straight Connector 252"/>
          <p:cNvCxnSpPr/>
          <p:nvPr/>
        </p:nvCxnSpPr>
        <p:spPr>
          <a:xfrm rot="5400000">
            <a:off x="-90267" y="6338154"/>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6" name="Straight Connector 205"/>
          <p:cNvCxnSpPr/>
          <p:nvPr/>
        </p:nvCxnSpPr>
        <p:spPr>
          <a:xfrm rot="5400000">
            <a:off x="9227541" y="392949"/>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07" name="Group 206"/>
          <p:cNvGrpSpPr/>
          <p:nvPr/>
        </p:nvGrpSpPr>
        <p:grpSpPr>
          <a:xfrm rot="5400000">
            <a:off x="9151341" y="5940709"/>
            <a:ext cx="152400" cy="122115"/>
            <a:chOff x="7983415" y="6582508"/>
            <a:chExt cx="152400" cy="486507"/>
          </a:xfrm>
        </p:grpSpPr>
        <p:cxnSp>
          <p:nvCxnSpPr>
            <p:cNvPr id="239" name="Straight Connector 238"/>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8" name="Group 207"/>
          <p:cNvGrpSpPr/>
          <p:nvPr/>
        </p:nvGrpSpPr>
        <p:grpSpPr>
          <a:xfrm rot="5400000">
            <a:off x="9151341" y="5467067"/>
            <a:ext cx="152400" cy="122115"/>
            <a:chOff x="7983415" y="6582508"/>
            <a:chExt cx="152400" cy="486507"/>
          </a:xfrm>
        </p:grpSpPr>
        <p:cxnSp>
          <p:nvCxnSpPr>
            <p:cNvPr id="237" name="Straight Connector 236"/>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9" name="Group 208"/>
          <p:cNvGrpSpPr/>
          <p:nvPr/>
        </p:nvGrpSpPr>
        <p:grpSpPr>
          <a:xfrm rot="5400000">
            <a:off x="9151341" y="4993425"/>
            <a:ext cx="152400" cy="122115"/>
            <a:chOff x="7983415" y="6582508"/>
            <a:chExt cx="152400" cy="486507"/>
          </a:xfrm>
        </p:grpSpPr>
        <p:cxnSp>
          <p:nvCxnSpPr>
            <p:cNvPr id="235" name="Straight Connector 234"/>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6" name="Straight Connector 235"/>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0" name="Group 209"/>
          <p:cNvGrpSpPr/>
          <p:nvPr/>
        </p:nvGrpSpPr>
        <p:grpSpPr>
          <a:xfrm rot="5400000">
            <a:off x="9151341" y="4519783"/>
            <a:ext cx="152400" cy="122115"/>
            <a:chOff x="7983415" y="6582508"/>
            <a:chExt cx="152400" cy="486507"/>
          </a:xfrm>
        </p:grpSpPr>
        <p:cxnSp>
          <p:nvCxnSpPr>
            <p:cNvPr id="233" name="Straight Connector 232"/>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4" name="Straight Connector 233"/>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1" name="Group 210"/>
          <p:cNvGrpSpPr/>
          <p:nvPr/>
        </p:nvGrpSpPr>
        <p:grpSpPr>
          <a:xfrm rot="5400000">
            <a:off x="9151341" y="4046141"/>
            <a:ext cx="152400" cy="122115"/>
            <a:chOff x="7983415" y="6582508"/>
            <a:chExt cx="152400" cy="486507"/>
          </a:xfrm>
        </p:grpSpPr>
        <p:cxnSp>
          <p:nvCxnSpPr>
            <p:cNvPr id="231" name="Straight Connector 230"/>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2" name="Straight Connector 231"/>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2" name="Group 211"/>
          <p:cNvGrpSpPr/>
          <p:nvPr/>
        </p:nvGrpSpPr>
        <p:grpSpPr>
          <a:xfrm rot="5400000">
            <a:off x="9151341" y="3572499"/>
            <a:ext cx="152400" cy="122115"/>
            <a:chOff x="7983415" y="6582508"/>
            <a:chExt cx="152400" cy="486507"/>
          </a:xfrm>
        </p:grpSpPr>
        <p:cxnSp>
          <p:nvCxnSpPr>
            <p:cNvPr id="229" name="Straight Connector 228"/>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3" name="Group 212"/>
          <p:cNvGrpSpPr/>
          <p:nvPr/>
        </p:nvGrpSpPr>
        <p:grpSpPr>
          <a:xfrm rot="5400000">
            <a:off x="9151341" y="3098857"/>
            <a:ext cx="152400" cy="122115"/>
            <a:chOff x="7983415" y="6582508"/>
            <a:chExt cx="152400" cy="486507"/>
          </a:xfrm>
        </p:grpSpPr>
        <p:cxnSp>
          <p:nvCxnSpPr>
            <p:cNvPr id="227" name="Straight Connector 226"/>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4" name="Group 213"/>
          <p:cNvGrpSpPr/>
          <p:nvPr/>
        </p:nvGrpSpPr>
        <p:grpSpPr>
          <a:xfrm rot="5400000">
            <a:off x="9151341" y="2625215"/>
            <a:ext cx="152400" cy="122115"/>
            <a:chOff x="7983415" y="6582508"/>
            <a:chExt cx="152400" cy="486507"/>
          </a:xfrm>
        </p:grpSpPr>
        <p:cxnSp>
          <p:nvCxnSpPr>
            <p:cNvPr id="225" name="Straight Connector 224"/>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5" name="Group 214"/>
          <p:cNvGrpSpPr/>
          <p:nvPr/>
        </p:nvGrpSpPr>
        <p:grpSpPr>
          <a:xfrm rot="5400000">
            <a:off x="9151341" y="2151573"/>
            <a:ext cx="152400" cy="122115"/>
            <a:chOff x="7983415" y="6582508"/>
            <a:chExt cx="152400" cy="486507"/>
          </a:xfrm>
        </p:grpSpPr>
        <p:cxnSp>
          <p:nvCxnSpPr>
            <p:cNvPr id="223" name="Straight Connector 222"/>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6" name="Group 215"/>
          <p:cNvGrpSpPr/>
          <p:nvPr/>
        </p:nvGrpSpPr>
        <p:grpSpPr>
          <a:xfrm rot="5400000">
            <a:off x="9151341" y="1677931"/>
            <a:ext cx="152400" cy="122115"/>
            <a:chOff x="7983415" y="6582508"/>
            <a:chExt cx="152400" cy="486507"/>
          </a:xfrm>
        </p:grpSpPr>
        <p:cxnSp>
          <p:nvCxnSpPr>
            <p:cNvPr id="221" name="Straight Connector 220"/>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7" name="Group 216"/>
          <p:cNvGrpSpPr/>
          <p:nvPr/>
        </p:nvGrpSpPr>
        <p:grpSpPr>
          <a:xfrm rot="5400000">
            <a:off x="9151341" y="997340"/>
            <a:ext cx="152400" cy="122115"/>
            <a:chOff x="7983415" y="6582508"/>
            <a:chExt cx="152400" cy="486507"/>
          </a:xfrm>
        </p:grpSpPr>
        <p:cxnSp>
          <p:nvCxnSpPr>
            <p:cNvPr id="219" name="Straight Connector 218"/>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18" name="Straight Connector 217"/>
          <p:cNvCxnSpPr/>
          <p:nvPr/>
        </p:nvCxnSpPr>
        <p:spPr>
          <a:xfrm rot="5400000">
            <a:off x="9227541" y="6338154"/>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457731" y="-141165"/>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a:off x="8684419" y="-141165"/>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173" name="Group 172"/>
          <p:cNvGrpSpPr/>
          <p:nvPr/>
        </p:nvGrpSpPr>
        <p:grpSpPr>
          <a:xfrm>
            <a:off x="7986158" y="-141165"/>
            <a:ext cx="152400" cy="122115"/>
            <a:chOff x="7983415" y="6582508"/>
            <a:chExt cx="152400" cy="486507"/>
          </a:xfrm>
        </p:grpSpPr>
        <p:cxnSp>
          <p:nvCxnSpPr>
            <p:cNvPr id="204" name="Straight Connector 203"/>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4" name="Group 173"/>
          <p:cNvGrpSpPr/>
          <p:nvPr/>
        </p:nvGrpSpPr>
        <p:grpSpPr>
          <a:xfrm>
            <a:off x="7287901" y="-141165"/>
            <a:ext cx="152400" cy="122115"/>
            <a:chOff x="7983415" y="6582508"/>
            <a:chExt cx="152400" cy="486507"/>
          </a:xfrm>
        </p:grpSpPr>
        <p:cxnSp>
          <p:nvCxnSpPr>
            <p:cNvPr id="202" name="Straight Connector 201"/>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3" name="Straight Connector 202"/>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5" name="Group 174"/>
          <p:cNvGrpSpPr/>
          <p:nvPr/>
        </p:nvGrpSpPr>
        <p:grpSpPr>
          <a:xfrm>
            <a:off x="6589644" y="-141165"/>
            <a:ext cx="152400" cy="122115"/>
            <a:chOff x="7983415" y="6582508"/>
            <a:chExt cx="152400" cy="486507"/>
          </a:xfrm>
        </p:grpSpPr>
        <p:cxnSp>
          <p:nvCxnSpPr>
            <p:cNvPr id="200" name="Straight Connector 199"/>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1" name="Straight Connector 200"/>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6" name="Group 175"/>
          <p:cNvGrpSpPr/>
          <p:nvPr/>
        </p:nvGrpSpPr>
        <p:grpSpPr>
          <a:xfrm>
            <a:off x="5891387" y="-141165"/>
            <a:ext cx="152400" cy="122115"/>
            <a:chOff x="7983415" y="6582508"/>
            <a:chExt cx="152400" cy="486507"/>
          </a:xfrm>
        </p:grpSpPr>
        <p:cxnSp>
          <p:nvCxnSpPr>
            <p:cNvPr id="198" name="Straight Connector 197"/>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9" name="Straight Connector 198"/>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7" name="Group 176"/>
          <p:cNvGrpSpPr/>
          <p:nvPr/>
        </p:nvGrpSpPr>
        <p:grpSpPr>
          <a:xfrm>
            <a:off x="5193130" y="-141165"/>
            <a:ext cx="152400" cy="122115"/>
            <a:chOff x="7983415" y="6582508"/>
            <a:chExt cx="152400" cy="486507"/>
          </a:xfrm>
        </p:grpSpPr>
        <p:cxnSp>
          <p:nvCxnSpPr>
            <p:cNvPr id="196" name="Straight Connector 195"/>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7" name="Straight Connector 196"/>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8" name="Group 177"/>
          <p:cNvGrpSpPr/>
          <p:nvPr/>
        </p:nvGrpSpPr>
        <p:grpSpPr>
          <a:xfrm>
            <a:off x="4494873" y="-141165"/>
            <a:ext cx="152400" cy="122115"/>
            <a:chOff x="7983415" y="6582508"/>
            <a:chExt cx="152400" cy="486507"/>
          </a:xfrm>
        </p:grpSpPr>
        <p:cxnSp>
          <p:nvCxnSpPr>
            <p:cNvPr id="194" name="Straight Connector 193"/>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5" name="Straight Connector 194"/>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9" name="Group 178"/>
          <p:cNvGrpSpPr/>
          <p:nvPr/>
        </p:nvGrpSpPr>
        <p:grpSpPr>
          <a:xfrm>
            <a:off x="3796616" y="-141165"/>
            <a:ext cx="152400" cy="122115"/>
            <a:chOff x="7983415" y="6582508"/>
            <a:chExt cx="152400" cy="486507"/>
          </a:xfrm>
        </p:grpSpPr>
        <p:cxnSp>
          <p:nvCxnSpPr>
            <p:cNvPr id="192" name="Straight Connector 191"/>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3" name="Straight Connector 192"/>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0" name="Group 179"/>
          <p:cNvGrpSpPr/>
          <p:nvPr/>
        </p:nvGrpSpPr>
        <p:grpSpPr>
          <a:xfrm>
            <a:off x="3098359" y="-141165"/>
            <a:ext cx="152400" cy="122115"/>
            <a:chOff x="7983415" y="6582508"/>
            <a:chExt cx="152400" cy="486507"/>
          </a:xfrm>
        </p:grpSpPr>
        <p:cxnSp>
          <p:nvCxnSpPr>
            <p:cNvPr id="190" name="Straight Connector 189"/>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1" name="Straight Connector 190"/>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1" name="Group 180"/>
          <p:cNvGrpSpPr/>
          <p:nvPr/>
        </p:nvGrpSpPr>
        <p:grpSpPr>
          <a:xfrm>
            <a:off x="2400102" y="-141165"/>
            <a:ext cx="152400" cy="122115"/>
            <a:chOff x="7983415" y="6582508"/>
            <a:chExt cx="152400" cy="486507"/>
          </a:xfrm>
        </p:grpSpPr>
        <p:cxnSp>
          <p:nvCxnSpPr>
            <p:cNvPr id="188" name="Straight Connector 187"/>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2" name="Group 181"/>
          <p:cNvGrpSpPr/>
          <p:nvPr/>
        </p:nvGrpSpPr>
        <p:grpSpPr>
          <a:xfrm>
            <a:off x="1701845" y="-141165"/>
            <a:ext cx="152400" cy="122115"/>
            <a:chOff x="7983415" y="6582508"/>
            <a:chExt cx="152400" cy="486507"/>
          </a:xfrm>
        </p:grpSpPr>
        <p:cxnSp>
          <p:nvCxnSpPr>
            <p:cNvPr id="186" name="Straight Connector 185"/>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3" name="Group 182"/>
          <p:cNvGrpSpPr/>
          <p:nvPr/>
        </p:nvGrpSpPr>
        <p:grpSpPr>
          <a:xfrm>
            <a:off x="1003588" y="-141165"/>
            <a:ext cx="152400" cy="122115"/>
            <a:chOff x="7983415" y="6582508"/>
            <a:chExt cx="152400" cy="486507"/>
          </a:xfrm>
        </p:grpSpPr>
        <p:cxnSp>
          <p:nvCxnSpPr>
            <p:cNvPr id="184" name="Straight Connector 183"/>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sp>
        <p:nvSpPr>
          <p:cNvPr id="148" name="Freeform 7"/>
          <p:cNvSpPr>
            <a:spLocks noChangeAspect="1" noEditPoints="1"/>
          </p:cNvSpPr>
          <p:nvPr/>
        </p:nvSpPr>
        <p:spPr bwMode="white">
          <a:xfrm>
            <a:off x="0" y="1"/>
            <a:ext cx="9144000" cy="6857665"/>
          </a:xfrm>
          <a:custGeom>
            <a:avLst/>
            <a:gdLst>
              <a:gd name="T0" fmla="*/ 0 w 6803"/>
              <a:gd name="T1" fmla="*/ 0 h 5102"/>
              <a:gd name="T2" fmla="*/ 0 w 6803"/>
              <a:gd name="T3" fmla="*/ 5102 h 5102"/>
              <a:gd name="T4" fmla="*/ 6803 w 6803"/>
              <a:gd name="T5" fmla="*/ 5102 h 5102"/>
              <a:gd name="T6" fmla="*/ 6803 w 6803"/>
              <a:gd name="T7" fmla="*/ 0 h 5102"/>
              <a:gd name="T8" fmla="*/ 0 w 6803"/>
              <a:gd name="T9" fmla="*/ 0 h 5102"/>
              <a:gd name="T10" fmla="*/ 6751 w 6803"/>
              <a:gd name="T11" fmla="*/ 5048 h 5102"/>
              <a:gd name="T12" fmla="*/ 52 w 6803"/>
              <a:gd name="T13" fmla="*/ 5048 h 5102"/>
              <a:gd name="T14" fmla="*/ 52 w 6803"/>
              <a:gd name="T15" fmla="*/ 54 h 5102"/>
              <a:gd name="T16" fmla="*/ 6751 w 6803"/>
              <a:gd name="T17" fmla="*/ 54 h 5102"/>
              <a:gd name="T18" fmla="*/ 6751 w 6803"/>
              <a:gd name="T19" fmla="*/ 5048 h 5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03" h="5102">
                <a:moveTo>
                  <a:pt x="0" y="0"/>
                </a:moveTo>
                <a:lnTo>
                  <a:pt x="0" y="5102"/>
                </a:lnTo>
                <a:lnTo>
                  <a:pt x="6803" y="5102"/>
                </a:lnTo>
                <a:lnTo>
                  <a:pt x="6803" y="0"/>
                </a:lnTo>
                <a:lnTo>
                  <a:pt x="0" y="0"/>
                </a:lnTo>
                <a:close/>
                <a:moveTo>
                  <a:pt x="6751" y="5048"/>
                </a:moveTo>
                <a:lnTo>
                  <a:pt x="52" y="5048"/>
                </a:lnTo>
                <a:lnTo>
                  <a:pt x="52" y="54"/>
                </a:lnTo>
                <a:lnTo>
                  <a:pt x="6751" y="54"/>
                </a:lnTo>
                <a:lnTo>
                  <a:pt x="6751" y="504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solidFill>
                <a:srgbClr val="2D2D2A"/>
              </a:solidFill>
            </a:endParaRPr>
          </a:p>
        </p:txBody>
      </p:sp>
      <p:sp>
        <p:nvSpPr>
          <p:cNvPr id="150" name="TextBox 149"/>
          <p:cNvSpPr txBox="1"/>
          <p:nvPr/>
        </p:nvSpPr>
        <p:spPr>
          <a:xfrm>
            <a:off x="8138559" y="6567050"/>
            <a:ext cx="545862" cy="123111"/>
          </a:xfrm>
          <a:prstGeom prst="rect">
            <a:avLst/>
          </a:prstGeom>
          <a:noFill/>
        </p:spPr>
        <p:txBody>
          <a:bodyPr wrap="square" lIns="0" tIns="0" rIns="0" bIns="0" rtlCol="0">
            <a:spAutoFit/>
          </a:bodyPr>
          <a:lstStyle/>
          <a:p>
            <a:pPr algn="r"/>
            <a:fld id="{567A4CEE-210B-4A43-8E57-98E37E0AC15F}" type="slidenum">
              <a:rPr lang="en-US" sz="800" smtClean="0">
                <a:solidFill>
                  <a:prstClr val="white"/>
                </a:solidFill>
                <a:latin typeface="Arial"/>
              </a:rPr>
              <a:pPr algn="r"/>
              <a:t>‹#›</a:t>
            </a:fld>
            <a:endParaRPr lang="en-US" sz="800" dirty="0">
              <a:solidFill>
                <a:prstClr val="white"/>
              </a:solidFill>
              <a:latin typeface="Arial"/>
            </a:endParaRPr>
          </a:p>
        </p:txBody>
      </p:sp>
      <p:sp>
        <p:nvSpPr>
          <p:cNvPr id="154" name="Rectangle 153"/>
          <p:cNvSpPr/>
          <p:nvPr/>
        </p:nvSpPr>
        <p:spPr>
          <a:xfrm>
            <a:off x="7038578" y="6567049"/>
            <a:ext cx="1099980" cy="123111"/>
          </a:xfrm>
          <a:prstGeom prst="rect">
            <a:avLst/>
          </a:prstGeom>
          <a:noFill/>
        </p:spPr>
        <p:txBody>
          <a:bodyPr wrap="square" lIns="0" tIns="0" rIns="0" bIns="0" rtlCol="0">
            <a:spAutoFit/>
          </a:bodyPr>
          <a:lstStyle/>
          <a:p>
            <a:pPr algn="r"/>
            <a:r>
              <a:rPr lang="en-US" sz="800" dirty="0">
                <a:solidFill>
                  <a:prstClr val="white"/>
                </a:solidFill>
                <a:latin typeface="Arial"/>
              </a:rPr>
              <a:t>© Duarte, Inc. 2014</a:t>
            </a:r>
          </a:p>
        </p:txBody>
      </p:sp>
      <p:cxnSp>
        <p:nvCxnSpPr>
          <p:cNvPr id="153" name="Straight Connector 152"/>
          <p:cNvCxnSpPr/>
          <p:nvPr/>
        </p:nvCxnSpPr>
        <p:spPr>
          <a:xfrm flipH="1">
            <a:off x="457732" y="4030998"/>
            <a:ext cx="822668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Placeholder 6"/>
          <p:cNvSpPr>
            <a:spLocks noGrp="1"/>
          </p:cNvSpPr>
          <p:nvPr>
            <p:ph type="body" sz="quarter" idx="14"/>
          </p:nvPr>
        </p:nvSpPr>
        <p:spPr>
          <a:xfrm>
            <a:off x="458788" y="4320136"/>
            <a:ext cx="5438508" cy="2079076"/>
          </a:xfrm>
        </p:spPr>
        <p:txBody>
          <a:bodyPr>
            <a:noAutofit/>
          </a:bodyPr>
          <a:lstStyle>
            <a:lvl1pPr marL="0" indent="0">
              <a:lnSpc>
                <a:spcPct val="110000"/>
              </a:lnSpc>
              <a:spcAft>
                <a:spcPts val="1000"/>
              </a:spcAft>
              <a:buClr>
                <a:schemeClr val="bg1"/>
              </a:buClr>
              <a:buFont typeface="Arial" panose="020B0604020202020204" pitchFamily="34" charset="0"/>
              <a:buChar char="​"/>
              <a:defRPr sz="1600" i="1">
                <a:solidFill>
                  <a:schemeClr val="bg1"/>
                </a:solidFill>
                <a:latin typeface="+mn-lt"/>
              </a:defRPr>
            </a:lvl1pPr>
            <a:lvl2pPr marL="0" indent="0">
              <a:lnSpc>
                <a:spcPct val="110000"/>
              </a:lnSpc>
              <a:spcAft>
                <a:spcPts val="1000"/>
              </a:spcAft>
              <a:buClr>
                <a:schemeClr val="bg1"/>
              </a:buClr>
              <a:buFont typeface="Arial" panose="020B0604020202020204" pitchFamily="34" charset="0"/>
              <a:buChar char="​"/>
              <a:defRPr sz="1600" i="1">
                <a:solidFill>
                  <a:schemeClr val="bg1"/>
                </a:solidFill>
                <a:latin typeface="+mn-lt"/>
              </a:defRPr>
            </a:lvl2pPr>
            <a:lvl3pPr marL="0" indent="0">
              <a:lnSpc>
                <a:spcPct val="110000"/>
              </a:lnSpc>
              <a:spcAft>
                <a:spcPts val="1000"/>
              </a:spcAft>
              <a:buClr>
                <a:schemeClr val="bg1"/>
              </a:buClr>
              <a:buFont typeface="Arial" panose="020B0604020202020204" pitchFamily="34" charset="0"/>
              <a:buChar char="​"/>
              <a:defRPr sz="1600" i="1">
                <a:solidFill>
                  <a:schemeClr val="bg1"/>
                </a:solidFill>
                <a:latin typeface="+mn-lt"/>
              </a:defRPr>
            </a:lvl3pPr>
            <a:lvl4pPr marL="0" indent="0">
              <a:lnSpc>
                <a:spcPct val="110000"/>
              </a:lnSpc>
              <a:spcAft>
                <a:spcPts val="1000"/>
              </a:spcAft>
              <a:buClr>
                <a:schemeClr val="bg1"/>
              </a:buClr>
              <a:buFont typeface="Arial" panose="020B0604020202020204" pitchFamily="34" charset="0"/>
              <a:buChar char="​"/>
              <a:defRPr sz="1600" i="1">
                <a:solidFill>
                  <a:schemeClr val="bg1"/>
                </a:solidFill>
                <a:latin typeface="+mn-lt"/>
              </a:defRPr>
            </a:lvl4pPr>
            <a:lvl5pPr marL="0" indent="0">
              <a:lnSpc>
                <a:spcPct val="110000"/>
              </a:lnSpc>
              <a:spcAft>
                <a:spcPts val="1000"/>
              </a:spcAft>
              <a:buClr>
                <a:schemeClr val="bg1"/>
              </a:buClr>
              <a:buFont typeface="Arial" panose="020B0604020202020204" pitchFamily="34" charset="0"/>
              <a:buChar char="​"/>
              <a:defRPr sz="1600" i="1">
                <a:solidFill>
                  <a:schemeClr val="bg1"/>
                </a:solidFill>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9"/>
          <p:cNvSpPr>
            <a:spLocks noGrp="1"/>
          </p:cNvSpPr>
          <p:nvPr>
            <p:ph type="body" sz="quarter" idx="15" hasCustomPrompt="1"/>
          </p:nvPr>
        </p:nvSpPr>
        <p:spPr>
          <a:xfrm>
            <a:off x="6043787" y="4183401"/>
            <a:ext cx="2640634" cy="2215810"/>
          </a:xfrm>
        </p:spPr>
        <p:txBody>
          <a:bodyPr anchor="ctr">
            <a:noAutofit/>
          </a:bodyPr>
          <a:lstStyle>
            <a:lvl1pPr algn="r">
              <a:buFontTx/>
              <a:buNone/>
              <a:defRPr sz="13300" b="1" i="0">
                <a:solidFill>
                  <a:schemeClr val="bg1"/>
                </a:solidFill>
                <a:latin typeface="Arial Narrow" panose="020B0606020202030204" pitchFamily="34" charset="0"/>
              </a:defRPr>
            </a:lvl1pPr>
            <a:lvl2pPr algn="r">
              <a:buFontTx/>
              <a:buNone/>
              <a:defRPr sz="13300">
                <a:solidFill>
                  <a:schemeClr val="bg1"/>
                </a:solidFill>
                <a:latin typeface="Arial Narrow" panose="020B0606020202030204" pitchFamily="34" charset="0"/>
              </a:defRPr>
            </a:lvl2pPr>
            <a:lvl3pPr algn="r">
              <a:buFontTx/>
              <a:buNone/>
              <a:defRPr sz="13300">
                <a:solidFill>
                  <a:schemeClr val="bg1"/>
                </a:solidFill>
                <a:latin typeface="Arial Narrow" panose="020B0606020202030204" pitchFamily="34" charset="0"/>
              </a:defRPr>
            </a:lvl3pPr>
            <a:lvl4pPr algn="r">
              <a:buFontTx/>
              <a:buNone/>
              <a:defRPr sz="13300">
                <a:solidFill>
                  <a:schemeClr val="bg1"/>
                </a:solidFill>
                <a:latin typeface="Arial Narrow" panose="020B0606020202030204" pitchFamily="34" charset="0"/>
              </a:defRPr>
            </a:lvl4pPr>
            <a:lvl5pPr algn="r">
              <a:buFontTx/>
              <a:buNone/>
              <a:defRPr sz="13300">
                <a:solidFill>
                  <a:schemeClr val="bg1"/>
                </a:solidFill>
                <a:latin typeface="Arial Narrow" panose="020B0606020202030204" pitchFamily="34" charset="0"/>
              </a:defRPr>
            </a:lvl5pPr>
          </a:lstStyle>
          <a:p>
            <a:pPr lvl="0"/>
            <a:r>
              <a:rPr lang="en-US" dirty="0"/>
              <a:t>##</a:t>
            </a:r>
          </a:p>
        </p:txBody>
      </p:sp>
    </p:spTree>
    <p:extLst>
      <p:ext uri="{BB962C8B-B14F-4D97-AF65-F5344CB8AC3E}">
        <p14:creationId xmlns:p14="http://schemas.microsoft.com/office/powerpoint/2010/main" val="176294208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Case Study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732" y="1144955"/>
            <a:ext cx="6830170" cy="3512086"/>
          </a:xfrm>
        </p:spPr>
        <p:txBody>
          <a:bodyPr>
            <a:noAutofit/>
          </a:bodyPr>
          <a:lstStyle>
            <a:lvl1pPr>
              <a:lnSpc>
                <a:spcPct val="90000"/>
              </a:lnSpc>
              <a:spcAft>
                <a:spcPts val="600"/>
              </a:spcAft>
              <a:defRPr sz="6600" cap="none" spc="-150" baseline="0">
                <a:solidFill>
                  <a:schemeClr val="accent3"/>
                </a:solidFill>
                <a:latin typeface="+mj-lt"/>
              </a:defRPr>
            </a:lvl1pPr>
          </a:lstStyle>
          <a:p>
            <a:r>
              <a:rPr lang="en-US"/>
              <a:t>Click to edit Master title style</a:t>
            </a:r>
            <a:endParaRPr lang="en-US" dirty="0"/>
          </a:p>
        </p:txBody>
      </p:sp>
      <p:sp>
        <p:nvSpPr>
          <p:cNvPr id="3" name="Content Placeholder 2"/>
          <p:cNvSpPr>
            <a:spLocks noGrp="1"/>
          </p:cNvSpPr>
          <p:nvPr>
            <p:ph idx="1"/>
          </p:nvPr>
        </p:nvSpPr>
        <p:spPr>
          <a:xfrm>
            <a:off x="457732" y="5130683"/>
            <a:ext cx="8229068" cy="1268528"/>
          </a:xfrm>
        </p:spPr>
        <p:txBody>
          <a:bodyPr>
            <a:noAutofit/>
          </a:bodyPr>
          <a:lstStyle>
            <a:lvl1pPr>
              <a:lnSpc>
                <a:spcPct val="110000"/>
              </a:lnSpc>
              <a:spcAft>
                <a:spcPts val="600"/>
              </a:spcAft>
              <a:buNone/>
              <a:defRPr sz="1100" b="0" i="0">
                <a:solidFill>
                  <a:schemeClr val="tx1">
                    <a:lumMod val="75000"/>
                    <a:lumOff val="25000"/>
                  </a:schemeClr>
                </a:solidFill>
                <a:latin typeface="+mj-lt"/>
              </a:defRPr>
            </a:lvl1pPr>
            <a:lvl2pPr>
              <a:defRPr sz="1100" b="0" i="0">
                <a:solidFill>
                  <a:schemeClr val="tx2"/>
                </a:solidFill>
                <a:latin typeface="+mj-lt"/>
              </a:defRPr>
            </a:lvl2pPr>
            <a:lvl3pPr>
              <a:defRPr sz="1100" b="0" i="0">
                <a:solidFill>
                  <a:schemeClr val="tx2"/>
                </a:solidFill>
                <a:latin typeface="+mj-lt"/>
              </a:defRPr>
            </a:lvl3pPr>
            <a:lvl4pPr>
              <a:defRPr sz="1100" b="0" i="0">
                <a:solidFill>
                  <a:schemeClr val="tx2"/>
                </a:solidFill>
                <a:latin typeface="+mj-lt"/>
              </a:defRPr>
            </a:lvl4pPr>
            <a:lvl5pPr>
              <a:defRPr sz="1100" b="0" i="0">
                <a:solidFill>
                  <a:schemeClr val="tx2"/>
                </a:solidFill>
                <a:latin typeface="+mj-lt"/>
              </a:defRPr>
            </a:lvl5pPr>
          </a:lstStyle>
          <a:p>
            <a:pPr lvl="0"/>
            <a:r>
              <a:rPr lang="en-US"/>
              <a:t>Edit Master text styles</a:t>
            </a:r>
          </a:p>
        </p:txBody>
      </p:sp>
      <p:sp>
        <p:nvSpPr>
          <p:cNvPr id="152" name="Text Placeholder 2"/>
          <p:cNvSpPr>
            <a:spLocks noGrp="1"/>
          </p:cNvSpPr>
          <p:nvPr>
            <p:ph type="body" idx="10"/>
          </p:nvPr>
        </p:nvSpPr>
        <p:spPr>
          <a:xfrm>
            <a:off x="459580" y="457200"/>
            <a:ext cx="8227220" cy="536519"/>
          </a:xfrm>
        </p:spPr>
        <p:txBody>
          <a:bodyPr anchor="t">
            <a:noAutofit/>
          </a:bodyPr>
          <a:lstStyle>
            <a:lvl1pPr marL="0" indent="0">
              <a:buNone/>
              <a:defRPr sz="1500" b="0" i="0" cap="all" baseline="0">
                <a:solidFill>
                  <a:schemeClr val="tx1">
                    <a:lumMod val="50000"/>
                    <a:lumOff val="50000"/>
                  </a:schemeClr>
                </a:solidFill>
                <a:latin typeface="Arial Narrow" panose="020B0606020202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cxnSp>
        <p:nvCxnSpPr>
          <p:cNvPr id="276" name="Straight Connector 275"/>
          <p:cNvCxnSpPr/>
          <p:nvPr/>
        </p:nvCxnSpPr>
        <p:spPr>
          <a:xfrm>
            <a:off x="457731" y="6873247"/>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7" name="Straight Connector 276"/>
          <p:cNvCxnSpPr/>
          <p:nvPr/>
        </p:nvCxnSpPr>
        <p:spPr>
          <a:xfrm>
            <a:off x="8684419" y="6873247"/>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78" name="Group 277"/>
          <p:cNvGrpSpPr/>
          <p:nvPr/>
        </p:nvGrpSpPr>
        <p:grpSpPr>
          <a:xfrm>
            <a:off x="7986158" y="6873247"/>
            <a:ext cx="152400" cy="122115"/>
            <a:chOff x="7983415" y="6582508"/>
            <a:chExt cx="152400" cy="486507"/>
          </a:xfrm>
        </p:grpSpPr>
        <p:cxnSp>
          <p:nvCxnSpPr>
            <p:cNvPr id="309" name="Straight Connector 308"/>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10" name="Straight Connector 309"/>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9" name="Group 278"/>
          <p:cNvGrpSpPr/>
          <p:nvPr/>
        </p:nvGrpSpPr>
        <p:grpSpPr>
          <a:xfrm>
            <a:off x="7287901" y="6873247"/>
            <a:ext cx="152400" cy="122115"/>
            <a:chOff x="7983415" y="6582508"/>
            <a:chExt cx="152400" cy="486507"/>
          </a:xfrm>
        </p:grpSpPr>
        <p:cxnSp>
          <p:nvCxnSpPr>
            <p:cNvPr id="307" name="Straight Connector 306"/>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8" name="Straight Connector 307"/>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0" name="Group 279"/>
          <p:cNvGrpSpPr/>
          <p:nvPr/>
        </p:nvGrpSpPr>
        <p:grpSpPr>
          <a:xfrm>
            <a:off x="6589644" y="6873247"/>
            <a:ext cx="152400" cy="122115"/>
            <a:chOff x="7983415" y="6582508"/>
            <a:chExt cx="152400" cy="486507"/>
          </a:xfrm>
        </p:grpSpPr>
        <p:cxnSp>
          <p:nvCxnSpPr>
            <p:cNvPr id="305" name="Straight Connector 304"/>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6" name="Straight Connector 305"/>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1" name="Group 280"/>
          <p:cNvGrpSpPr/>
          <p:nvPr/>
        </p:nvGrpSpPr>
        <p:grpSpPr>
          <a:xfrm>
            <a:off x="5891387" y="6873247"/>
            <a:ext cx="152400" cy="122115"/>
            <a:chOff x="7983415" y="6582508"/>
            <a:chExt cx="152400" cy="486507"/>
          </a:xfrm>
        </p:grpSpPr>
        <p:cxnSp>
          <p:nvCxnSpPr>
            <p:cNvPr id="303" name="Straight Connector 302"/>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4" name="Straight Connector 303"/>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2" name="Group 281"/>
          <p:cNvGrpSpPr/>
          <p:nvPr/>
        </p:nvGrpSpPr>
        <p:grpSpPr>
          <a:xfrm>
            <a:off x="5193130" y="6873247"/>
            <a:ext cx="152400" cy="122115"/>
            <a:chOff x="7983415" y="6582508"/>
            <a:chExt cx="152400" cy="486507"/>
          </a:xfrm>
        </p:grpSpPr>
        <p:cxnSp>
          <p:nvCxnSpPr>
            <p:cNvPr id="301" name="Straight Connector 300"/>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3" name="Group 282"/>
          <p:cNvGrpSpPr/>
          <p:nvPr/>
        </p:nvGrpSpPr>
        <p:grpSpPr>
          <a:xfrm>
            <a:off x="4494873" y="6873247"/>
            <a:ext cx="152400" cy="122115"/>
            <a:chOff x="7983415" y="6582508"/>
            <a:chExt cx="152400" cy="486507"/>
          </a:xfrm>
        </p:grpSpPr>
        <p:cxnSp>
          <p:nvCxnSpPr>
            <p:cNvPr id="299" name="Straight Connector 298"/>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0" name="Straight Connector 299"/>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4" name="Group 283"/>
          <p:cNvGrpSpPr/>
          <p:nvPr/>
        </p:nvGrpSpPr>
        <p:grpSpPr>
          <a:xfrm>
            <a:off x="3796616" y="6873247"/>
            <a:ext cx="152400" cy="122115"/>
            <a:chOff x="7983415" y="6582508"/>
            <a:chExt cx="152400" cy="486507"/>
          </a:xfrm>
        </p:grpSpPr>
        <p:cxnSp>
          <p:nvCxnSpPr>
            <p:cNvPr id="297" name="Straight Connector 296"/>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5" name="Group 284"/>
          <p:cNvGrpSpPr/>
          <p:nvPr/>
        </p:nvGrpSpPr>
        <p:grpSpPr>
          <a:xfrm>
            <a:off x="3098359" y="6873247"/>
            <a:ext cx="152400" cy="122115"/>
            <a:chOff x="7983415" y="6582508"/>
            <a:chExt cx="152400" cy="486507"/>
          </a:xfrm>
        </p:grpSpPr>
        <p:cxnSp>
          <p:nvCxnSpPr>
            <p:cNvPr id="295" name="Straight Connector 294"/>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6" name="Straight Connector 295"/>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6" name="Group 285"/>
          <p:cNvGrpSpPr/>
          <p:nvPr/>
        </p:nvGrpSpPr>
        <p:grpSpPr>
          <a:xfrm>
            <a:off x="2400102" y="6873247"/>
            <a:ext cx="152400" cy="122115"/>
            <a:chOff x="7983415" y="6582508"/>
            <a:chExt cx="152400" cy="486507"/>
          </a:xfrm>
        </p:grpSpPr>
        <p:cxnSp>
          <p:nvCxnSpPr>
            <p:cNvPr id="293" name="Straight Connector 292"/>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7" name="Group 286"/>
          <p:cNvGrpSpPr/>
          <p:nvPr/>
        </p:nvGrpSpPr>
        <p:grpSpPr>
          <a:xfrm>
            <a:off x="1701845" y="6873247"/>
            <a:ext cx="152400" cy="122115"/>
            <a:chOff x="7983415" y="6582508"/>
            <a:chExt cx="152400" cy="486507"/>
          </a:xfrm>
        </p:grpSpPr>
        <p:cxnSp>
          <p:nvCxnSpPr>
            <p:cNvPr id="291" name="Straight Connector 290"/>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8" name="Group 287"/>
          <p:cNvGrpSpPr/>
          <p:nvPr/>
        </p:nvGrpSpPr>
        <p:grpSpPr>
          <a:xfrm>
            <a:off x="1003588" y="6873247"/>
            <a:ext cx="152400" cy="122115"/>
            <a:chOff x="7983415" y="6582508"/>
            <a:chExt cx="152400" cy="486507"/>
          </a:xfrm>
        </p:grpSpPr>
        <p:cxnSp>
          <p:nvCxnSpPr>
            <p:cNvPr id="289" name="Straight Connector 288"/>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0" name="Straight Connector 289"/>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41" name="Straight Connector 240"/>
          <p:cNvCxnSpPr/>
          <p:nvPr/>
        </p:nvCxnSpPr>
        <p:spPr>
          <a:xfrm rot="5400000">
            <a:off x="-90267" y="392949"/>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42" name="Group 241"/>
          <p:cNvGrpSpPr/>
          <p:nvPr/>
        </p:nvGrpSpPr>
        <p:grpSpPr>
          <a:xfrm rot="5400000">
            <a:off x="-166467" y="5940709"/>
            <a:ext cx="152400" cy="122115"/>
            <a:chOff x="7983415" y="6582508"/>
            <a:chExt cx="152400" cy="486507"/>
          </a:xfrm>
        </p:grpSpPr>
        <p:cxnSp>
          <p:nvCxnSpPr>
            <p:cNvPr id="274" name="Straight Connector 273"/>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5" name="Straight Connector 274"/>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3" name="Group 242"/>
          <p:cNvGrpSpPr/>
          <p:nvPr/>
        </p:nvGrpSpPr>
        <p:grpSpPr>
          <a:xfrm rot="5400000">
            <a:off x="-166467" y="5467067"/>
            <a:ext cx="152400" cy="122115"/>
            <a:chOff x="7983415" y="6582508"/>
            <a:chExt cx="152400" cy="486507"/>
          </a:xfrm>
        </p:grpSpPr>
        <p:cxnSp>
          <p:nvCxnSpPr>
            <p:cNvPr id="272" name="Straight Connector 271"/>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3" name="Straight Connector 272"/>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4" name="Group 243"/>
          <p:cNvGrpSpPr/>
          <p:nvPr/>
        </p:nvGrpSpPr>
        <p:grpSpPr>
          <a:xfrm rot="5400000">
            <a:off x="-166467" y="4993425"/>
            <a:ext cx="152400" cy="122115"/>
            <a:chOff x="7983415" y="6582508"/>
            <a:chExt cx="152400" cy="486507"/>
          </a:xfrm>
        </p:grpSpPr>
        <p:cxnSp>
          <p:nvCxnSpPr>
            <p:cNvPr id="270" name="Straight Connector 269"/>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5" name="Group 244"/>
          <p:cNvGrpSpPr/>
          <p:nvPr/>
        </p:nvGrpSpPr>
        <p:grpSpPr>
          <a:xfrm rot="5400000">
            <a:off x="-166467" y="4519783"/>
            <a:ext cx="152400" cy="122115"/>
            <a:chOff x="7983415" y="6582508"/>
            <a:chExt cx="152400" cy="486507"/>
          </a:xfrm>
        </p:grpSpPr>
        <p:cxnSp>
          <p:nvCxnSpPr>
            <p:cNvPr id="268" name="Straight Connector 267"/>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9" name="Straight Connector 268"/>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6" name="Group 245"/>
          <p:cNvGrpSpPr/>
          <p:nvPr/>
        </p:nvGrpSpPr>
        <p:grpSpPr>
          <a:xfrm rot="5400000">
            <a:off x="-166467" y="4046141"/>
            <a:ext cx="152400" cy="122115"/>
            <a:chOff x="7983415" y="6582508"/>
            <a:chExt cx="152400" cy="486507"/>
          </a:xfrm>
        </p:grpSpPr>
        <p:cxnSp>
          <p:nvCxnSpPr>
            <p:cNvPr id="266" name="Straight Connector 265"/>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7" name="Group 246"/>
          <p:cNvGrpSpPr/>
          <p:nvPr/>
        </p:nvGrpSpPr>
        <p:grpSpPr>
          <a:xfrm rot="5400000">
            <a:off x="-166467" y="3572499"/>
            <a:ext cx="152400" cy="122115"/>
            <a:chOff x="7983415" y="6582508"/>
            <a:chExt cx="152400" cy="486507"/>
          </a:xfrm>
        </p:grpSpPr>
        <p:cxnSp>
          <p:nvCxnSpPr>
            <p:cNvPr id="264" name="Straight Connector 263"/>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8" name="Group 247"/>
          <p:cNvGrpSpPr/>
          <p:nvPr/>
        </p:nvGrpSpPr>
        <p:grpSpPr>
          <a:xfrm rot="5400000">
            <a:off x="-166467" y="3098857"/>
            <a:ext cx="152400" cy="122115"/>
            <a:chOff x="7983415" y="6582508"/>
            <a:chExt cx="152400" cy="486507"/>
          </a:xfrm>
        </p:grpSpPr>
        <p:cxnSp>
          <p:nvCxnSpPr>
            <p:cNvPr id="262" name="Straight Connector 261"/>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3" name="Straight Connector 262"/>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9" name="Group 248"/>
          <p:cNvGrpSpPr/>
          <p:nvPr/>
        </p:nvGrpSpPr>
        <p:grpSpPr>
          <a:xfrm rot="5400000">
            <a:off x="-166467" y="2625215"/>
            <a:ext cx="152400" cy="122115"/>
            <a:chOff x="7983415" y="6582508"/>
            <a:chExt cx="152400" cy="486507"/>
          </a:xfrm>
        </p:grpSpPr>
        <p:cxnSp>
          <p:nvCxnSpPr>
            <p:cNvPr id="260" name="Straight Connector 259"/>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0" name="Group 249"/>
          <p:cNvGrpSpPr/>
          <p:nvPr/>
        </p:nvGrpSpPr>
        <p:grpSpPr>
          <a:xfrm rot="5400000">
            <a:off x="-166467" y="2151573"/>
            <a:ext cx="152400" cy="122115"/>
            <a:chOff x="7983415" y="6582508"/>
            <a:chExt cx="152400" cy="486507"/>
          </a:xfrm>
        </p:grpSpPr>
        <p:cxnSp>
          <p:nvCxnSpPr>
            <p:cNvPr id="258" name="Straight Connector 257"/>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1" name="Group 250"/>
          <p:cNvGrpSpPr/>
          <p:nvPr/>
        </p:nvGrpSpPr>
        <p:grpSpPr>
          <a:xfrm rot="5400000">
            <a:off x="-166467" y="1677931"/>
            <a:ext cx="152400" cy="122115"/>
            <a:chOff x="7983415" y="6582508"/>
            <a:chExt cx="152400" cy="486507"/>
          </a:xfrm>
        </p:grpSpPr>
        <p:cxnSp>
          <p:nvCxnSpPr>
            <p:cNvPr id="256" name="Straight Connector 255"/>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2" name="Group 251"/>
          <p:cNvGrpSpPr/>
          <p:nvPr/>
        </p:nvGrpSpPr>
        <p:grpSpPr>
          <a:xfrm rot="5400000">
            <a:off x="-166467" y="997340"/>
            <a:ext cx="152400" cy="122115"/>
            <a:chOff x="7983415" y="6582508"/>
            <a:chExt cx="152400" cy="486507"/>
          </a:xfrm>
        </p:grpSpPr>
        <p:cxnSp>
          <p:nvCxnSpPr>
            <p:cNvPr id="254" name="Straight Connector 253"/>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53" name="Straight Connector 252"/>
          <p:cNvCxnSpPr/>
          <p:nvPr/>
        </p:nvCxnSpPr>
        <p:spPr>
          <a:xfrm rot="5400000">
            <a:off x="-90267" y="6338154"/>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6" name="Straight Connector 205"/>
          <p:cNvCxnSpPr/>
          <p:nvPr/>
        </p:nvCxnSpPr>
        <p:spPr>
          <a:xfrm rot="5400000">
            <a:off x="9227541" y="392949"/>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07" name="Group 206"/>
          <p:cNvGrpSpPr/>
          <p:nvPr/>
        </p:nvGrpSpPr>
        <p:grpSpPr>
          <a:xfrm rot="5400000">
            <a:off x="9151341" y="5940709"/>
            <a:ext cx="152400" cy="122115"/>
            <a:chOff x="7983415" y="6582508"/>
            <a:chExt cx="152400" cy="486507"/>
          </a:xfrm>
        </p:grpSpPr>
        <p:cxnSp>
          <p:nvCxnSpPr>
            <p:cNvPr id="239" name="Straight Connector 238"/>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8" name="Group 207"/>
          <p:cNvGrpSpPr/>
          <p:nvPr/>
        </p:nvGrpSpPr>
        <p:grpSpPr>
          <a:xfrm rot="5400000">
            <a:off x="9151341" y="5467067"/>
            <a:ext cx="152400" cy="122115"/>
            <a:chOff x="7983415" y="6582508"/>
            <a:chExt cx="152400" cy="486507"/>
          </a:xfrm>
        </p:grpSpPr>
        <p:cxnSp>
          <p:nvCxnSpPr>
            <p:cNvPr id="237" name="Straight Connector 236"/>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9" name="Group 208"/>
          <p:cNvGrpSpPr/>
          <p:nvPr/>
        </p:nvGrpSpPr>
        <p:grpSpPr>
          <a:xfrm rot="5400000">
            <a:off x="9151341" y="4993425"/>
            <a:ext cx="152400" cy="122115"/>
            <a:chOff x="7983415" y="6582508"/>
            <a:chExt cx="152400" cy="486507"/>
          </a:xfrm>
        </p:grpSpPr>
        <p:cxnSp>
          <p:nvCxnSpPr>
            <p:cNvPr id="235" name="Straight Connector 234"/>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6" name="Straight Connector 235"/>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0" name="Group 209"/>
          <p:cNvGrpSpPr/>
          <p:nvPr/>
        </p:nvGrpSpPr>
        <p:grpSpPr>
          <a:xfrm rot="5400000">
            <a:off x="9151341" y="4519783"/>
            <a:ext cx="152400" cy="122115"/>
            <a:chOff x="7983415" y="6582508"/>
            <a:chExt cx="152400" cy="486507"/>
          </a:xfrm>
        </p:grpSpPr>
        <p:cxnSp>
          <p:nvCxnSpPr>
            <p:cNvPr id="233" name="Straight Connector 232"/>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4" name="Straight Connector 233"/>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1" name="Group 210"/>
          <p:cNvGrpSpPr/>
          <p:nvPr/>
        </p:nvGrpSpPr>
        <p:grpSpPr>
          <a:xfrm rot="5400000">
            <a:off x="9151341" y="4046141"/>
            <a:ext cx="152400" cy="122115"/>
            <a:chOff x="7983415" y="6582508"/>
            <a:chExt cx="152400" cy="486507"/>
          </a:xfrm>
        </p:grpSpPr>
        <p:cxnSp>
          <p:nvCxnSpPr>
            <p:cNvPr id="231" name="Straight Connector 230"/>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2" name="Straight Connector 231"/>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2" name="Group 211"/>
          <p:cNvGrpSpPr/>
          <p:nvPr/>
        </p:nvGrpSpPr>
        <p:grpSpPr>
          <a:xfrm rot="5400000">
            <a:off x="9151341" y="3572499"/>
            <a:ext cx="152400" cy="122115"/>
            <a:chOff x="7983415" y="6582508"/>
            <a:chExt cx="152400" cy="486507"/>
          </a:xfrm>
        </p:grpSpPr>
        <p:cxnSp>
          <p:nvCxnSpPr>
            <p:cNvPr id="229" name="Straight Connector 228"/>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3" name="Group 212"/>
          <p:cNvGrpSpPr/>
          <p:nvPr/>
        </p:nvGrpSpPr>
        <p:grpSpPr>
          <a:xfrm rot="5400000">
            <a:off x="9151341" y="3098857"/>
            <a:ext cx="152400" cy="122115"/>
            <a:chOff x="7983415" y="6582508"/>
            <a:chExt cx="152400" cy="486507"/>
          </a:xfrm>
        </p:grpSpPr>
        <p:cxnSp>
          <p:nvCxnSpPr>
            <p:cNvPr id="227" name="Straight Connector 226"/>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4" name="Group 213"/>
          <p:cNvGrpSpPr/>
          <p:nvPr/>
        </p:nvGrpSpPr>
        <p:grpSpPr>
          <a:xfrm rot="5400000">
            <a:off x="9151341" y="2625215"/>
            <a:ext cx="152400" cy="122115"/>
            <a:chOff x="7983415" y="6582508"/>
            <a:chExt cx="152400" cy="486507"/>
          </a:xfrm>
        </p:grpSpPr>
        <p:cxnSp>
          <p:nvCxnSpPr>
            <p:cNvPr id="225" name="Straight Connector 224"/>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5" name="Group 214"/>
          <p:cNvGrpSpPr/>
          <p:nvPr/>
        </p:nvGrpSpPr>
        <p:grpSpPr>
          <a:xfrm rot="5400000">
            <a:off x="9151341" y="2151573"/>
            <a:ext cx="152400" cy="122115"/>
            <a:chOff x="7983415" y="6582508"/>
            <a:chExt cx="152400" cy="486507"/>
          </a:xfrm>
        </p:grpSpPr>
        <p:cxnSp>
          <p:nvCxnSpPr>
            <p:cNvPr id="223" name="Straight Connector 222"/>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6" name="Group 215"/>
          <p:cNvGrpSpPr/>
          <p:nvPr/>
        </p:nvGrpSpPr>
        <p:grpSpPr>
          <a:xfrm rot="5400000">
            <a:off x="9151341" y="1677931"/>
            <a:ext cx="152400" cy="122115"/>
            <a:chOff x="7983415" y="6582508"/>
            <a:chExt cx="152400" cy="486507"/>
          </a:xfrm>
        </p:grpSpPr>
        <p:cxnSp>
          <p:nvCxnSpPr>
            <p:cNvPr id="221" name="Straight Connector 220"/>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7" name="Group 216"/>
          <p:cNvGrpSpPr/>
          <p:nvPr/>
        </p:nvGrpSpPr>
        <p:grpSpPr>
          <a:xfrm rot="5400000">
            <a:off x="9151341" y="997340"/>
            <a:ext cx="152400" cy="122115"/>
            <a:chOff x="7983415" y="6582508"/>
            <a:chExt cx="152400" cy="486507"/>
          </a:xfrm>
        </p:grpSpPr>
        <p:cxnSp>
          <p:nvCxnSpPr>
            <p:cNvPr id="219" name="Straight Connector 218"/>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18" name="Straight Connector 217"/>
          <p:cNvCxnSpPr/>
          <p:nvPr/>
        </p:nvCxnSpPr>
        <p:spPr>
          <a:xfrm rot="5400000">
            <a:off x="9227541" y="6338154"/>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457731" y="-141165"/>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a:off x="8684419" y="-141165"/>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173" name="Group 172"/>
          <p:cNvGrpSpPr/>
          <p:nvPr/>
        </p:nvGrpSpPr>
        <p:grpSpPr>
          <a:xfrm>
            <a:off x="7986158" y="-141165"/>
            <a:ext cx="152400" cy="122115"/>
            <a:chOff x="7983415" y="6582508"/>
            <a:chExt cx="152400" cy="486507"/>
          </a:xfrm>
        </p:grpSpPr>
        <p:cxnSp>
          <p:nvCxnSpPr>
            <p:cNvPr id="204" name="Straight Connector 203"/>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4" name="Group 173"/>
          <p:cNvGrpSpPr/>
          <p:nvPr/>
        </p:nvGrpSpPr>
        <p:grpSpPr>
          <a:xfrm>
            <a:off x="7287901" y="-141165"/>
            <a:ext cx="152400" cy="122115"/>
            <a:chOff x="7983415" y="6582508"/>
            <a:chExt cx="152400" cy="486507"/>
          </a:xfrm>
        </p:grpSpPr>
        <p:cxnSp>
          <p:nvCxnSpPr>
            <p:cNvPr id="202" name="Straight Connector 201"/>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3" name="Straight Connector 202"/>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5" name="Group 174"/>
          <p:cNvGrpSpPr/>
          <p:nvPr/>
        </p:nvGrpSpPr>
        <p:grpSpPr>
          <a:xfrm>
            <a:off x="6589644" y="-141165"/>
            <a:ext cx="152400" cy="122115"/>
            <a:chOff x="7983415" y="6582508"/>
            <a:chExt cx="152400" cy="486507"/>
          </a:xfrm>
        </p:grpSpPr>
        <p:cxnSp>
          <p:nvCxnSpPr>
            <p:cNvPr id="200" name="Straight Connector 199"/>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1" name="Straight Connector 200"/>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6" name="Group 175"/>
          <p:cNvGrpSpPr/>
          <p:nvPr/>
        </p:nvGrpSpPr>
        <p:grpSpPr>
          <a:xfrm>
            <a:off x="5891387" y="-141165"/>
            <a:ext cx="152400" cy="122115"/>
            <a:chOff x="7983415" y="6582508"/>
            <a:chExt cx="152400" cy="486507"/>
          </a:xfrm>
        </p:grpSpPr>
        <p:cxnSp>
          <p:nvCxnSpPr>
            <p:cNvPr id="198" name="Straight Connector 197"/>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9" name="Straight Connector 198"/>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7" name="Group 176"/>
          <p:cNvGrpSpPr/>
          <p:nvPr/>
        </p:nvGrpSpPr>
        <p:grpSpPr>
          <a:xfrm>
            <a:off x="5193130" y="-141165"/>
            <a:ext cx="152400" cy="122115"/>
            <a:chOff x="7983415" y="6582508"/>
            <a:chExt cx="152400" cy="486507"/>
          </a:xfrm>
        </p:grpSpPr>
        <p:cxnSp>
          <p:nvCxnSpPr>
            <p:cNvPr id="196" name="Straight Connector 195"/>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7" name="Straight Connector 196"/>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8" name="Group 177"/>
          <p:cNvGrpSpPr/>
          <p:nvPr/>
        </p:nvGrpSpPr>
        <p:grpSpPr>
          <a:xfrm>
            <a:off x="4494873" y="-141165"/>
            <a:ext cx="152400" cy="122115"/>
            <a:chOff x="7983415" y="6582508"/>
            <a:chExt cx="152400" cy="486507"/>
          </a:xfrm>
        </p:grpSpPr>
        <p:cxnSp>
          <p:nvCxnSpPr>
            <p:cNvPr id="194" name="Straight Connector 193"/>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5" name="Straight Connector 194"/>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9" name="Group 178"/>
          <p:cNvGrpSpPr/>
          <p:nvPr/>
        </p:nvGrpSpPr>
        <p:grpSpPr>
          <a:xfrm>
            <a:off x="3796616" y="-141165"/>
            <a:ext cx="152400" cy="122115"/>
            <a:chOff x="7983415" y="6582508"/>
            <a:chExt cx="152400" cy="486507"/>
          </a:xfrm>
        </p:grpSpPr>
        <p:cxnSp>
          <p:nvCxnSpPr>
            <p:cNvPr id="192" name="Straight Connector 191"/>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3" name="Straight Connector 192"/>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0" name="Group 179"/>
          <p:cNvGrpSpPr/>
          <p:nvPr/>
        </p:nvGrpSpPr>
        <p:grpSpPr>
          <a:xfrm>
            <a:off x="3098359" y="-141165"/>
            <a:ext cx="152400" cy="122115"/>
            <a:chOff x="7983415" y="6582508"/>
            <a:chExt cx="152400" cy="486507"/>
          </a:xfrm>
        </p:grpSpPr>
        <p:cxnSp>
          <p:nvCxnSpPr>
            <p:cNvPr id="190" name="Straight Connector 189"/>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1" name="Straight Connector 190"/>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1" name="Group 180"/>
          <p:cNvGrpSpPr/>
          <p:nvPr/>
        </p:nvGrpSpPr>
        <p:grpSpPr>
          <a:xfrm>
            <a:off x="2400102" y="-141165"/>
            <a:ext cx="152400" cy="122115"/>
            <a:chOff x="7983415" y="6582508"/>
            <a:chExt cx="152400" cy="486507"/>
          </a:xfrm>
        </p:grpSpPr>
        <p:cxnSp>
          <p:nvCxnSpPr>
            <p:cNvPr id="188" name="Straight Connector 187"/>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2" name="Group 181"/>
          <p:cNvGrpSpPr/>
          <p:nvPr/>
        </p:nvGrpSpPr>
        <p:grpSpPr>
          <a:xfrm>
            <a:off x="1701845" y="-141165"/>
            <a:ext cx="152400" cy="122115"/>
            <a:chOff x="7983415" y="6582508"/>
            <a:chExt cx="152400" cy="486507"/>
          </a:xfrm>
        </p:grpSpPr>
        <p:cxnSp>
          <p:nvCxnSpPr>
            <p:cNvPr id="186" name="Straight Connector 185"/>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3" name="Group 182"/>
          <p:cNvGrpSpPr/>
          <p:nvPr/>
        </p:nvGrpSpPr>
        <p:grpSpPr>
          <a:xfrm>
            <a:off x="1003588" y="-141165"/>
            <a:ext cx="152400" cy="122115"/>
            <a:chOff x="7983415" y="6582508"/>
            <a:chExt cx="152400" cy="486507"/>
          </a:xfrm>
        </p:grpSpPr>
        <p:cxnSp>
          <p:nvCxnSpPr>
            <p:cNvPr id="184" name="Straight Connector 183"/>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sp>
        <p:nvSpPr>
          <p:cNvPr id="148" name="Freeform 7"/>
          <p:cNvSpPr>
            <a:spLocks noChangeAspect="1" noEditPoints="1"/>
          </p:cNvSpPr>
          <p:nvPr/>
        </p:nvSpPr>
        <p:spPr bwMode="white">
          <a:xfrm>
            <a:off x="0" y="1"/>
            <a:ext cx="9144000" cy="6857665"/>
          </a:xfrm>
          <a:custGeom>
            <a:avLst/>
            <a:gdLst>
              <a:gd name="T0" fmla="*/ 0 w 6803"/>
              <a:gd name="T1" fmla="*/ 0 h 5102"/>
              <a:gd name="T2" fmla="*/ 0 w 6803"/>
              <a:gd name="T3" fmla="*/ 5102 h 5102"/>
              <a:gd name="T4" fmla="*/ 6803 w 6803"/>
              <a:gd name="T5" fmla="*/ 5102 h 5102"/>
              <a:gd name="T6" fmla="*/ 6803 w 6803"/>
              <a:gd name="T7" fmla="*/ 0 h 5102"/>
              <a:gd name="T8" fmla="*/ 0 w 6803"/>
              <a:gd name="T9" fmla="*/ 0 h 5102"/>
              <a:gd name="T10" fmla="*/ 6751 w 6803"/>
              <a:gd name="T11" fmla="*/ 5048 h 5102"/>
              <a:gd name="T12" fmla="*/ 52 w 6803"/>
              <a:gd name="T13" fmla="*/ 5048 h 5102"/>
              <a:gd name="T14" fmla="*/ 52 w 6803"/>
              <a:gd name="T15" fmla="*/ 54 h 5102"/>
              <a:gd name="T16" fmla="*/ 6751 w 6803"/>
              <a:gd name="T17" fmla="*/ 54 h 5102"/>
              <a:gd name="T18" fmla="*/ 6751 w 6803"/>
              <a:gd name="T19" fmla="*/ 5048 h 5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03" h="5102">
                <a:moveTo>
                  <a:pt x="0" y="0"/>
                </a:moveTo>
                <a:lnTo>
                  <a:pt x="0" y="5102"/>
                </a:lnTo>
                <a:lnTo>
                  <a:pt x="6803" y="5102"/>
                </a:lnTo>
                <a:lnTo>
                  <a:pt x="6803" y="0"/>
                </a:lnTo>
                <a:lnTo>
                  <a:pt x="0" y="0"/>
                </a:lnTo>
                <a:close/>
                <a:moveTo>
                  <a:pt x="6751" y="5048"/>
                </a:moveTo>
                <a:lnTo>
                  <a:pt x="52" y="5048"/>
                </a:lnTo>
                <a:lnTo>
                  <a:pt x="52" y="54"/>
                </a:lnTo>
                <a:lnTo>
                  <a:pt x="6751" y="54"/>
                </a:lnTo>
                <a:lnTo>
                  <a:pt x="6751" y="504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solidFill>
                <a:srgbClr val="2D2D2A"/>
              </a:solidFill>
            </a:endParaRPr>
          </a:p>
        </p:txBody>
      </p:sp>
      <p:sp>
        <p:nvSpPr>
          <p:cNvPr id="150" name="TextBox 149"/>
          <p:cNvSpPr txBox="1"/>
          <p:nvPr/>
        </p:nvSpPr>
        <p:spPr>
          <a:xfrm>
            <a:off x="8138559" y="6567050"/>
            <a:ext cx="545862" cy="123111"/>
          </a:xfrm>
          <a:prstGeom prst="rect">
            <a:avLst/>
          </a:prstGeom>
          <a:noFill/>
        </p:spPr>
        <p:txBody>
          <a:bodyPr wrap="square" lIns="0" tIns="0" rIns="0" bIns="0" rtlCol="0">
            <a:spAutoFit/>
          </a:bodyPr>
          <a:lstStyle/>
          <a:p>
            <a:pPr algn="r"/>
            <a:fld id="{567A4CEE-210B-4A43-8E57-98E37E0AC15F}" type="slidenum">
              <a:rPr lang="en-US" sz="800" smtClean="0">
                <a:solidFill>
                  <a:srgbClr val="2D2D2A">
                    <a:lumMod val="50000"/>
                    <a:lumOff val="50000"/>
                  </a:srgbClr>
                </a:solidFill>
                <a:latin typeface="Arial"/>
              </a:rPr>
              <a:pPr algn="r"/>
              <a:t>‹#›</a:t>
            </a:fld>
            <a:endParaRPr lang="en-US" sz="800" dirty="0">
              <a:solidFill>
                <a:srgbClr val="2D2D2A">
                  <a:lumMod val="50000"/>
                  <a:lumOff val="50000"/>
                </a:srgbClr>
              </a:solidFill>
              <a:latin typeface="Arial"/>
            </a:endParaRPr>
          </a:p>
        </p:txBody>
      </p:sp>
      <p:sp>
        <p:nvSpPr>
          <p:cNvPr id="154" name="Rectangle 153"/>
          <p:cNvSpPr/>
          <p:nvPr/>
        </p:nvSpPr>
        <p:spPr>
          <a:xfrm>
            <a:off x="7038578" y="6567049"/>
            <a:ext cx="1099980" cy="123111"/>
          </a:xfrm>
          <a:prstGeom prst="rect">
            <a:avLst/>
          </a:prstGeom>
          <a:noFill/>
        </p:spPr>
        <p:txBody>
          <a:bodyPr wrap="square" lIns="0" tIns="0" rIns="0" bIns="0" rtlCol="0">
            <a:spAutoFit/>
          </a:bodyPr>
          <a:lstStyle/>
          <a:p>
            <a:pPr algn="r"/>
            <a:r>
              <a:rPr lang="en-US" sz="800" dirty="0">
                <a:solidFill>
                  <a:srgbClr val="2D2D2A">
                    <a:lumMod val="50000"/>
                    <a:lumOff val="50000"/>
                  </a:srgbClr>
                </a:solidFill>
                <a:latin typeface="Arial"/>
              </a:rPr>
              <a:t>© Duarte, Inc. 2014</a:t>
            </a:r>
          </a:p>
        </p:txBody>
      </p:sp>
      <p:cxnSp>
        <p:nvCxnSpPr>
          <p:cNvPr id="167" name="Straight Connector 166"/>
          <p:cNvCxnSpPr/>
          <p:nvPr/>
        </p:nvCxnSpPr>
        <p:spPr>
          <a:xfrm>
            <a:off x="460845" y="4978282"/>
            <a:ext cx="8222310" cy="0"/>
          </a:xfrm>
          <a:prstGeom prst="line">
            <a:avLst/>
          </a:prstGeom>
          <a:ln w="6350" cmpd="sng">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05872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2:1">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Click to edit Master title style</a:t>
            </a:r>
          </a:p>
        </p:txBody>
      </p:sp>
      <p:sp>
        <p:nvSpPr>
          <p:cNvPr id="3" name="Content Placeholder 2"/>
          <p:cNvSpPr>
            <a:spLocks noGrp="1"/>
          </p:cNvSpPr>
          <p:nvPr>
            <p:ph idx="1"/>
          </p:nvPr>
        </p:nvSpPr>
        <p:spPr>
          <a:xfrm>
            <a:off x="457732" y="1816100"/>
            <a:ext cx="5439564" cy="4583111"/>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2" name="Text Placeholder 2"/>
          <p:cNvSpPr>
            <a:spLocks noGrp="1"/>
          </p:cNvSpPr>
          <p:nvPr>
            <p:ph type="body" idx="10"/>
          </p:nvPr>
        </p:nvSpPr>
        <p:spPr>
          <a:xfrm>
            <a:off x="459580" y="1134598"/>
            <a:ext cx="8227220" cy="536519"/>
          </a:xfrm>
        </p:spPr>
        <p:txBody>
          <a:bodyPr anchor="t">
            <a:noAutofit/>
          </a:bodyPr>
          <a:lstStyle>
            <a:lvl1pPr marL="0" indent="0">
              <a:buNone/>
              <a:defRPr sz="15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53" name="Content Placeholder 2"/>
          <p:cNvSpPr>
            <a:spLocks noGrp="1"/>
          </p:cNvSpPr>
          <p:nvPr>
            <p:ph idx="12"/>
          </p:nvPr>
        </p:nvSpPr>
        <p:spPr>
          <a:xfrm>
            <a:off x="6043787" y="1816100"/>
            <a:ext cx="2640628" cy="4583111"/>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166" name="Group 165"/>
          <p:cNvGrpSpPr/>
          <p:nvPr/>
        </p:nvGrpSpPr>
        <p:grpSpPr>
          <a:xfrm>
            <a:off x="-151325" y="-141165"/>
            <a:ext cx="9439923" cy="7136527"/>
            <a:chOff x="-151325" y="-141165"/>
            <a:chExt cx="9439923" cy="7136527"/>
          </a:xfrm>
        </p:grpSpPr>
        <p:grpSp>
          <p:nvGrpSpPr>
            <p:cNvPr id="167" name="Group 166"/>
            <p:cNvGrpSpPr/>
            <p:nvPr/>
          </p:nvGrpSpPr>
          <p:grpSpPr>
            <a:xfrm>
              <a:off x="457731" y="6873247"/>
              <a:ext cx="8226688" cy="122115"/>
              <a:chOff x="457731" y="6582508"/>
              <a:chExt cx="8226688" cy="486507"/>
            </a:xfrm>
          </p:grpSpPr>
          <p:cxnSp>
            <p:nvCxnSpPr>
              <p:cNvPr id="276" name="Straight Connector 275"/>
              <p:cNvCxnSpPr/>
              <p:nvPr/>
            </p:nvCxnSpPr>
            <p:spPr>
              <a:xfrm>
                <a:off x="457731"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7" name="Straight Connector 276"/>
              <p:cNvCxnSpPr/>
              <p:nvPr/>
            </p:nvCxnSpPr>
            <p:spPr>
              <a:xfrm>
                <a:off x="8684419"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78" name="Group 277"/>
              <p:cNvGrpSpPr/>
              <p:nvPr/>
            </p:nvGrpSpPr>
            <p:grpSpPr>
              <a:xfrm>
                <a:off x="7986158" y="6582508"/>
                <a:ext cx="152400" cy="486507"/>
                <a:chOff x="7983415" y="6582508"/>
                <a:chExt cx="152400" cy="486507"/>
              </a:xfrm>
            </p:grpSpPr>
            <p:cxnSp>
              <p:nvCxnSpPr>
                <p:cNvPr id="309" name="Straight Connector 308"/>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10" name="Straight Connector 309"/>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9" name="Group 278"/>
              <p:cNvGrpSpPr/>
              <p:nvPr/>
            </p:nvGrpSpPr>
            <p:grpSpPr>
              <a:xfrm>
                <a:off x="7287901" y="6582508"/>
                <a:ext cx="152400" cy="486507"/>
                <a:chOff x="7983415" y="6582508"/>
                <a:chExt cx="152400" cy="486507"/>
              </a:xfrm>
            </p:grpSpPr>
            <p:cxnSp>
              <p:nvCxnSpPr>
                <p:cNvPr id="307" name="Straight Connector 306"/>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8" name="Straight Connector 307"/>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0" name="Group 279"/>
              <p:cNvGrpSpPr/>
              <p:nvPr/>
            </p:nvGrpSpPr>
            <p:grpSpPr>
              <a:xfrm>
                <a:off x="6589644" y="6582508"/>
                <a:ext cx="152400" cy="486507"/>
                <a:chOff x="7983415" y="6582508"/>
                <a:chExt cx="152400" cy="486507"/>
              </a:xfrm>
            </p:grpSpPr>
            <p:cxnSp>
              <p:nvCxnSpPr>
                <p:cNvPr id="305" name="Straight Connector 304"/>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6" name="Straight Connector 305"/>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1" name="Group 280"/>
              <p:cNvGrpSpPr/>
              <p:nvPr/>
            </p:nvGrpSpPr>
            <p:grpSpPr>
              <a:xfrm>
                <a:off x="5891387" y="6582508"/>
                <a:ext cx="152400" cy="486507"/>
                <a:chOff x="7983415" y="6582508"/>
                <a:chExt cx="152400" cy="486507"/>
              </a:xfrm>
            </p:grpSpPr>
            <p:cxnSp>
              <p:nvCxnSpPr>
                <p:cNvPr id="303" name="Straight Connector 302"/>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4" name="Straight Connector 303"/>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2" name="Group 281"/>
              <p:cNvGrpSpPr/>
              <p:nvPr/>
            </p:nvGrpSpPr>
            <p:grpSpPr>
              <a:xfrm>
                <a:off x="5193130" y="6582508"/>
                <a:ext cx="152400" cy="486507"/>
                <a:chOff x="7983415" y="6582508"/>
                <a:chExt cx="152400" cy="486507"/>
              </a:xfrm>
            </p:grpSpPr>
            <p:cxnSp>
              <p:nvCxnSpPr>
                <p:cNvPr id="301" name="Straight Connector 300"/>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3" name="Group 282"/>
              <p:cNvGrpSpPr/>
              <p:nvPr/>
            </p:nvGrpSpPr>
            <p:grpSpPr>
              <a:xfrm>
                <a:off x="4494873" y="6582508"/>
                <a:ext cx="152400" cy="486507"/>
                <a:chOff x="7983415" y="6582508"/>
                <a:chExt cx="152400" cy="486507"/>
              </a:xfrm>
            </p:grpSpPr>
            <p:cxnSp>
              <p:nvCxnSpPr>
                <p:cNvPr id="299" name="Straight Connector 298"/>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0" name="Straight Connector 299"/>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4" name="Group 283"/>
              <p:cNvGrpSpPr/>
              <p:nvPr/>
            </p:nvGrpSpPr>
            <p:grpSpPr>
              <a:xfrm>
                <a:off x="3796616" y="6582508"/>
                <a:ext cx="152400" cy="486507"/>
                <a:chOff x="7983415" y="6582508"/>
                <a:chExt cx="152400" cy="486507"/>
              </a:xfrm>
            </p:grpSpPr>
            <p:cxnSp>
              <p:nvCxnSpPr>
                <p:cNvPr id="297" name="Straight Connector 296"/>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5" name="Group 284"/>
              <p:cNvGrpSpPr/>
              <p:nvPr/>
            </p:nvGrpSpPr>
            <p:grpSpPr>
              <a:xfrm>
                <a:off x="3098359" y="6582508"/>
                <a:ext cx="152400" cy="486507"/>
                <a:chOff x="7983415" y="6582508"/>
                <a:chExt cx="152400" cy="486507"/>
              </a:xfrm>
            </p:grpSpPr>
            <p:cxnSp>
              <p:nvCxnSpPr>
                <p:cNvPr id="295" name="Straight Connector 294"/>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6" name="Straight Connector 295"/>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6" name="Group 285"/>
              <p:cNvGrpSpPr/>
              <p:nvPr/>
            </p:nvGrpSpPr>
            <p:grpSpPr>
              <a:xfrm>
                <a:off x="2400102" y="6582508"/>
                <a:ext cx="152400" cy="486507"/>
                <a:chOff x="7983415" y="6582508"/>
                <a:chExt cx="152400" cy="486507"/>
              </a:xfrm>
            </p:grpSpPr>
            <p:cxnSp>
              <p:nvCxnSpPr>
                <p:cNvPr id="293" name="Straight Connector 292"/>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7" name="Group 286"/>
              <p:cNvGrpSpPr/>
              <p:nvPr/>
            </p:nvGrpSpPr>
            <p:grpSpPr>
              <a:xfrm>
                <a:off x="1701845" y="6582508"/>
                <a:ext cx="152400" cy="486507"/>
                <a:chOff x="7983415" y="6582508"/>
                <a:chExt cx="152400" cy="486507"/>
              </a:xfrm>
            </p:grpSpPr>
            <p:cxnSp>
              <p:nvCxnSpPr>
                <p:cNvPr id="291" name="Straight Connector 290"/>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8" name="Group 287"/>
              <p:cNvGrpSpPr/>
              <p:nvPr/>
            </p:nvGrpSpPr>
            <p:grpSpPr>
              <a:xfrm>
                <a:off x="1003588" y="6582508"/>
                <a:ext cx="152400" cy="486507"/>
                <a:chOff x="7983415" y="6582508"/>
                <a:chExt cx="152400" cy="486507"/>
              </a:xfrm>
            </p:grpSpPr>
            <p:cxnSp>
              <p:nvCxnSpPr>
                <p:cNvPr id="289" name="Straight Connector 288"/>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0" name="Straight Connector 289"/>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grpSp>
          <p:nvGrpSpPr>
            <p:cNvPr id="168" name="Group 167"/>
            <p:cNvGrpSpPr/>
            <p:nvPr/>
          </p:nvGrpSpPr>
          <p:grpSpPr>
            <a:xfrm>
              <a:off x="-151325" y="454007"/>
              <a:ext cx="122115" cy="5945205"/>
              <a:chOff x="-238875" y="454007"/>
              <a:chExt cx="122115" cy="5945205"/>
            </a:xfrm>
          </p:grpSpPr>
          <p:cxnSp>
            <p:nvCxnSpPr>
              <p:cNvPr id="241" name="Straight Connector 240"/>
              <p:cNvCxnSpPr/>
              <p:nvPr/>
            </p:nvCxnSpPr>
            <p:spPr>
              <a:xfrm rot="5400000">
                <a:off x="-177817" y="392949"/>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42" name="Group 241"/>
              <p:cNvGrpSpPr/>
              <p:nvPr/>
            </p:nvGrpSpPr>
            <p:grpSpPr>
              <a:xfrm rot="5400000">
                <a:off x="-254017" y="5940709"/>
                <a:ext cx="152400" cy="122115"/>
                <a:chOff x="7983415" y="6582508"/>
                <a:chExt cx="152400" cy="486507"/>
              </a:xfrm>
            </p:grpSpPr>
            <p:cxnSp>
              <p:nvCxnSpPr>
                <p:cNvPr id="274" name="Straight Connector 273"/>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5" name="Straight Connector 274"/>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3" name="Group 242"/>
              <p:cNvGrpSpPr/>
              <p:nvPr/>
            </p:nvGrpSpPr>
            <p:grpSpPr>
              <a:xfrm rot="5400000">
                <a:off x="-254017" y="5467067"/>
                <a:ext cx="152400" cy="122115"/>
                <a:chOff x="7983415" y="6582508"/>
                <a:chExt cx="152400" cy="486507"/>
              </a:xfrm>
            </p:grpSpPr>
            <p:cxnSp>
              <p:nvCxnSpPr>
                <p:cNvPr id="272" name="Straight Connector 271"/>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3" name="Straight Connector 272"/>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4" name="Group 243"/>
              <p:cNvGrpSpPr/>
              <p:nvPr/>
            </p:nvGrpSpPr>
            <p:grpSpPr>
              <a:xfrm rot="5400000">
                <a:off x="-254017" y="4993425"/>
                <a:ext cx="152400" cy="122115"/>
                <a:chOff x="7983415" y="6582508"/>
                <a:chExt cx="152400" cy="486507"/>
              </a:xfrm>
            </p:grpSpPr>
            <p:cxnSp>
              <p:nvCxnSpPr>
                <p:cNvPr id="270" name="Straight Connector 269"/>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5" name="Group 244"/>
              <p:cNvGrpSpPr/>
              <p:nvPr/>
            </p:nvGrpSpPr>
            <p:grpSpPr>
              <a:xfrm rot="5400000">
                <a:off x="-254017" y="4519783"/>
                <a:ext cx="152400" cy="122115"/>
                <a:chOff x="7983415" y="6582508"/>
                <a:chExt cx="152400" cy="486507"/>
              </a:xfrm>
            </p:grpSpPr>
            <p:cxnSp>
              <p:nvCxnSpPr>
                <p:cNvPr id="268" name="Straight Connector 267"/>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9" name="Straight Connector 268"/>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6" name="Group 245"/>
              <p:cNvGrpSpPr/>
              <p:nvPr/>
            </p:nvGrpSpPr>
            <p:grpSpPr>
              <a:xfrm rot="5400000">
                <a:off x="-254017" y="4046141"/>
                <a:ext cx="152400" cy="122115"/>
                <a:chOff x="7983415" y="6582508"/>
                <a:chExt cx="152400" cy="486507"/>
              </a:xfrm>
            </p:grpSpPr>
            <p:cxnSp>
              <p:nvCxnSpPr>
                <p:cNvPr id="266" name="Straight Connector 265"/>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7" name="Group 246"/>
              <p:cNvGrpSpPr/>
              <p:nvPr/>
            </p:nvGrpSpPr>
            <p:grpSpPr>
              <a:xfrm rot="5400000">
                <a:off x="-254017" y="3572499"/>
                <a:ext cx="152400" cy="122115"/>
                <a:chOff x="7983415" y="6582508"/>
                <a:chExt cx="152400" cy="486507"/>
              </a:xfrm>
            </p:grpSpPr>
            <p:cxnSp>
              <p:nvCxnSpPr>
                <p:cNvPr id="264" name="Straight Connector 263"/>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8" name="Group 247"/>
              <p:cNvGrpSpPr/>
              <p:nvPr/>
            </p:nvGrpSpPr>
            <p:grpSpPr>
              <a:xfrm rot="5400000">
                <a:off x="-254017" y="3098857"/>
                <a:ext cx="152400" cy="122115"/>
                <a:chOff x="7983415" y="6582508"/>
                <a:chExt cx="152400" cy="486507"/>
              </a:xfrm>
            </p:grpSpPr>
            <p:cxnSp>
              <p:nvCxnSpPr>
                <p:cNvPr id="262" name="Straight Connector 261"/>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3" name="Straight Connector 262"/>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9" name="Group 248"/>
              <p:cNvGrpSpPr/>
              <p:nvPr/>
            </p:nvGrpSpPr>
            <p:grpSpPr>
              <a:xfrm rot="5400000">
                <a:off x="-254017" y="2625215"/>
                <a:ext cx="152400" cy="122115"/>
                <a:chOff x="7983415" y="6582508"/>
                <a:chExt cx="152400" cy="486507"/>
              </a:xfrm>
            </p:grpSpPr>
            <p:cxnSp>
              <p:nvCxnSpPr>
                <p:cNvPr id="260" name="Straight Connector 259"/>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0" name="Group 249"/>
              <p:cNvGrpSpPr/>
              <p:nvPr/>
            </p:nvGrpSpPr>
            <p:grpSpPr>
              <a:xfrm rot="5400000">
                <a:off x="-254017" y="2151573"/>
                <a:ext cx="152400" cy="122115"/>
                <a:chOff x="7983415" y="6582508"/>
                <a:chExt cx="152400" cy="486507"/>
              </a:xfrm>
            </p:grpSpPr>
            <p:cxnSp>
              <p:nvCxnSpPr>
                <p:cNvPr id="258" name="Straight Connector 257"/>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1" name="Group 250"/>
              <p:cNvGrpSpPr/>
              <p:nvPr/>
            </p:nvGrpSpPr>
            <p:grpSpPr>
              <a:xfrm rot="5400000">
                <a:off x="-254017" y="1677931"/>
                <a:ext cx="152400" cy="122115"/>
                <a:chOff x="7983415" y="6582508"/>
                <a:chExt cx="152400" cy="486507"/>
              </a:xfrm>
            </p:grpSpPr>
            <p:cxnSp>
              <p:nvCxnSpPr>
                <p:cNvPr id="256" name="Straight Connector 255"/>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2" name="Group 251"/>
              <p:cNvGrpSpPr/>
              <p:nvPr/>
            </p:nvGrpSpPr>
            <p:grpSpPr>
              <a:xfrm rot="5400000">
                <a:off x="-254017" y="997340"/>
                <a:ext cx="152400" cy="122115"/>
                <a:chOff x="7983415" y="6582508"/>
                <a:chExt cx="152400" cy="486507"/>
              </a:xfrm>
            </p:grpSpPr>
            <p:cxnSp>
              <p:nvCxnSpPr>
                <p:cNvPr id="254" name="Straight Connector 253"/>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53" name="Straight Connector 252"/>
              <p:cNvCxnSpPr/>
              <p:nvPr/>
            </p:nvCxnSpPr>
            <p:spPr>
              <a:xfrm rot="5400000">
                <a:off x="-177817" y="6338154"/>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9" name="Group 168"/>
            <p:cNvGrpSpPr/>
            <p:nvPr/>
          </p:nvGrpSpPr>
          <p:grpSpPr>
            <a:xfrm>
              <a:off x="9166483" y="454007"/>
              <a:ext cx="122115" cy="5945205"/>
              <a:chOff x="-238875" y="454007"/>
              <a:chExt cx="122115" cy="5945205"/>
            </a:xfrm>
          </p:grpSpPr>
          <p:cxnSp>
            <p:nvCxnSpPr>
              <p:cNvPr id="206" name="Straight Connector 205"/>
              <p:cNvCxnSpPr/>
              <p:nvPr/>
            </p:nvCxnSpPr>
            <p:spPr>
              <a:xfrm rot="5400000">
                <a:off x="-177817" y="392949"/>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07" name="Group 206"/>
              <p:cNvGrpSpPr/>
              <p:nvPr/>
            </p:nvGrpSpPr>
            <p:grpSpPr>
              <a:xfrm rot="5400000">
                <a:off x="-254017" y="5940709"/>
                <a:ext cx="152400" cy="122115"/>
                <a:chOff x="7983415" y="6582508"/>
                <a:chExt cx="152400" cy="486507"/>
              </a:xfrm>
            </p:grpSpPr>
            <p:cxnSp>
              <p:nvCxnSpPr>
                <p:cNvPr id="239" name="Straight Connector 238"/>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8" name="Group 207"/>
              <p:cNvGrpSpPr/>
              <p:nvPr/>
            </p:nvGrpSpPr>
            <p:grpSpPr>
              <a:xfrm rot="5400000">
                <a:off x="-254017" y="5467067"/>
                <a:ext cx="152400" cy="122115"/>
                <a:chOff x="7983415" y="6582508"/>
                <a:chExt cx="152400" cy="486507"/>
              </a:xfrm>
            </p:grpSpPr>
            <p:cxnSp>
              <p:nvCxnSpPr>
                <p:cNvPr id="237" name="Straight Connector 236"/>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9" name="Group 208"/>
              <p:cNvGrpSpPr/>
              <p:nvPr/>
            </p:nvGrpSpPr>
            <p:grpSpPr>
              <a:xfrm rot="5400000">
                <a:off x="-254017" y="4993425"/>
                <a:ext cx="152400" cy="122115"/>
                <a:chOff x="7983415" y="6582508"/>
                <a:chExt cx="152400" cy="486507"/>
              </a:xfrm>
            </p:grpSpPr>
            <p:cxnSp>
              <p:nvCxnSpPr>
                <p:cNvPr id="235" name="Straight Connector 234"/>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6" name="Straight Connector 235"/>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0" name="Group 209"/>
              <p:cNvGrpSpPr/>
              <p:nvPr/>
            </p:nvGrpSpPr>
            <p:grpSpPr>
              <a:xfrm rot="5400000">
                <a:off x="-254017" y="4519783"/>
                <a:ext cx="152400" cy="122115"/>
                <a:chOff x="7983415" y="6582508"/>
                <a:chExt cx="152400" cy="486507"/>
              </a:xfrm>
            </p:grpSpPr>
            <p:cxnSp>
              <p:nvCxnSpPr>
                <p:cNvPr id="233" name="Straight Connector 232"/>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4" name="Straight Connector 233"/>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1" name="Group 210"/>
              <p:cNvGrpSpPr/>
              <p:nvPr/>
            </p:nvGrpSpPr>
            <p:grpSpPr>
              <a:xfrm rot="5400000">
                <a:off x="-254017" y="4046141"/>
                <a:ext cx="152400" cy="122115"/>
                <a:chOff x="7983415" y="6582508"/>
                <a:chExt cx="152400" cy="486507"/>
              </a:xfrm>
            </p:grpSpPr>
            <p:cxnSp>
              <p:nvCxnSpPr>
                <p:cNvPr id="231" name="Straight Connector 230"/>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2" name="Straight Connector 231"/>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2" name="Group 211"/>
              <p:cNvGrpSpPr/>
              <p:nvPr/>
            </p:nvGrpSpPr>
            <p:grpSpPr>
              <a:xfrm rot="5400000">
                <a:off x="-254017" y="3572499"/>
                <a:ext cx="152400" cy="122115"/>
                <a:chOff x="7983415" y="6582508"/>
                <a:chExt cx="152400" cy="486507"/>
              </a:xfrm>
            </p:grpSpPr>
            <p:cxnSp>
              <p:nvCxnSpPr>
                <p:cNvPr id="229" name="Straight Connector 228"/>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3" name="Group 212"/>
              <p:cNvGrpSpPr/>
              <p:nvPr/>
            </p:nvGrpSpPr>
            <p:grpSpPr>
              <a:xfrm rot="5400000">
                <a:off x="-254017" y="3098857"/>
                <a:ext cx="152400" cy="122115"/>
                <a:chOff x="7983415" y="6582508"/>
                <a:chExt cx="152400" cy="486507"/>
              </a:xfrm>
            </p:grpSpPr>
            <p:cxnSp>
              <p:nvCxnSpPr>
                <p:cNvPr id="227" name="Straight Connector 226"/>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4" name="Group 213"/>
              <p:cNvGrpSpPr/>
              <p:nvPr/>
            </p:nvGrpSpPr>
            <p:grpSpPr>
              <a:xfrm rot="5400000">
                <a:off x="-254017" y="2625215"/>
                <a:ext cx="152400" cy="122115"/>
                <a:chOff x="7983415" y="6582508"/>
                <a:chExt cx="152400" cy="486507"/>
              </a:xfrm>
            </p:grpSpPr>
            <p:cxnSp>
              <p:nvCxnSpPr>
                <p:cNvPr id="225" name="Straight Connector 224"/>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5" name="Group 214"/>
              <p:cNvGrpSpPr/>
              <p:nvPr/>
            </p:nvGrpSpPr>
            <p:grpSpPr>
              <a:xfrm rot="5400000">
                <a:off x="-254017" y="2151573"/>
                <a:ext cx="152400" cy="122115"/>
                <a:chOff x="7983415" y="6582508"/>
                <a:chExt cx="152400" cy="486507"/>
              </a:xfrm>
            </p:grpSpPr>
            <p:cxnSp>
              <p:nvCxnSpPr>
                <p:cNvPr id="223" name="Straight Connector 222"/>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6" name="Group 215"/>
              <p:cNvGrpSpPr/>
              <p:nvPr/>
            </p:nvGrpSpPr>
            <p:grpSpPr>
              <a:xfrm rot="5400000">
                <a:off x="-254017" y="1677931"/>
                <a:ext cx="152400" cy="122115"/>
                <a:chOff x="7983415" y="6582508"/>
                <a:chExt cx="152400" cy="486507"/>
              </a:xfrm>
            </p:grpSpPr>
            <p:cxnSp>
              <p:nvCxnSpPr>
                <p:cNvPr id="221" name="Straight Connector 220"/>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7" name="Group 216"/>
              <p:cNvGrpSpPr/>
              <p:nvPr/>
            </p:nvGrpSpPr>
            <p:grpSpPr>
              <a:xfrm rot="5400000">
                <a:off x="-254017" y="997340"/>
                <a:ext cx="152400" cy="122115"/>
                <a:chOff x="7983415" y="6582508"/>
                <a:chExt cx="152400" cy="486507"/>
              </a:xfrm>
            </p:grpSpPr>
            <p:cxnSp>
              <p:nvCxnSpPr>
                <p:cNvPr id="219" name="Straight Connector 218"/>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18" name="Straight Connector 217"/>
              <p:cNvCxnSpPr/>
              <p:nvPr/>
            </p:nvCxnSpPr>
            <p:spPr>
              <a:xfrm rot="5400000">
                <a:off x="-177817" y="6338154"/>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0" name="Group 169"/>
            <p:cNvGrpSpPr/>
            <p:nvPr/>
          </p:nvGrpSpPr>
          <p:grpSpPr>
            <a:xfrm>
              <a:off x="457731" y="-141165"/>
              <a:ext cx="8226688" cy="122115"/>
              <a:chOff x="457731" y="6582508"/>
              <a:chExt cx="8226688" cy="486507"/>
            </a:xfrm>
          </p:grpSpPr>
          <p:cxnSp>
            <p:nvCxnSpPr>
              <p:cNvPr id="171" name="Straight Connector 170"/>
              <p:cNvCxnSpPr/>
              <p:nvPr/>
            </p:nvCxnSpPr>
            <p:spPr>
              <a:xfrm>
                <a:off x="457731"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a:off x="8684419"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173" name="Group 172"/>
              <p:cNvGrpSpPr/>
              <p:nvPr/>
            </p:nvGrpSpPr>
            <p:grpSpPr>
              <a:xfrm>
                <a:off x="7986158" y="6582508"/>
                <a:ext cx="152400" cy="486507"/>
                <a:chOff x="7983415" y="6582508"/>
                <a:chExt cx="152400" cy="486507"/>
              </a:xfrm>
            </p:grpSpPr>
            <p:cxnSp>
              <p:nvCxnSpPr>
                <p:cNvPr id="204" name="Straight Connector 203"/>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4" name="Group 173"/>
              <p:cNvGrpSpPr/>
              <p:nvPr/>
            </p:nvGrpSpPr>
            <p:grpSpPr>
              <a:xfrm>
                <a:off x="7287901" y="6582508"/>
                <a:ext cx="152400" cy="486507"/>
                <a:chOff x="7983415" y="6582508"/>
                <a:chExt cx="152400" cy="486507"/>
              </a:xfrm>
            </p:grpSpPr>
            <p:cxnSp>
              <p:nvCxnSpPr>
                <p:cNvPr id="202" name="Straight Connector 201"/>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3" name="Straight Connector 202"/>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5" name="Group 174"/>
              <p:cNvGrpSpPr/>
              <p:nvPr/>
            </p:nvGrpSpPr>
            <p:grpSpPr>
              <a:xfrm>
                <a:off x="6589644" y="6582508"/>
                <a:ext cx="152400" cy="486507"/>
                <a:chOff x="7983415" y="6582508"/>
                <a:chExt cx="152400" cy="486507"/>
              </a:xfrm>
            </p:grpSpPr>
            <p:cxnSp>
              <p:nvCxnSpPr>
                <p:cNvPr id="200" name="Straight Connector 199"/>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1" name="Straight Connector 200"/>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6" name="Group 175"/>
              <p:cNvGrpSpPr/>
              <p:nvPr/>
            </p:nvGrpSpPr>
            <p:grpSpPr>
              <a:xfrm>
                <a:off x="5891387" y="6582508"/>
                <a:ext cx="152400" cy="486507"/>
                <a:chOff x="7983415" y="6582508"/>
                <a:chExt cx="152400" cy="486507"/>
              </a:xfrm>
            </p:grpSpPr>
            <p:cxnSp>
              <p:nvCxnSpPr>
                <p:cNvPr id="198" name="Straight Connector 197"/>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9" name="Straight Connector 198"/>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7" name="Group 176"/>
              <p:cNvGrpSpPr/>
              <p:nvPr/>
            </p:nvGrpSpPr>
            <p:grpSpPr>
              <a:xfrm>
                <a:off x="5193130" y="6582508"/>
                <a:ext cx="152400" cy="486507"/>
                <a:chOff x="7983415" y="6582508"/>
                <a:chExt cx="152400" cy="486507"/>
              </a:xfrm>
            </p:grpSpPr>
            <p:cxnSp>
              <p:nvCxnSpPr>
                <p:cNvPr id="196" name="Straight Connector 195"/>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7" name="Straight Connector 196"/>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8" name="Group 177"/>
              <p:cNvGrpSpPr/>
              <p:nvPr/>
            </p:nvGrpSpPr>
            <p:grpSpPr>
              <a:xfrm>
                <a:off x="4494873" y="6582508"/>
                <a:ext cx="152400" cy="486507"/>
                <a:chOff x="7983415" y="6582508"/>
                <a:chExt cx="152400" cy="486507"/>
              </a:xfrm>
            </p:grpSpPr>
            <p:cxnSp>
              <p:nvCxnSpPr>
                <p:cNvPr id="194" name="Straight Connector 193"/>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5" name="Straight Connector 194"/>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9" name="Group 178"/>
              <p:cNvGrpSpPr/>
              <p:nvPr/>
            </p:nvGrpSpPr>
            <p:grpSpPr>
              <a:xfrm>
                <a:off x="3796616" y="6582508"/>
                <a:ext cx="152400" cy="486507"/>
                <a:chOff x="7983415" y="6582508"/>
                <a:chExt cx="152400" cy="486507"/>
              </a:xfrm>
            </p:grpSpPr>
            <p:cxnSp>
              <p:nvCxnSpPr>
                <p:cNvPr id="192" name="Straight Connector 191"/>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3" name="Straight Connector 192"/>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0" name="Group 179"/>
              <p:cNvGrpSpPr/>
              <p:nvPr/>
            </p:nvGrpSpPr>
            <p:grpSpPr>
              <a:xfrm>
                <a:off x="3098359" y="6582508"/>
                <a:ext cx="152400" cy="486507"/>
                <a:chOff x="7983415" y="6582508"/>
                <a:chExt cx="152400" cy="486507"/>
              </a:xfrm>
            </p:grpSpPr>
            <p:cxnSp>
              <p:nvCxnSpPr>
                <p:cNvPr id="190" name="Straight Connector 189"/>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1" name="Straight Connector 190"/>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1" name="Group 180"/>
              <p:cNvGrpSpPr/>
              <p:nvPr/>
            </p:nvGrpSpPr>
            <p:grpSpPr>
              <a:xfrm>
                <a:off x="2400102" y="6582508"/>
                <a:ext cx="152400" cy="486507"/>
                <a:chOff x="7983415" y="6582508"/>
                <a:chExt cx="152400" cy="486507"/>
              </a:xfrm>
            </p:grpSpPr>
            <p:cxnSp>
              <p:nvCxnSpPr>
                <p:cNvPr id="188" name="Straight Connector 187"/>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2" name="Group 181"/>
              <p:cNvGrpSpPr/>
              <p:nvPr/>
            </p:nvGrpSpPr>
            <p:grpSpPr>
              <a:xfrm>
                <a:off x="1701845" y="6582508"/>
                <a:ext cx="152400" cy="486507"/>
                <a:chOff x="7983415" y="6582508"/>
                <a:chExt cx="152400" cy="486507"/>
              </a:xfrm>
            </p:grpSpPr>
            <p:cxnSp>
              <p:nvCxnSpPr>
                <p:cNvPr id="186" name="Straight Connector 185"/>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3" name="Group 182"/>
              <p:cNvGrpSpPr/>
              <p:nvPr/>
            </p:nvGrpSpPr>
            <p:grpSpPr>
              <a:xfrm>
                <a:off x="1003588" y="6582508"/>
                <a:ext cx="152400" cy="486507"/>
                <a:chOff x="7983415" y="6582508"/>
                <a:chExt cx="152400" cy="486507"/>
              </a:xfrm>
            </p:grpSpPr>
            <p:cxnSp>
              <p:nvCxnSpPr>
                <p:cNvPr id="184" name="Straight Connector 183"/>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grpSp>
      <p:sp>
        <p:nvSpPr>
          <p:cNvPr id="155" name="Text Placeholder 6"/>
          <p:cNvSpPr>
            <a:spLocks noGrp="1"/>
          </p:cNvSpPr>
          <p:nvPr>
            <p:ph type="body" sz="quarter" idx="14"/>
          </p:nvPr>
        </p:nvSpPr>
        <p:spPr>
          <a:xfrm>
            <a:off x="458788" y="6399212"/>
            <a:ext cx="5438508" cy="458788"/>
          </a:xfrm>
        </p:spPr>
        <p:txBody>
          <a:bodyPr vert="horz" lIns="0" tIns="0" rIns="0" bIns="0" rtlCol="0" anchor="ctr">
            <a:noAutofit/>
          </a:bodyPr>
          <a:lstStyle>
            <a:lvl1pPr>
              <a:defRPr lang="en-US" sz="800" i="0" kern="1200" dirty="0" smtClean="0">
                <a:solidFill>
                  <a:schemeClr val="bg2"/>
                </a:solidFill>
                <a:latin typeface="+mj-lt"/>
                <a:ea typeface="+mn-ea"/>
                <a:cs typeface="+mn-cs"/>
              </a:defRPr>
            </a:lvl1pPr>
          </a:lstStyle>
          <a:p>
            <a:pPr marL="0" lvl="0" indent="0" algn="l" defTabSz="914400" rtl="0" eaLnBrk="1" latinLnBrk="0" hangingPunct="1">
              <a:lnSpc>
                <a:spcPct val="85000"/>
              </a:lnSpc>
              <a:spcBef>
                <a:spcPts val="0"/>
              </a:spcBef>
              <a:spcAft>
                <a:spcPts val="0"/>
              </a:spcAft>
              <a:buFontTx/>
              <a:buNone/>
            </a:pPr>
            <a:r>
              <a:rPr lang="en-US"/>
              <a:t>Edit Master text styles</a:t>
            </a:r>
          </a:p>
        </p:txBody>
      </p:sp>
    </p:spTree>
    <p:extLst>
      <p:ext uri="{BB962C8B-B14F-4D97-AF65-F5344CB8AC3E}">
        <p14:creationId xmlns:p14="http://schemas.microsoft.com/office/powerpoint/2010/main" val="4271249916"/>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Case Study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Click to edit Master title style</a:t>
            </a:r>
          </a:p>
        </p:txBody>
      </p:sp>
      <p:sp>
        <p:nvSpPr>
          <p:cNvPr id="152" name="Text Placeholder 2"/>
          <p:cNvSpPr>
            <a:spLocks noGrp="1"/>
          </p:cNvSpPr>
          <p:nvPr>
            <p:ph type="body" idx="10"/>
          </p:nvPr>
        </p:nvSpPr>
        <p:spPr>
          <a:xfrm>
            <a:off x="459580" y="1134598"/>
            <a:ext cx="4035293" cy="536519"/>
          </a:xfrm>
        </p:spPr>
        <p:txBody>
          <a:bodyPr anchor="t">
            <a:noAutofit/>
          </a:bodyPr>
          <a:lstStyle>
            <a:lvl1pPr marL="0" indent="0">
              <a:buNone/>
              <a:defRPr sz="15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cxnSp>
        <p:nvCxnSpPr>
          <p:cNvPr id="276" name="Straight Connector 275"/>
          <p:cNvCxnSpPr/>
          <p:nvPr/>
        </p:nvCxnSpPr>
        <p:spPr>
          <a:xfrm>
            <a:off x="457731" y="6873247"/>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7" name="Straight Connector 276"/>
          <p:cNvCxnSpPr/>
          <p:nvPr/>
        </p:nvCxnSpPr>
        <p:spPr>
          <a:xfrm>
            <a:off x="8684419" y="6873247"/>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78" name="Group 277"/>
          <p:cNvGrpSpPr/>
          <p:nvPr/>
        </p:nvGrpSpPr>
        <p:grpSpPr>
          <a:xfrm>
            <a:off x="7986158" y="6873247"/>
            <a:ext cx="152400" cy="122115"/>
            <a:chOff x="7983415" y="6582508"/>
            <a:chExt cx="152400" cy="486507"/>
          </a:xfrm>
        </p:grpSpPr>
        <p:cxnSp>
          <p:nvCxnSpPr>
            <p:cNvPr id="309" name="Straight Connector 308"/>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10" name="Straight Connector 309"/>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9" name="Group 278"/>
          <p:cNvGrpSpPr/>
          <p:nvPr/>
        </p:nvGrpSpPr>
        <p:grpSpPr>
          <a:xfrm>
            <a:off x="7287901" y="6873247"/>
            <a:ext cx="152400" cy="122115"/>
            <a:chOff x="7983415" y="6582508"/>
            <a:chExt cx="152400" cy="486507"/>
          </a:xfrm>
        </p:grpSpPr>
        <p:cxnSp>
          <p:nvCxnSpPr>
            <p:cNvPr id="307" name="Straight Connector 306"/>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8" name="Straight Connector 307"/>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0" name="Group 279"/>
          <p:cNvGrpSpPr/>
          <p:nvPr/>
        </p:nvGrpSpPr>
        <p:grpSpPr>
          <a:xfrm>
            <a:off x="6589644" y="6873247"/>
            <a:ext cx="152400" cy="122115"/>
            <a:chOff x="7983415" y="6582508"/>
            <a:chExt cx="152400" cy="486507"/>
          </a:xfrm>
        </p:grpSpPr>
        <p:cxnSp>
          <p:nvCxnSpPr>
            <p:cNvPr id="305" name="Straight Connector 304"/>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6" name="Straight Connector 305"/>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1" name="Group 280"/>
          <p:cNvGrpSpPr/>
          <p:nvPr/>
        </p:nvGrpSpPr>
        <p:grpSpPr>
          <a:xfrm>
            <a:off x="5891387" y="6873247"/>
            <a:ext cx="152400" cy="122115"/>
            <a:chOff x="7983415" y="6582508"/>
            <a:chExt cx="152400" cy="486507"/>
          </a:xfrm>
        </p:grpSpPr>
        <p:cxnSp>
          <p:nvCxnSpPr>
            <p:cNvPr id="303" name="Straight Connector 302"/>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4" name="Straight Connector 303"/>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2" name="Group 281"/>
          <p:cNvGrpSpPr/>
          <p:nvPr/>
        </p:nvGrpSpPr>
        <p:grpSpPr>
          <a:xfrm>
            <a:off x="5193130" y="6873247"/>
            <a:ext cx="152400" cy="122115"/>
            <a:chOff x="7983415" y="6582508"/>
            <a:chExt cx="152400" cy="486507"/>
          </a:xfrm>
        </p:grpSpPr>
        <p:cxnSp>
          <p:nvCxnSpPr>
            <p:cNvPr id="301" name="Straight Connector 300"/>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3" name="Group 282"/>
          <p:cNvGrpSpPr/>
          <p:nvPr/>
        </p:nvGrpSpPr>
        <p:grpSpPr>
          <a:xfrm>
            <a:off x="4494873" y="6873247"/>
            <a:ext cx="152400" cy="122115"/>
            <a:chOff x="7983415" y="6582508"/>
            <a:chExt cx="152400" cy="486507"/>
          </a:xfrm>
        </p:grpSpPr>
        <p:cxnSp>
          <p:nvCxnSpPr>
            <p:cNvPr id="299" name="Straight Connector 298"/>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0" name="Straight Connector 299"/>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4" name="Group 283"/>
          <p:cNvGrpSpPr/>
          <p:nvPr/>
        </p:nvGrpSpPr>
        <p:grpSpPr>
          <a:xfrm>
            <a:off x="3796616" y="6873247"/>
            <a:ext cx="152400" cy="122115"/>
            <a:chOff x="7983415" y="6582508"/>
            <a:chExt cx="152400" cy="486507"/>
          </a:xfrm>
        </p:grpSpPr>
        <p:cxnSp>
          <p:nvCxnSpPr>
            <p:cNvPr id="297" name="Straight Connector 296"/>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5" name="Group 284"/>
          <p:cNvGrpSpPr/>
          <p:nvPr/>
        </p:nvGrpSpPr>
        <p:grpSpPr>
          <a:xfrm>
            <a:off x="3098359" y="6873247"/>
            <a:ext cx="152400" cy="122115"/>
            <a:chOff x="7983415" y="6582508"/>
            <a:chExt cx="152400" cy="486507"/>
          </a:xfrm>
        </p:grpSpPr>
        <p:cxnSp>
          <p:nvCxnSpPr>
            <p:cNvPr id="295" name="Straight Connector 294"/>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6" name="Straight Connector 295"/>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6" name="Group 285"/>
          <p:cNvGrpSpPr/>
          <p:nvPr/>
        </p:nvGrpSpPr>
        <p:grpSpPr>
          <a:xfrm>
            <a:off x="2400102" y="6873247"/>
            <a:ext cx="152400" cy="122115"/>
            <a:chOff x="7983415" y="6582508"/>
            <a:chExt cx="152400" cy="486507"/>
          </a:xfrm>
        </p:grpSpPr>
        <p:cxnSp>
          <p:nvCxnSpPr>
            <p:cNvPr id="293" name="Straight Connector 292"/>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7" name="Group 286"/>
          <p:cNvGrpSpPr/>
          <p:nvPr/>
        </p:nvGrpSpPr>
        <p:grpSpPr>
          <a:xfrm>
            <a:off x="1701845" y="6873247"/>
            <a:ext cx="152400" cy="122115"/>
            <a:chOff x="7983415" y="6582508"/>
            <a:chExt cx="152400" cy="486507"/>
          </a:xfrm>
        </p:grpSpPr>
        <p:cxnSp>
          <p:nvCxnSpPr>
            <p:cNvPr id="291" name="Straight Connector 290"/>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8" name="Group 287"/>
          <p:cNvGrpSpPr/>
          <p:nvPr/>
        </p:nvGrpSpPr>
        <p:grpSpPr>
          <a:xfrm>
            <a:off x="1003588" y="6873247"/>
            <a:ext cx="152400" cy="122115"/>
            <a:chOff x="7983415" y="6582508"/>
            <a:chExt cx="152400" cy="486507"/>
          </a:xfrm>
        </p:grpSpPr>
        <p:cxnSp>
          <p:nvCxnSpPr>
            <p:cNvPr id="289" name="Straight Connector 288"/>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0" name="Straight Connector 289"/>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41" name="Straight Connector 240"/>
          <p:cNvCxnSpPr/>
          <p:nvPr/>
        </p:nvCxnSpPr>
        <p:spPr>
          <a:xfrm rot="5400000">
            <a:off x="-90267" y="392949"/>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42" name="Group 241"/>
          <p:cNvGrpSpPr/>
          <p:nvPr/>
        </p:nvGrpSpPr>
        <p:grpSpPr>
          <a:xfrm rot="5400000">
            <a:off x="-166467" y="5940709"/>
            <a:ext cx="152400" cy="122115"/>
            <a:chOff x="7983415" y="6582508"/>
            <a:chExt cx="152400" cy="486507"/>
          </a:xfrm>
        </p:grpSpPr>
        <p:cxnSp>
          <p:nvCxnSpPr>
            <p:cNvPr id="274" name="Straight Connector 273"/>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5" name="Straight Connector 274"/>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3" name="Group 242"/>
          <p:cNvGrpSpPr/>
          <p:nvPr/>
        </p:nvGrpSpPr>
        <p:grpSpPr>
          <a:xfrm rot="5400000">
            <a:off x="-166467" y="5467067"/>
            <a:ext cx="152400" cy="122115"/>
            <a:chOff x="7983415" y="6582508"/>
            <a:chExt cx="152400" cy="486507"/>
          </a:xfrm>
        </p:grpSpPr>
        <p:cxnSp>
          <p:nvCxnSpPr>
            <p:cNvPr id="272" name="Straight Connector 271"/>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3" name="Straight Connector 272"/>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4" name="Group 243"/>
          <p:cNvGrpSpPr/>
          <p:nvPr/>
        </p:nvGrpSpPr>
        <p:grpSpPr>
          <a:xfrm rot="5400000">
            <a:off x="-166467" y="4993425"/>
            <a:ext cx="152400" cy="122115"/>
            <a:chOff x="7983415" y="6582508"/>
            <a:chExt cx="152400" cy="486507"/>
          </a:xfrm>
        </p:grpSpPr>
        <p:cxnSp>
          <p:nvCxnSpPr>
            <p:cNvPr id="270" name="Straight Connector 269"/>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5" name="Group 244"/>
          <p:cNvGrpSpPr/>
          <p:nvPr/>
        </p:nvGrpSpPr>
        <p:grpSpPr>
          <a:xfrm rot="5400000">
            <a:off x="-166467" y="4519783"/>
            <a:ext cx="152400" cy="122115"/>
            <a:chOff x="7983415" y="6582508"/>
            <a:chExt cx="152400" cy="486507"/>
          </a:xfrm>
        </p:grpSpPr>
        <p:cxnSp>
          <p:nvCxnSpPr>
            <p:cNvPr id="268" name="Straight Connector 267"/>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9" name="Straight Connector 268"/>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6" name="Group 245"/>
          <p:cNvGrpSpPr/>
          <p:nvPr/>
        </p:nvGrpSpPr>
        <p:grpSpPr>
          <a:xfrm rot="5400000">
            <a:off x="-166467" y="4046141"/>
            <a:ext cx="152400" cy="122115"/>
            <a:chOff x="7983415" y="6582508"/>
            <a:chExt cx="152400" cy="486507"/>
          </a:xfrm>
        </p:grpSpPr>
        <p:cxnSp>
          <p:nvCxnSpPr>
            <p:cNvPr id="266" name="Straight Connector 265"/>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7" name="Group 246"/>
          <p:cNvGrpSpPr/>
          <p:nvPr/>
        </p:nvGrpSpPr>
        <p:grpSpPr>
          <a:xfrm rot="5400000">
            <a:off x="-166467" y="3572499"/>
            <a:ext cx="152400" cy="122115"/>
            <a:chOff x="7983415" y="6582508"/>
            <a:chExt cx="152400" cy="486507"/>
          </a:xfrm>
        </p:grpSpPr>
        <p:cxnSp>
          <p:nvCxnSpPr>
            <p:cNvPr id="264" name="Straight Connector 263"/>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8" name="Group 247"/>
          <p:cNvGrpSpPr/>
          <p:nvPr/>
        </p:nvGrpSpPr>
        <p:grpSpPr>
          <a:xfrm rot="5400000">
            <a:off x="-166467" y="3098857"/>
            <a:ext cx="152400" cy="122115"/>
            <a:chOff x="7983415" y="6582508"/>
            <a:chExt cx="152400" cy="486507"/>
          </a:xfrm>
        </p:grpSpPr>
        <p:cxnSp>
          <p:nvCxnSpPr>
            <p:cNvPr id="262" name="Straight Connector 261"/>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3" name="Straight Connector 262"/>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9" name="Group 248"/>
          <p:cNvGrpSpPr/>
          <p:nvPr/>
        </p:nvGrpSpPr>
        <p:grpSpPr>
          <a:xfrm rot="5400000">
            <a:off x="-166467" y="2625215"/>
            <a:ext cx="152400" cy="122115"/>
            <a:chOff x="7983415" y="6582508"/>
            <a:chExt cx="152400" cy="486507"/>
          </a:xfrm>
        </p:grpSpPr>
        <p:cxnSp>
          <p:nvCxnSpPr>
            <p:cNvPr id="260" name="Straight Connector 259"/>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0" name="Group 249"/>
          <p:cNvGrpSpPr/>
          <p:nvPr/>
        </p:nvGrpSpPr>
        <p:grpSpPr>
          <a:xfrm rot="5400000">
            <a:off x="-166467" y="2151573"/>
            <a:ext cx="152400" cy="122115"/>
            <a:chOff x="7983415" y="6582508"/>
            <a:chExt cx="152400" cy="486507"/>
          </a:xfrm>
        </p:grpSpPr>
        <p:cxnSp>
          <p:nvCxnSpPr>
            <p:cNvPr id="258" name="Straight Connector 257"/>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1" name="Group 250"/>
          <p:cNvGrpSpPr/>
          <p:nvPr/>
        </p:nvGrpSpPr>
        <p:grpSpPr>
          <a:xfrm rot="5400000">
            <a:off x="-166467" y="1677931"/>
            <a:ext cx="152400" cy="122115"/>
            <a:chOff x="7983415" y="6582508"/>
            <a:chExt cx="152400" cy="486507"/>
          </a:xfrm>
        </p:grpSpPr>
        <p:cxnSp>
          <p:nvCxnSpPr>
            <p:cNvPr id="256" name="Straight Connector 255"/>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2" name="Group 251"/>
          <p:cNvGrpSpPr/>
          <p:nvPr/>
        </p:nvGrpSpPr>
        <p:grpSpPr>
          <a:xfrm rot="5400000">
            <a:off x="-166467" y="997340"/>
            <a:ext cx="152400" cy="122115"/>
            <a:chOff x="7983415" y="6582508"/>
            <a:chExt cx="152400" cy="486507"/>
          </a:xfrm>
        </p:grpSpPr>
        <p:cxnSp>
          <p:nvCxnSpPr>
            <p:cNvPr id="254" name="Straight Connector 253"/>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53" name="Straight Connector 252"/>
          <p:cNvCxnSpPr/>
          <p:nvPr/>
        </p:nvCxnSpPr>
        <p:spPr>
          <a:xfrm rot="5400000">
            <a:off x="-90267" y="6338154"/>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6" name="Straight Connector 205"/>
          <p:cNvCxnSpPr/>
          <p:nvPr/>
        </p:nvCxnSpPr>
        <p:spPr>
          <a:xfrm rot="5400000">
            <a:off x="9227541" y="392949"/>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07" name="Group 206"/>
          <p:cNvGrpSpPr/>
          <p:nvPr/>
        </p:nvGrpSpPr>
        <p:grpSpPr>
          <a:xfrm rot="5400000">
            <a:off x="9151341" y="5940709"/>
            <a:ext cx="152400" cy="122115"/>
            <a:chOff x="7983415" y="6582508"/>
            <a:chExt cx="152400" cy="486507"/>
          </a:xfrm>
        </p:grpSpPr>
        <p:cxnSp>
          <p:nvCxnSpPr>
            <p:cNvPr id="239" name="Straight Connector 238"/>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8" name="Group 207"/>
          <p:cNvGrpSpPr/>
          <p:nvPr/>
        </p:nvGrpSpPr>
        <p:grpSpPr>
          <a:xfrm rot="5400000">
            <a:off x="9151341" y="5467067"/>
            <a:ext cx="152400" cy="122115"/>
            <a:chOff x="7983415" y="6582508"/>
            <a:chExt cx="152400" cy="486507"/>
          </a:xfrm>
        </p:grpSpPr>
        <p:cxnSp>
          <p:nvCxnSpPr>
            <p:cNvPr id="237" name="Straight Connector 236"/>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9" name="Group 208"/>
          <p:cNvGrpSpPr/>
          <p:nvPr/>
        </p:nvGrpSpPr>
        <p:grpSpPr>
          <a:xfrm rot="5400000">
            <a:off x="9151341" y="4993425"/>
            <a:ext cx="152400" cy="122115"/>
            <a:chOff x="7983415" y="6582508"/>
            <a:chExt cx="152400" cy="486507"/>
          </a:xfrm>
        </p:grpSpPr>
        <p:cxnSp>
          <p:nvCxnSpPr>
            <p:cNvPr id="235" name="Straight Connector 234"/>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6" name="Straight Connector 235"/>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0" name="Group 209"/>
          <p:cNvGrpSpPr/>
          <p:nvPr/>
        </p:nvGrpSpPr>
        <p:grpSpPr>
          <a:xfrm rot="5400000">
            <a:off x="9151341" y="4519783"/>
            <a:ext cx="152400" cy="122115"/>
            <a:chOff x="7983415" y="6582508"/>
            <a:chExt cx="152400" cy="486507"/>
          </a:xfrm>
        </p:grpSpPr>
        <p:cxnSp>
          <p:nvCxnSpPr>
            <p:cNvPr id="233" name="Straight Connector 232"/>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4" name="Straight Connector 233"/>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1" name="Group 210"/>
          <p:cNvGrpSpPr/>
          <p:nvPr/>
        </p:nvGrpSpPr>
        <p:grpSpPr>
          <a:xfrm rot="5400000">
            <a:off x="9151341" y="4046141"/>
            <a:ext cx="152400" cy="122115"/>
            <a:chOff x="7983415" y="6582508"/>
            <a:chExt cx="152400" cy="486507"/>
          </a:xfrm>
        </p:grpSpPr>
        <p:cxnSp>
          <p:nvCxnSpPr>
            <p:cNvPr id="231" name="Straight Connector 230"/>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2" name="Straight Connector 231"/>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2" name="Group 211"/>
          <p:cNvGrpSpPr/>
          <p:nvPr/>
        </p:nvGrpSpPr>
        <p:grpSpPr>
          <a:xfrm rot="5400000">
            <a:off x="9151341" y="3572499"/>
            <a:ext cx="152400" cy="122115"/>
            <a:chOff x="7983415" y="6582508"/>
            <a:chExt cx="152400" cy="486507"/>
          </a:xfrm>
        </p:grpSpPr>
        <p:cxnSp>
          <p:nvCxnSpPr>
            <p:cNvPr id="229" name="Straight Connector 228"/>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3" name="Group 212"/>
          <p:cNvGrpSpPr/>
          <p:nvPr/>
        </p:nvGrpSpPr>
        <p:grpSpPr>
          <a:xfrm rot="5400000">
            <a:off x="9151341" y="3098857"/>
            <a:ext cx="152400" cy="122115"/>
            <a:chOff x="7983415" y="6582508"/>
            <a:chExt cx="152400" cy="486507"/>
          </a:xfrm>
        </p:grpSpPr>
        <p:cxnSp>
          <p:nvCxnSpPr>
            <p:cNvPr id="227" name="Straight Connector 226"/>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4" name="Group 213"/>
          <p:cNvGrpSpPr/>
          <p:nvPr/>
        </p:nvGrpSpPr>
        <p:grpSpPr>
          <a:xfrm rot="5400000">
            <a:off x="9151341" y="2625215"/>
            <a:ext cx="152400" cy="122115"/>
            <a:chOff x="7983415" y="6582508"/>
            <a:chExt cx="152400" cy="486507"/>
          </a:xfrm>
        </p:grpSpPr>
        <p:cxnSp>
          <p:nvCxnSpPr>
            <p:cNvPr id="225" name="Straight Connector 224"/>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5" name="Group 214"/>
          <p:cNvGrpSpPr/>
          <p:nvPr/>
        </p:nvGrpSpPr>
        <p:grpSpPr>
          <a:xfrm rot="5400000">
            <a:off x="9151341" y="2151573"/>
            <a:ext cx="152400" cy="122115"/>
            <a:chOff x="7983415" y="6582508"/>
            <a:chExt cx="152400" cy="486507"/>
          </a:xfrm>
        </p:grpSpPr>
        <p:cxnSp>
          <p:nvCxnSpPr>
            <p:cNvPr id="223" name="Straight Connector 222"/>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6" name="Group 215"/>
          <p:cNvGrpSpPr/>
          <p:nvPr/>
        </p:nvGrpSpPr>
        <p:grpSpPr>
          <a:xfrm rot="5400000">
            <a:off x="9151341" y="1677931"/>
            <a:ext cx="152400" cy="122115"/>
            <a:chOff x="7983415" y="6582508"/>
            <a:chExt cx="152400" cy="486507"/>
          </a:xfrm>
        </p:grpSpPr>
        <p:cxnSp>
          <p:nvCxnSpPr>
            <p:cNvPr id="221" name="Straight Connector 220"/>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7" name="Group 216"/>
          <p:cNvGrpSpPr/>
          <p:nvPr/>
        </p:nvGrpSpPr>
        <p:grpSpPr>
          <a:xfrm rot="5400000">
            <a:off x="9151341" y="997340"/>
            <a:ext cx="152400" cy="122115"/>
            <a:chOff x="7983415" y="6582508"/>
            <a:chExt cx="152400" cy="486507"/>
          </a:xfrm>
        </p:grpSpPr>
        <p:cxnSp>
          <p:nvCxnSpPr>
            <p:cNvPr id="219" name="Straight Connector 218"/>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18" name="Straight Connector 217"/>
          <p:cNvCxnSpPr/>
          <p:nvPr/>
        </p:nvCxnSpPr>
        <p:spPr>
          <a:xfrm rot="5400000">
            <a:off x="9227541" y="6338154"/>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457731" y="-141165"/>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a:off x="8684419" y="-141165"/>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173" name="Group 172"/>
          <p:cNvGrpSpPr/>
          <p:nvPr/>
        </p:nvGrpSpPr>
        <p:grpSpPr>
          <a:xfrm>
            <a:off x="7986158" y="-141165"/>
            <a:ext cx="152400" cy="122115"/>
            <a:chOff x="7983415" y="6582508"/>
            <a:chExt cx="152400" cy="486507"/>
          </a:xfrm>
        </p:grpSpPr>
        <p:cxnSp>
          <p:nvCxnSpPr>
            <p:cNvPr id="204" name="Straight Connector 203"/>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4" name="Group 173"/>
          <p:cNvGrpSpPr/>
          <p:nvPr/>
        </p:nvGrpSpPr>
        <p:grpSpPr>
          <a:xfrm>
            <a:off x="7287901" y="-141165"/>
            <a:ext cx="152400" cy="122115"/>
            <a:chOff x="7983415" y="6582508"/>
            <a:chExt cx="152400" cy="486507"/>
          </a:xfrm>
        </p:grpSpPr>
        <p:cxnSp>
          <p:nvCxnSpPr>
            <p:cNvPr id="202" name="Straight Connector 201"/>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3" name="Straight Connector 202"/>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5" name="Group 174"/>
          <p:cNvGrpSpPr/>
          <p:nvPr/>
        </p:nvGrpSpPr>
        <p:grpSpPr>
          <a:xfrm>
            <a:off x="6589644" y="-141165"/>
            <a:ext cx="152400" cy="122115"/>
            <a:chOff x="7983415" y="6582508"/>
            <a:chExt cx="152400" cy="486507"/>
          </a:xfrm>
        </p:grpSpPr>
        <p:cxnSp>
          <p:nvCxnSpPr>
            <p:cNvPr id="200" name="Straight Connector 199"/>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1" name="Straight Connector 200"/>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6" name="Group 175"/>
          <p:cNvGrpSpPr/>
          <p:nvPr/>
        </p:nvGrpSpPr>
        <p:grpSpPr>
          <a:xfrm>
            <a:off x="5891387" y="-141165"/>
            <a:ext cx="152400" cy="122115"/>
            <a:chOff x="7983415" y="6582508"/>
            <a:chExt cx="152400" cy="486507"/>
          </a:xfrm>
        </p:grpSpPr>
        <p:cxnSp>
          <p:nvCxnSpPr>
            <p:cNvPr id="198" name="Straight Connector 197"/>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9" name="Straight Connector 198"/>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7" name="Group 176"/>
          <p:cNvGrpSpPr/>
          <p:nvPr/>
        </p:nvGrpSpPr>
        <p:grpSpPr>
          <a:xfrm>
            <a:off x="5193130" y="-141165"/>
            <a:ext cx="152400" cy="122115"/>
            <a:chOff x="7983415" y="6582508"/>
            <a:chExt cx="152400" cy="486507"/>
          </a:xfrm>
        </p:grpSpPr>
        <p:cxnSp>
          <p:nvCxnSpPr>
            <p:cNvPr id="196" name="Straight Connector 195"/>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7" name="Straight Connector 196"/>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8" name="Group 177"/>
          <p:cNvGrpSpPr/>
          <p:nvPr/>
        </p:nvGrpSpPr>
        <p:grpSpPr>
          <a:xfrm>
            <a:off x="4494873" y="-141165"/>
            <a:ext cx="152400" cy="122115"/>
            <a:chOff x="7983415" y="6582508"/>
            <a:chExt cx="152400" cy="486507"/>
          </a:xfrm>
        </p:grpSpPr>
        <p:cxnSp>
          <p:nvCxnSpPr>
            <p:cNvPr id="194" name="Straight Connector 193"/>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5" name="Straight Connector 194"/>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9" name="Group 178"/>
          <p:cNvGrpSpPr/>
          <p:nvPr/>
        </p:nvGrpSpPr>
        <p:grpSpPr>
          <a:xfrm>
            <a:off x="3796616" y="-141165"/>
            <a:ext cx="152400" cy="122115"/>
            <a:chOff x="7983415" y="6582508"/>
            <a:chExt cx="152400" cy="486507"/>
          </a:xfrm>
        </p:grpSpPr>
        <p:cxnSp>
          <p:nvCxnSpPr>
            <p:cNvPr id="192" name="Straight Connector 191"/>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3" name="Straight Connector 192"/>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0" name="Group 179"/>
          <p:cNvGrpSpPr/>
          <p:nvPr/>
        </p:nvGrpSpPr>
        <p:grpSpPr>
          <a:xfrm>
            <a:off x="3098359" y="-141165"/>
            <a:ext cx="152400" cy="122115"/>
            <a:chOff x="7983415" y="6582508"/>
            <a:chExt cx="152400" cy="486507"/>
          </a:xfrm>
        </p:grpSpPr>
        <p:cxnSp>
          <p:nvCxnSpPr>
            <p:cNvPr id="190" name="Straight Connector 189"/>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1" name="Straight Connector 190"/>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1" name="Group 180"/>
          <p:cNvGrpSpPr/>
          <p:nvPr/>
        </p:nvGrpSpPr>
        <p:grpSpPr>
          <a:xfrm>
            <a:off x="2400102" y="-141165"/>
            <a:ext cx="152400" cy="122115"/>
            <a:chOff x="7983415" y="6582508"/>
            <a:chExt cx="152400" cy="486507"/>
          </a:xfrm>
        </p:grpSpPr>
        <p:cxnSp>
          <p:nvCxnSpPr>
            <p:cNvPr id="188" name="Straight Connector 187"/>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2" name="Group 181"/>
          <p:cNvGrpSpPr/>
          <p:nvPr/>
        </p:nvGrpSpPr>
        <p:grpSpPr>
          <a:xfrm>
            <a:off x="1701845" y="-141165"/>
            <a:ext cx="152400" cy="122115"/>
            <a:chOff x="7983415" y="6582508"/>
            <a:chExt cx="152400" cy="486507"/>
          </a:xfrm>
        </p:grpSpPr>
        <p:cxnSp>
          <p:nvCxnSpPr>
            <p:cNvPr id="186" name="Straight Connector 185"/>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3" name="Group 182"/>
          <p:cNvGrpSpPr/>
          <p:nvPr/>
        </p:nvGrpSpPr>
        <p:grpSpPr>
          <a:xfrm>
            <a:off x="1003588" y="-141165"/>
            <a:ext cx="152400" cy="122115"/>
            <a:chOff x="7983415" y="6582508"/>
            <a:chExt cx="152400" cy="486507"/>
          </a:xfrm>
        </p:grpSpPr>
        <p:cxnSp>
          <p:nvCxnSpPr>
            <p:cNvPr id="184" name="Straight Connector 183"/>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sp>
        <p:nvSpPr>
          <p:cNvPr id="148" name="Freeform 7"/>
          <p:cNvSpPr>
            <a:spLocks noChangeAspect="1" noEditPoints="1"/>
          </p:cNvSpPr>
          <p:nvPr/>
        </p:nvSpPr>
        <p:spPr bwMode="white">
          <a:xfrm>
            <a:off x="0" y="1"/>
            <a:ext cx="9144000" cy="6857665"/>
          </a:xfrm>
          <a:custGeom>
            <a:avLst/>
            <a:gdLst>
              <a:gd name="T0" fmla="*/ 0 w 6803"/>
              <a:gd name="T1" fmla="*/ 0 h 5102"/>
              <a:gd name="T2" fmla="*/ 0 w 6803"/>
              <a:gd name="T3" fmla="*/ 5102 h 5102"/>
              <a:gd name="T4" fmla="*/ 6803 w 6803"/>
              <a:gd name="T5" fmla="*/ 5102 h 5102"/>
              <a:gd name="T6" fmla="*/ 6803 w 6803"/>
              <a:gd name="T7" fmla="*/ 0 h 5102"/>
              <a:gd name="T8" fmla="*/ 0 w 6803"/>
              <a:gd name="T9" fmla="*/ 0 h 5102"/>
              <a:gd name="T10" fmla="*/ 6751 w 6803"/>
              <a:gd name="T11" fmla="*/ 5048 h 5102"/>
              <a:gd name="T12" fmla="*/ 52 w 6803"/>
              <a:gd name="T13" fmla="*/ 5048 h 5102"/>
              <a:gd name="T14" fmla="*/ 52 w 6803"/>
              <a:gd name="T15" fmla="*/ 54 h 5102"/>
              <a:gd name="T16" fmla="*/ 6751 w 6803"/>
              <a:gd name="T17" fmla="*/ 54 h 5102"/>
              <a:gd name="T18" fmla="*/ 6751 w 6803"/>
              <a:gd name="T19" fmla="*/ 5048 h 5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03" h="5102">
                <a:moveTo>
                  <a:pt x="0" y="0"/>
                </a:moveTo>
                <a:lnTo>
                  <a:pt x="0" y="5102"/>
                </a:lnTo>
                <a:lnTo>
                  <a:pt x="6803" y="5102"/>
                </a:lnTo>
                <a:lnTo>
                  <a:pt x="6803" y="0"/>
                </a:lnTo>
                <a:lnTo>
                  <a:pt x="0" y="0"/>
                </a:lnTo>
                <a:close/>
                <a:moveTo>
                  <a:pt x="6751" y="5048"/>
                </a:moveTo>
                <a:lnTo>
                  <a:pt x="52" y="5048"/>
                </a:lnTo>
                <a:lnTo>
                  <a:pt x="52" y="54"/>
                </a:lnTo>
                <a:lnTo>
                  <a:pt x="6751" y="54"/>
                </a:lnTo>
                <a:lnTo>
                  <a:pt x="6751" y="504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solidFill>
                <a:srgbClr val="2D2D2A"/>
              </a:solidFill>
            </a:endParaRPr>
          </a:p>
        </p:txBody>
      </p:sp>
      <p:sp>
        <p:nvSpPr>
          <p:cNvPr id="150" name="TextBox 149"/>
          <p:cNvSpPr txBox="1"/>
          <p:nvPr/>
        </p:nvSpPr>
        <p:spPr>
          <a:xfrm>
            <a:off x="8138559" y="6567050"/>
            <a:ext cx="545862" cy="123111"/>
          </a:xfrm>
          <a:prstGeom prst="rect">
            <a:avLst/>
          </a:prstGeom>
          <a:noFill/>
        </p:spPr>
        <p:txBody>
          <a:bodyPr wrap="square" lIns="0" tIns="0" rIns="0" bIns="0" rtlCol="0">
            <a:spAutoFit/>
          </a:bodyPr>
          <a:lstStyle/>
          <a:p>
            <a:pPr algn="r"/>
            <a:fld id="{567A4CEE-210B-4A43-8E57-98E37E0AC15F}" type="slidenum">
              <a:rPr lang="en-US" sz="800" smtClean="0">
                <a:solidFill>
                  <a:srgbClr val="2D2D2A">
                    <a:lumMod val="50000"/>
                    <a:lumOff val="50000"/>
                  </a:srgbClr>
                </a:solidFill>
                <a:latin typeface="Arial"/>
              </a:rPr>
              <a:pPr algn="r"/>
              <a:t>‹#›</a:t>
            </a:fld>
            <a:endParaRPr lang="en-US" sz="800" dirty="0">
              <a:solidFill>
                <a:srgbClr val="2D2D2A">
                  <a:lumMod val="50000"/>
                  <a:lumOff val="50000"/>
                </a:srgbClr>
              </a:solidFill>
              <a:latin typeface="Arial"/>
            </a:endParaRPr>
          </a:p>
        </p:txBody>
      </p:sp>
      <p:sp>
        <p:nvSpPr>
          <p:cNvPr id="154" name="Rectangle 153"/>
          <p:cNvSpPr/>
          <p:nvPr/>
        </p:nvSpPr>
        <p:spPr>
          <a:xfrm>
            <a:off x="7038578" y="6567049"/>
            <a:ext cx="1099980" cy="123111"/>
          </a:xfrm>
          <a:prstGeom prst="rect">
            <a:avLst/>
          </a:prstGeom>
          <a:noFill/>
        </p:spPr>
        <p:txBody>
          <a:bodyPr wrap="square" lIns="0" tIns="0" rIns="0" bIns="0" rtlCol="0">
            <a:spAutoFit/>
          </a:bodyPr>
          <a:lstStyle/>
          <a:p>
            <a:pPr algn="r"/>
            <a:r>
              <a:rPr lang="en-US" sz="800" dirty="0">
                <a:solidFill>
                  <a:srgbClr val="2D2D2A">
                    <a:lumMod val="50000"/>
                    <a:lumOff val="50000"/>
                  </a:srgbClr>
                </a:solidFill>
                <a:latin typeface="Arial"/>
              </a:rPr>
              <a:t>© Duarte, Inc. 2014</a:t>
            </a:r>
          </a:p>
        </p:txBody>
      </p:sp>
      <p:sp>
        <p:nvSpPr>
          <p:cNvPr id="162" name="Content Placeholder 2"/>
          <p:cNvSpPr>
            <a:spLocks noGrp="1"/>
          </p:cNvSpPr>
          <p:nvPr>
            <p:ph idx="18"/>
          </p:nvPr>
        </p:nvSpPr>
        <p:spPr>
          <a:xfrm>
            <a:off x="457731" y="1816100"/>
            <a:ext cx="8290029" cy="4583111"/>
          </a:xfrm>
        </p:spPr>
        <p:txBody>
          <a:bodyPr>
            <a:noAutofit/>
          </a:bodyPr>
          <a:lstStyle>
            <a:lvl1pPr>
              <a:defRPr sz="1100">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1" name="Text Placeholder 6"/>
          <p:cNvSpPr>
            <a:spLocks noGrp="1"/>
          </p:cNvSpPr>
          <p:nvPr>
            <p:ph type="body" sz="quarter" idx="16"/>
          </p:nvPr>
        </p:nvSpPr>
        <p:spPr>
          <a:xfrm>
            <a:off x="458788" y="6399212"/>
            <a:ext cx="5438508" cy="458788"/>
          </a:xfrm>
        </p:spPr>
        <p:txBody>
          <a:bodyPr vert="horz" lIns="0" tIns="0" rIns="0" bIns="0" rtlCol="0" anchor="ctr">
            <a:noAutofit/>
          </a:bodyPr>
          <a:lstStyle>
            <a:lvl1pPr>
              <a:defRPr lang="en-US" sz="800" i="0" kern="1200" dirty="0" smtClean="0">
                <a:solidFill>
                  <a:schemeClr val="tx1">
                    <a:lumMod val="50000"/>
                    <a:lumOff val="50000"/>
                  </a:schemeClr>
                </a:solidFill>
                <a:latin typeface="+mj-lt"/>
                <a:ea typeface="+mn-ea"/>
                <a:cs typeface="+mn-cs"/>
              </a:defRPr>
            </a:lvl1pPr>
          </a:lstStyle>
          <a:p>
            <a:pPr marL="0" lvl="0" indent="0" algn="l" defTabSz="914400" rtl="0" eaLnBrk="1" latinLnBrk="0" hangingPunct="1">
              <a:lnSpc>
                <a:spcPct val="85000"/>
              </a:lnSpc>
              <a:spcBef>
                <a:spcPts val="0"/>
              </a:spcBef>
              <a:spcAft>
                <a:spcPts val="0"/>
              </a:spcAft>
              <a:buFontTx/>
              <a:buNone/>
            </a:pPr>
            <a:r>
              <a:rPr lang="en-US"/>
              <a:t>Edit Master text styles</a:t>
            </a:r>
          </a:p>
        </p:txBody>
      </p:sp>
    </p:spTree>
    <p:extLst>
      <p:ext uri="{BB962C8B-B14F-4D97-AF65-F5344CB8AC3E}">
        <p14:creationId xmlns:p14="http://schemas.microsoft.com/office/powerpoint/2010/main" val="180309432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Case Study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Click to edit Master title style</a:t>
            </a:r>
          </a:p>
        </p:txBody>
      </p:sp>
      <p:sp>
        <p:nvSpPr>
          <p:cNvPr id="152" name="Text Placeholder 2"/>
          <p:cNvSpPr>
            <a:spLocks noGrp="1"/>
          </p:cNvSpPr>
          <p:nvPr>
            <p:ph type="body" idx="10"/>
          </p:nvPr>
        </p:nvSpPr>
        <p:spPr>
          <a:xfrm>
            <a:off x="459580" y="1134598"/>
            <a:ext cx="4035293" cy="536519"/>
          </a:xfrm>
        </p:spPr>
        <p:txBody>
          <a:bodyPr anchor="t">
            <a:noAutofit/>
          </a:bodyPr>
          <a:lstStyle>
            <a:lvl1pPr marL="0" indent="0">
              <a:buNone/>
              <a:defRPr sz="15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cxnSp>
        <p:nvCxnSpPr>
          <p:cNvPr id="276" name="Straight Connector 275"/>
          <p:cNvCxnSpPr/>
          <p:nvPr/>
        </p:nvCxnSpPr>
        <p:spPr>
          <a:xfrm>
            <a:off x="457731" y="6873247"/>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7" name="Straight Connector 276"/>
          <p:cNvCxnSpPr/>
          <p:nvPr/>
        </p:nvCxnSpPr>
        <p:spPr>
          <a:xfrm>
            <a:off x="8684419" y="6873247"/>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78" name="Group 277"/>
          <p:cNvGrpSpPr/>
          <p:nvPr/>
        </p:nvGrpSpPr>
        <p:grpSpPr>
          <a:xfrm>
            <a:off x="7986158" y="6873247"/>
            <a:ext cx="152400" cy="122115"/>
            <a:chOff x="7983415" y="6582508"/>
            <a:chExt cx="152400" cy="486507"/>
          </a:xfrm>
        </p:grpSpPr>
        <p:cxnSp>
          <p:nvCxnSpPr>
            <p:cNvPr id="309" name="Straight Connector 308"/>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10" name="Straight Connector 309"/>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9" name="Group 278"/>
          <p:cNvGrpSpPr/>
          <p:nvPr/>
        </p:nvGrpSpPr>
        <p:grpSpPr>
          <a:xfrm>
            <a:off x="7287901" y="6873247"/>
            <a:ext cx="152400" cy="122115"/>
            <a:chOff x="7983415" y="6582508"/>
            <a:chExt cx="152400" cy="486507"/>
          </a:xfrm>
        </p:grpSpPr>
        <p:cxnSp>
          <p:nvCxnSpPr>
            <p:cNvPr id="307" name="Straight Connector 306"/>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8" name="Straight Connector 307"/>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0" name="Group 279"/>
          <p:cNvGrpSpPr/>
          <p:nvPr/>
        </p:nvGrpSpPr>
        <p:grpSpPr>
          <a:xfrm>
            <a:off x="6589644" y="6873247"/>
            <a:ext cx="152400" cy="122115"/>
            <a:chOff x="7983415" y="6582508"/>
            <a:chExt cx="152400" cy="486507"/>
          </a:xfrm>
        </p:grpSpPr>
        <p:cxnSp>
          <p:nvCxnSpPr>
            <p:cNvPr id="305" name="Straight Connector 304"/>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6" name="Straight Connector 305"/>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1" name="Group 280"/>
          <p:cNvGrpSpPr/>
          <p:nvPr/>
        </p:nvGrpSpPr>
        <p:grpSpPr>
          <a:xfrm>
            <a:off x="5891387" y="6873247"/>
            <a:ext cx="152400" cy="122115"/>
            <a:chOff x="7983415" y="6582508"/>
            <a:chExt cx="152400" cy="486507"/>
          </a:xfrm>
        </p:grpSpPr>
        <p:cxnSp>
          <p:nvCxnSpPr>
            <p:cNvPr id="303" name="Straight Connector 302"/>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4" name="Straight Connector 303"/>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2" name="Group 281"/>
          <p:cNvGrpSpPr/>
          <p:nvPr/>
        </p:nvGrpSpPr>
        <p:grpSpPr>
          <a:xfrm>
            <a:off x="5193130" y="6873247"/>
            <a:ext cx="152400" cy="122115"/>
            <a:chOff x="7983415" y="6582508"/>
            <a:chExt cx="152400" cy="486507"/>
          </a:xfrm>
        </p:grpSpPr>
        <p:cxnSp>
          <p:nvCxnSpPr>
            <p:cNvPr id="301" name="Straight Connector 300"/>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3" name="Group 282"/>
          <p:cNvGrpSpPr/>
          <p:nvPr/>
        </p:nvGrpSpPr>
        <p:grpSpPr>
          <a:xfrm>
            <a:off x="4494873" y="6873247"/>
            <a:ext cx="152400" cy="122115"/>
            <a:chOff x="7983415" y="6582508"/>
            <a:chExt cx="152400" cy="486507"/>
          </a:xfrm>
        </p:grpSpPr>
        <p:cxnSp>
          <p:nvCxnSpPr>
            <p:cNvPr id="299" name="Straight Connector 298"/>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0" name="Straight Connector 299"/>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4" name="Group 283"/>
          <p:cNvGrpSpPr/>
          <p:nvPr/>
        </p:nvGrpSpPr>
        <p:grpSpPr>
          <a:xfrm>
            <a:off x="3796616" y="6873247"/>
            <a:ext cx="152400" cy="122115"/>
            <a:chOff x="7983415" y="6582508"/>
            <a:chExt cx="152400" cy="486507"/>
          </a:xfrm>
        </p:grpSpPr>
        <p:cxnSp>
          <p:nvCxnSpPr>
            <p:cNvPr id="297" name="Straight Connector 296"/>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5" name="Group 284"/>
          <p:cNvGrpSpPr/>
          <p:nvPr/>
        </p:nvGrpSpPr>
        <p:grpSpPr>
          <a:xfrm>
            <a:off x="3098359" y="6873247"/>
            <a:ext cx="152400" cy="122115"/>
            <a:chOff x="7983415" y="6582508"/>
            <a:chExt cx="152400" cy="486507"/>
          </a:xfrm>
        </p:grpSpPr>
        <p:cxnSp>
          <p:nvCxnSpPr>
            <p:cNvPr id="295" name="Straight Connector 294"/>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6" name="Straight Connector 295"/>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6" name="Group 285"/>
          <p:cNvGrpSpPr/>
          <p:nvPr/>
        </p:nvGrpSpPr>
        <p:grpSpPr>
          <a:xfrm>
            <a:off x="2400102" y="6873247"/>
            <a:ext cx="152400" cy="122115"/>
            <a:chOff x="7983415" y="6582508"/>
            <a:chExt cx="152400" cy="486507"/>
          </a:xfrm>
        </p:grpSpPr>
        <p:cxnSp>
          <p:nvCxnSpPr>
            <p:cNvPr id="293" name="Straight Connector 292"/>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7" name="Group 286"/>
          <p:cNvGrpSpPr/>
          <p:nvPr/>
        </p:nvGrpSpPr>
        <p:grpSpPr>
          <a:xfrm>
            <a:off x="1701845" y="6873247"/>
            <a:ext cx="152400" cy="122115"/>
            <a:chOff x="7983415" y="6582508"/>
            <a:chExt cx="152400" cy="486507"/>
          </a:xfrm>
        </p:grpSpPr>
        <p:cxnSp>
          <p:nvCxnSpPr>
            <p:cNvPr id="291" name="Straight Connector 290"/>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8" name="Group 287"/>
          <p:cNvGrpSpPr/>
          <p:nvPr/>
        </p:nvGrpSpPr>
        <p:grpSpPr>
          <a:xfrm>
            <a:off x="1003588" y="6873247"/>
            <a:ext cx="152400" cy="122115"/>
            <a:chOff x="7983415" y="6582508"/>
            <a:chExt cx="152400" cy="486507"/>
          </a:xfrm>
        </p:grpSpPr>
        <p:cxnSp>
          <p:nvCxnSpPr>
            <p:cNvPr id="289" name="Straight Connector 288"/>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0" name="Straight Connector 289"/>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41" name="Straight Connector 240"/>
          <p:cNvCxnSpPr/>
          <p:nvPr/>
        </p:nvCxnSpPr>
        <p:spPr>
          <a:xfrm rot="5400000">
            <a:off x="-90267" y="392949"/>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42" name="Group 241"/>
          <p:cNvGrpSpPr/>
          <p:nvPr/>
        </p:nvGrpSpPr>
        <p:grpSpPr>
          <a:xfrm rot="5400000">
            <a:off x="-166467" y="5940709"/>
            <a:ext cx="152400" cy="122115"/>
            <a:chOff x="7983415" y="6582508"/>
            <a:chExt cx="152400" cy="486507"/>
          </a:xfrm>
        </p:grpSpPr>
        <p:cxnSp>
          <p:nvCxnSpPr>
            <p:cNvPr id="274" name="Straight Connector 273"/>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5" name="Straight Connector 274"/>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3" name="Group 242"/>
          <p:cNvGrpSpPr/>
          <p:nvPr/>
        </p:nvGrpSpPr>
        <p:grpSpPr>
          <a:xfrm rot="5400000">
            <a:off x="-166467" y="5467067"/>
            <a:ext cx="152400" cy="122115"/>
            <a:chOff x="7983415" y="6582508"/>
            <a:chExt cx="152400" cy="486507"/>
          </a:xfrm>
        </p:grpSpPr>
        <p:cxnSp>
          <p:nvCxnSpPr>
            <p:cNvPr id="272" name="Straight Connector 271"/>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3" name="Straight Connector 272"/>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4" name="Group 243"/>
          <p:cNvGrpSpPr/>
          <p:nvPr/>
        </p:nvGrpSpPr>
        <p:grpSpPr>
          <a:xfrm rot="5400000">
            <a:off x="-166467" y="4993425"/>
            <a:ext cx="152400" cy="122115"/>
            <a:chOff x="7983415" y="6582508"/>
            <a:chExt cx="152400" cy="486507"/>
          </a:xfrm>
        </p:grpSpPr>
        <p:cxnSp>
          <p:nvCxnSpPr>
            <p:cNvPr id="270" name="Straight Connector 269"/>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5" name="Group 244"/>
          <p:cNvGrpSpPr/>
          <p:nvPr/>
        </p:nvGrpSpPr>
        <p:grpSpPr>
          <a:xfrm rot="5400000">
            <a:off x="-166467" y="4519783"/>
            <a:ext cx="152400" cy="122115"/>
            <a:chOff x="7983415" y="6582508"/>
            <a:chExt cx="152400" cy="486507"/>
          </a:xfrm>
        </p:grpSpPr>
        <p:cxnSp>
          <p:nvCxnSpPr>
            <p:cNvPr id="268" name="Straight Connector 267"/>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9" name="Straight Connector 268"/>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6" name="Group 245"/>
          <p:cNvGrpSpPr/>
          <p:nvPr/>
        </p:nvGrpSpPr>
        <p:grpSpPr>
          <a:xfrm rot="5400000">
            <a:off x="-166467" y="4046141"/>
            <a:ext cx="152400" cy="122115"/>
            <a:chOff x="7983415" y="6582508"/>
            <a:chExt cx="152400" cy="486507"/>
          </a:xfrm>
        </p:grpSpPr>
        <p:cxnSp>
          <p:nvCxnSpPr>
            <p:cNvPr id="266" name="Straight Connector 265"/>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7" name="Group 246"/>
          <p:cNvGrpSpPr/>
          <p:nvPr/>
        </p:nvGrpSpPr>
        <p:grpSpPr>
          <a:xfrm rot="5400000">
            <a:off x="-166467" y="3572499"/>
            <a:ext cx="152400" cy="122115"/>
            <a:chOff x="7983415" y="6582508"/>
            <a:chExt cx="152400" cy="486507"/>
          </a:xfrm>
        </p:grpSpPr>
        <p:cxnSp>
          <p:nvCxnSpPr>
            <p:cNvPr id="264" name="Straight Connector 263"/>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8" name="Group 247"/>
          <p:cNvGrpSpPr/>
          <p:nvPr/>
        </p:nvGrpSpPr>
        <p:grpSpPr>
          <a:xfrm rot="5400000">
            <a:off x="-166467" y="3098857"/>
            <a:ext cx="152400" cy="122115"/>
            <a:chOff x="7983415" y="6582508"/>
            <a:chExt cx="152400" cy="486507"/>
          </a:xfrm>
        </p:grpSpPr>
        <p:cxnSp>
          <p:nvCxnSpPr>
            <p:cNvPr id="262" name="Straight Connector 261"/>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3" name="Straight Connector 262"/>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9" name="Group 248"/>
          <p:cNvGrpSpPr/>
          <p:nvPr/>
        </p:nvGrpSpPr>
        <p:grpSpPr>
          <a:xfrm rot="5400000">
            <a:off x="-166467" y="2625215"/>
            <a:ext cx="152400" cy="122115"/>
            <a:chOff x="7983415" y="6582508"/>
            <a:chExt cx="152400" cy="486507"/>
          </a:xfrm>
        </p:grpSpPr>
        <p:cxnSp>
          <p:nvCxnSpPr>
            <p:cNvPr id="260" name="Straight Connector 259"/>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0" name="Group 249"/>
          <p:cNvGrpSpPr/>
          <p:nvPr/>
        </p:nvGrpSpPr>
        <p:grpSpPr>
          <a:xfrm rot="5400000">
            <a:off x="-166467" y="2151573"/>
            <a:ext cx="152400" cy="122115"/>
            <a:chOff x="7983415" y="6582508"/>
            <a:chExt cx="152400" cy="486507"/>
          </a:xfrm>
        </p:grpSpPr>
        <p:cxnSp>
          <p:nvCxnSpPr>
            <p:cNvPr id="258" name="Straight Connector 257"/>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1" name="Group 250"/>
          <p:cNvGrpSpPr/>
          <p:nvPr/>
        </p:nvGrpSpPr>
        <p:grpSpPr>
          <a:xfrm rot="5400000">
            <a:off x="-166467" y="1677931"/>
            <a:ext cx="152400" cy="122115"/>
            <a:chOff x="7983415" y="6582508"/>
            <a:chExt cx="152400" cy="486507"/>
          </a:xfrm>
        </p:grpSpPr>
        <p:cxnSp>
          <p:nvCxnSpPr>
            <p:cNvPr id="256" name="Straight Connector 255"/>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2" name="Group 251"/>
          <p:cNvGrpSpPr/>
          <p:nvPr/>
        </p:nvGrpSpPr>
        <p:grpSpPr>
          <a:xfrm rot="5400000">
            <a:off x="-166467" y="997340"/>
            <a:ext cx="152400" cy="122115"/>
            <a:chOff x="7983415" y="6582508"/>
            <a:chExt cx="152400" cy="486507"/>
          </a:xfrm>
        </p:grpSpPr>
        <p:cxnSp>
          <p:nvCxnSpPr>
            <p:cNvPr id="254" name="Straight Connector 253"/>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53" name="Straight Connector 252"/>
          <p:cNvCxnSpPr/>
          <p:nvPr/>
        </p:nvCxnSpPr>
        <p:spPr>
          <a:xfrm rot="5400000">
            <a:off x="-90267" y="6338154"/>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6" name="Straight Connector 205"/>
          <p:cNvCxnSpPr/>
          <p:nvPr/>
        </p:nvCxnSpPr>
        <p:spPr>
          <a:xfrm rot="5400000">
            <a:off x="9227541" y="392949"/>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07" name="Group 206"/>
          <p:cNvGrpSpPr/>
          <p:nvPr/>
        </p:nvGrpSpPr>
        <p:grpSpPr>
          <a:xfrm rot="5400000">
            <a:off x="9151341" y="5940709"/>
            <a:ext cx="152400" cy="122115"/>
            <a:chOff x="7983415" y="6582508"/>
            <a:chExt cx="152400" cy="486507"/>
          </a:xfrm>
        </p:grpSpPr>
        <p:cxnSp>
          <p:nvCxnSpPr>
            <p:cNvPr id="239" name="Straight Connector 238"/>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8" name="Group 207"/>
          <p:cNvGrpSpPr/>
          <p:nvPr/>
        </p:nvGrpSpPr>
        <p:grpSpPr>
          <a:xfrm rot="5400000">
            <a:off x="9151341" y="5467067"/>
            <a:ext cx="152400" cy="122115"/>
            <a:chOff x="7983415" y="6582508"/>
            <a:chExt cx="152400" cy="486507"/>
          </a:xfrm>
        </p:grpSpPr>
        <p:cxnSp>
          <p:nvCxnSpPr>
            <p:cNvPr id="237" name="Straight Connector 236"/>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9" name="Group 208"/>
          <p:cNvGrpSpPr/>
          <p:nvPr/>
        </p:nvGrpSpPr>
        <p:grpSpPr>
          <a:xfrm rot="5400000">
            <a:off x="9151341" y="4993425"/>
            <a:ext cx="152400" cy="122115"/>
            <a:chOff x="7983415" y="6582508"/>
            <a:chExt cx="152400" cy="486507"/>
          </a:xfrm>
        </p:grpSpPr>
        <p:cxnSp>
          <p:nvCxnSpPr>
            <p:cNvPr id="235" name="Straight Connector 234"/>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6" name="Straight Connector 235"/>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0" name="Group 209"/>
          <p:cNvGrpSpPr/>
          <p:nvPr/>
        </p:nvGrpSpPr>
        <p:grpSpPr>
          <a:xfrm rot="5400000">
            <a:off x="9151341" y="4519783"/>
            <a:ext cx="152400" cy="122115"/>
            <a:chOff x="7983415" y="6582508"/>
            <a:chExt cx="152400" cy="486507"/>
          </a:xfrm>
        </p:grpSpPr>
        <p:cxnSp>
          <p:nvCxnSpPr>
            <p:cNvPr id="233" name="Straight Connector 232"/>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4" name="Straight Connector 233"/>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1" name="Group 210"/>
          <p:cNvGrpSpPr/>
          <p:nvPr/>
        </p:nvGrpSpPr>
        <p:grpSpPr>
          <a:xfrm rot="5400000">
            <a:off x="9151341" y="4046141"/>
            <a:ext cx="152400" cy="122115"/>
            <a:chOff x="7983415" y="6582508"/>
            <a:chExt cx="152400" cy="486507"/>
          </a:xfrm>
        </p:grpSpPr>
        <p:cxnSp>
          <p:nvCxnSpPr>
            <p:cNvPr id="231" name="Straight Connector 230"/>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2" name="Straight Connector 231"/>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2" name="Group 211"/>
          <p:cNvGrpSpPr/>
          <p:nvPr/>
        </p:nvGrpSpPr>
        <p:grpSpPr>
          <a:xfrm rot="5400000">
            <a:off x="9151341" y="3572499"/>
            <a:ext cx="152400" cy="122115"/>
            <a:chOff x="7983415" y="6582508"/>
            <a:chExt cx="152400" cy="486507"/>
          </a:xfrm>
        </p:grpSpPr>
        <p:cxnSp>
          <p:nvCxnSpPr>
            <p:cNvPr id="229" name="Straight Connector 228"/>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3" name="Group 212"/>
          <p:cNvGrpSpPr/>
          <p:nvPr/>
        </p:nvGrpSpPr>
        <p:grpSpPr>
          <a:xfrm rot="5400000">
            <a:off x="9151341" y="3098857"/>
            <a:ext cx="152400" cy="122115"/>
            <a:chOff x="7983415" y="6582508"/>
            <a:chExt cx="152400" cy="486507"/>
          </a:xfrm>
        </p:grpSpPr>
        <p:cxnSp>
          <p:nvCxnSpPr>
            <p:cNvPr id="227" name="Straight Connector 226"/>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4" name="Group 213"/>
          <p:cNvGrpSpPr/>
          <p:nvPr/>
        </p:nvGrpSpPr>
        <p:grpSpPr>
          <a:xfrm rot="5400000">
            <a:off x="9151341" y="2625215"/>
            <a:ext cx="152400" cy="122115"/>
            <a:chOff x="7983415" y="6582508"/>
            <a:chExt cx="152400" cy="486507"/>
          </a:xfrm>
        </p:grpSpPr>
        <p:cxnSp>
          <p:nvCxnSpPr>
            <p:cNvPr id="225" name="Straight Connector 224"/>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5" name="Group 214"/>
          <p:cNvGrpSpPr/>
          <p:nvPr/>
        </p:nvGrpSpPr>
        <p:grpSpPr>
          <a:xfrm rot="5400000">
            <a:off x="9151341" y="2151573"/>
            <a:ext cx="152400" cy="122115"/>
            <a:chOff x="7983415" y="6582508"/>
            <a:chExt cx="152400" cy="486507"/>
          </a:xfrm>
        </p:grpSpPr>
        <p:cxnSp>
          <p:nvCxnSpPr>
            <p:cNvPr id="223" name="Straight Connector 222"/>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6" name="Group 215"/>
          <p:cNvGrpSpPr/>
          <p:nvPr/>
        </p:nvGrpSpPr>
        <p:grpSpPr>
          <a:xfrm rot="5400000">
            <a:off x="9151341" y="1677931"/>
            <a:ext cx="152400" cy="122115"/>
            <a:chOff x="7983415" y="6582508"/>
            <a:chExt cx="152400" cy="486507"/>
          </a:xfrm>
        </p:grpSpPr>
        <p:cxnSp>
          <p:nvCxnSpPr>
            <p:cNvPr id="221" name="Straight Connector 220"/>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7" name="Group 216"/>
          <p:cNvGrpSpPr/>
          <p:nvPr/>
        </p:nvGrpSpPr>
        <p:grpSpPr>
          <a:xfrm rot="5400000">
            <a:off x="9151341" y="997340"/>
            <a:ext cx="152400" cy="122115"/>
            <a:chOff x="7983415" y="6582508"/>
            <a:chExt cx="152400" cy="486507"/>
          </a:xfrm>
        </p:grpSpPr>
        <p:cxnSp>
          <p:nvCxnSpPr>
            <p:cNvPr id="219" name="Straight Connector 218"/>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18" name="Straight Connector 217"/>
          <p:cNvCxnSpPr/>
          <p:nvPr/>
        </p:nvCxnSpPr>
        <p:spPr>
          <a:xfrm rot="5400000">
            <a:off x="9227541" y="6338154"/>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457731" y="-141165"/>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a:off x="8684419" y="-141165"/>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173" name="Group 172"/>
          <p:cNvGrpSpPr/>
          <p:nvPr/>
        </p:nvGrpSpPr>
        <p:grpSpPr>
          <a:xfrm>
            <a:off x="7986158" y="-141165"/>
            <a:ext cx="152400" cy="122115"/>
            <a:chOff x="7983415" y="6582508"/>
            <a:chExt cx="152400" cy="486507"/>
          </a:xfrm>
        </p:grpSpPr>
        <p:cxnSp>
          <p:nvCxnSpPr>
            <p:cNvPr id="204" name="Straight Connector 203"/>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4" name="Group 173"/>
          <p:cNvGrpSpPr/>
          <p:nvPr/>
        </p:nvGrpSpPr>
        <p:grpSpPr>
          <a:xfrm>
            <a:off x="7287901" y="-141165"/>
            <a:ext cx="152400" cy="122115"/>
            <a:chOff x="7983415" y="6582508"/>
            <a:chExt cx="152400" cy="486507"/>
          </a:xfrm>
        </p:grpSpPr>
        <p:cxnSp>
          <p:nvCxnSpPr>
            <p:cNvPr id="202" name="Straight Connector 201"/>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3" name="Straight Connector 202"/>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5" name="Group 174"/>
          <p:cNvGrpSpPr/>
          <p:nvPr/>
        </p:nvGrpSpPr>
        <p:grpSpPr>
          <a:xfrm>
            <a:off x="6589644" y="-141165"/>
            <a:ext cx="152400" cy="122115"/>
            <a:chOff x="7983415" y="6582508"/>
            <a:chExt cx="152400" cy="486507"/>
          </a:xfrm>
        </p:grpSpPr>
        <p:cxnSp>
          <p:nvCxnSpPr>
            <p:cNvPr id="200" name="Straight Connector 199"/>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1" name="Straight Connector 200"/>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6" name="Group 175"/>
          <p:cNvGrpSpPr/>
          <p:nvPr/>
        </p:nvGrpSpPr>
        <p:grpSpPr>
          <a:xfrm>
            <a:off x="5891387" y="-141165"/>
            <a:ext cx="152400" cy="122115"/>
            <a:chOff x="7983415" y="6582508"/>
            <a:chExt cx="152400" cy="486507"/>
          </a:xfrm>
        </p:grpSpPr>
        <p:cxnSp>
          <p:nvCxnSpPr>
            <p:cNvPr id="198" name="Straight Connector 197"/>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9" name="Straight Connector 198"/>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7" name="Group 176"/>
          <p:cNvGrpSpPr/>
          <p:nvPr/>
        </p:nvGrpSpPr>
        <p:grpSpPr>
          <a:xfrm>
            <a:off x="5193130" y="-141165"/>
            <a:ext cx="152400" cy="122115"/>
            <a:chOff x="7983415" y="6582508"/>
            <a:chExt cx="152400" cy="486507"/>
          </a:xfrm>
        </p:grpSpPr>
        <p:cxnSp>
          <p:nvCxnSpPr>
            <p:cNvPr id="196" name="Straight Connector 195"/>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7" name="Straight Connector 196"/>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8" name="Group 177"/>
          <p:cNvGrpSpPr/>
          <p:nvPr/>
        </p:nvGrpSpPr>
        <p:grpSpPr>
          <a:xfrm>
            <a:off x="4494873" y="-141165"/>
            <a:ext cx="152400" cy="122115"/>
            <a:chOff x="7983415" y="6582508"/>
            <a:chExt cx="152400" cy="486507"/>
          </a:xfrm>
        </p:grpSpPr>
        <p:cxnSp>
          <p:nvCxnSpPr>
            <p:cNvPr id="194" name="Straight Connector 193"/>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5" name="Straight Connector 194"/>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9" name="Group 178"/>
          <p:cNvGrpSpPr/>
          <p:nvPr/>
        </p:nvGrpSpPr>
        <p:grpSpPr>
          <a:xfrm>
            <a:off x="3796616" y="-141165"/>
            <a:ext cx="152400" cy="122115"/>
            <a:chOff x="7983415" y="6582508"/>
            <a:chExt cx="152400" cy="486507"/>
          </a:xfrm>
        </p:grpSpPr>
        <p:cxnSp>
          <p:nvCxnSpPr>
            <p:cNvPr id="192" name="Straight Connector 191"/>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3" name="Straight Connector 192"/>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0" name="Group 179"/>
          <p:cNvGrpSpPr/>
          <p:nvPr/>
        </p:nvGrpSpPr>
        <p:grpSpPr>
          <a:xfrm>
            <a:off x="3098359" y="-141165"/>
            <a:ext cx="152400" cy="122115"/>
            <a:chOff x="7983415" y="6582508"/>
            <a:chExt cx="152400" cy="486507"/>
          </a:xfrm>
        </p:grpSpPr>
        <p:cxnSp>
          <p:nvCxnSpPr>
            <p:cNvPr id="190" name="Straight Connector 189"/>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1" name="Straight Connector 190"/>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1" name="Group 180"/>
          <p:cNvGrpSpPr/>
          <p:nvPr/>
        </p:nvGrpSpPr>
        <p:grpSpPr>
          <a:xfrm>
            <a:off x="2400102" y="-141165"/>
            <a:ext cx="152400" cy="122115"/>
            <a:chOff x="7983415" y="6582508"/>
            <a:chExt cx="152400" cy="486507"/>
          </a:xfrm>
        </p:grpSpPr>
        <p:cxnSp>
          <p:nvCxnSpPr>
            <p:cNvPr id="188" name="Straight Connector 187"/>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2" name="Group 181"/>
          <p:cNvGrpSpPr/>
          <p:nvPr/>
        </p:nvGrpSpPr>
        <p:grpSpPr>
          <a:xfrm>
            <a:off x="1701845" y="-141165"/>
            <a:ext cx="152400" cy="122115"/>
            <a:chOff x="7983415" y="6582508"/>
            <a:chExt cx="152400" cy="486507"/>
          </a:xfrm>
        </p:grpSpPr>
        <p:cxnSp>
          <p:nvCxnSpPr>
            <p:cNvPr id="186" name="Straight Connector 185"/>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3" name="Group 182"/>
          <p:cNvGrpSpPr/>
          <p:nvPr/>
        </p:nvGrpSpPr>
        <p:grpSpPr>
          <a:xfrm>
            <a:off x="1003588" y="-141165"/>
            <a:ext cx="152400" cy="122115"/>
            <a:chOff x="7983415" y="6582508"/>
            <a:chExt cx="152400" cy="486507"/>
          </a:xfrm>
        </p:grpSpPr>
        <p:cxnSp>
          <p:nvCxnSpPr>
            <p:cNvPr id="184" name="Straight Connector 183"/>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sp>
        <p:nvSpPr>
          <p:cNvPr id="148" name="Freeform 7"/>
          <p:cNvSpPr>
            <a:spLocks noChangeAspect="1" noEditPoints="1"/>
          </p:cNvSpPr>
          <p:nvPr/>
        </p:nvSpPr>
        <p:spPr bwMode="white">
          <a:xfrm>
            <a:off x="0" y="1"/>
            <a:ext cx="9144000" cy="6857665"/>
          </a:xfrm>
          <a:custGeom>
            <a:avLst/>
            <a:gdLst>
              <a:gd name="T0" fmla="*/ 0 w 6803"/>
              <a:gd name="T1" fmla="*/ 0 h 5102"/>
              <a:gd name="T2" fmla="*/ 0 w 6803"/>
              <a:gd name="T3" fmla="*/ 5102 h 5102"/>
              <a:gd name="T4" fmla="*/ 6803 w 6803"/>
              <a:gd name="T5" fmla="*/ 5102 h 5102"/>
              <a:gd name="T6" fmla="*/ 6803 w 6803"/>
              <a:gd name="T7" fmla="*/ 0 h 5102"/>
              <a:gd name="T8" fmla="*/ 0 w 6803"/>
              <a:gd name="T9" fmla="*/ 0 h 5102"/>
              <a:gd name="T10" fmla="*/ 6751 w 6803"/>
              <a:gd name="T11" fmla="*/ 5048 h 5102"/>
              <a:gd name="T12" fmla="*/ 52 w 6803"/>
              <a:gd name="T13" fmla="*/ 5048 h 5102"/>
              <a:gd name="T14" fmla="*/ 52 w 6803"/>
              <a:gd name="T15" fmla="*/ 54 h 5102"/>
              <a:gd name="T16" fmla="*/ 6751 w 6803"/>
              <a:gd name="T17" fmla="*/ 54 h 5102"/>
              <a:gd name="T18" fmla="*/ 6751 w 6803"/>
              <a:gd name="T19" fmla="*/ 5048 h 5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03" h="5102">
                <a:moveTo>
                  <a:pt x="0" y="0"/>
                </a:moveTo>
                <a:lnTo>
                  <a:pt x="0" y="5102"/>
                </a:lnTo>
                <a:lnTo>
                  <a:pt x="6803" y="5102"/>
                </a:lnTo>
                <a:lnTo>
                  <a:pt x="6803" y="0"/>
                </a:lnTo>
                <a:lnTo>
                  <a:pt x="0" y="0"/>
                </a:lnTo>
                <a:close/>
                <a:moveTo>
                  <a:pt x="6751" y="5048"/>
                </a:moveTo>
                <a:lnTo>
                  <a:pt x="52" y="5048"/>
                </a:lnTo>
                <a:lnTo>
                  <a:pt x="52" y="54"/>
                </a:lnTo>
                <a:lnTo>
                  <a:pt x="6751" y="54"/>
                </a:lnTo>
                <a:lnTo>
                  <a:pt x="6751" y="5048"/>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endParaRPr lang="en-US" dirty="0">
              <a:solidFill>
                <a:srgbClr val="2D2D2A"/>
              </a:solidFill>
            </a:endParaRPr>
          </a:p>
        </p:txBody>
      </p:sp>
      <p:sp>
        <p:nvSpPr>
          <p:cNvPr id="150" name="TextBox 149"/>
          <p:cNvSpPr txBox="1"/>
          <p:nvPr/>
        </p:nvSpPr>
        <p:spPr>
          <a:xfrm>
            <a:off x="8138559" y="6567050"/>
            <a:ext cx="545862" cy="123111"/>
          </a:xfrm>
          <a:prstGeom prst="rect">
            <a:avLst/>
          </a:prstGeom>
          <a:noFill/>
        </p:spPr>
        <p:txBody>
          <a:bodyPr wrap="square" lIns="0" tIns="0" rIns="0" bIns="0" rtlCol="0">
            <a:noAutofit/>
          </a:bodyPr>
          <a:lstStyle/>
          <a:p>
            <a:pPr algn="r"/>
            <a:fld id="{567A4CEE-210B-4A43-8E57-98E37E0AC15F}" type="slidenum">
              <a:rPr lang="en-US" sz="800" smtClean="0">
                <a:solidFill>
                  <a:srgbClr val="2D2D2A">
                    <a:lumMod val="50000"/>
                    <a:lumOff val="50000"/>
                  </a:srgbClr>
                </a:solidFill>
                <a:latin typeface="Arial"/>
              </a:rPr>
              <a:pPr algn="r"/>
              <a:t>‹#›</a:t>
            </a:fld>
            <a:endParaRPr lang="en-US" sz="800" dirty="0">
              <a:solidFill>
                <a:srgbClr val="2D2D2A">
                  <a:lumMod val="50000"/>
                  <a:lumOff val="50000"/>
                </a:srgbClr>
              </a:solidFill>
              <a:latin typeface="Arial"/>
            </a:endParaRPr>
          </a:p>
        </p:txBody>
      </p:sp>
      <p:sp>
        <p:nvSpPr>
          <p:cNvPr id="154" name="Rectangle 153"/>
          <p:cNvSpPr/>
          <p:nvPr/>
        </p:nvSpPr>
        <p:spPr>
          <a:xfrm>
            <a:off x="7038578" y="6567049"/>
            <a:ext cx="1099980" cy="123111"/>
          </a:xfrm>
          <a:prstGeom prst="rect">
            <a:avLst/>
          </a:prstGeom>
          <a:noFill/>
        </p:spPr>
        <p:txBody>
          <a:bodyPr wrap="square" lIns="0" tIns="0" rIns="0" bIns="0" rtlCol="0">
            <a:noAutofit/>
          </a:bodyPr>
          <a:lstStyle/>
          <a:p>
            <a:pPr algn="r"/>
            <a:r>
              <a:rPr lang="en-US" sz="800" dirty="0">
                <a:solidFill>
                  <a:srgbClr val="2D2D2A">
                    <a:lumMod val="50000"/>
                    <a:lumOff val="50000"/>
                  </a:srgbClr>
                </a:solidFill>
                <a:latin typeface="Arial"/>
              </a:rPr>
              <a:t>© Duarte, Inc. 2014</a:t>
            </a:r>
          </a:p>
        </p:txBody>
      </p:sp>
      <p:sp>
        <p:nvSpPr>
          <p:cNvPr id="157" name="Text Placeholder 2"/>
          <p:cNvSpPr>
            <a:spLocks noGrp="1"/>
          </p:cNvSpPr>
          <p:nvPr>
            <p:ph type="body" idx="16"/>
          </p:nvPr>
        </p:nvSpPr>
        <p:spPr>
          <a:xfrm>
            <a:off x="4647276" y="1134598"/>
            <a:ext cx="4037145" cy="536519"/>
          </a:xfrm>
        </p:spPr>
        <p:txBody>
          <a:bodyPr anchor="t">
            <a:noAutofit/>
          </a:bodyPr>
          <a:lstStyle>
            <a:lvl1pPr marL="0" indent="0">
              <a:buNone/>
              <a:defRPr sz="15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2" name="Content Placeholder 2"/>
          <p:cNvSpPr>
            <a:spLocks noGrp="1"/>
          </p:cNvSpPr>
          <p:nvPr>
            <p:ph idx="18"/>
          </p:nvPr>
        </p:nvSpPr>
        <p:spPr>
          <a:xfrm>
            <a:off x="457731" y="1816100"/>
            <a:ext cx="4037141" cy="4583111"/>
          </a:xfrm>
        </p:spPr>
        <p:txBody>
          <a:bodyPr>
            <a:noAutofit/>
          </a:bodyPr>
          <a:lstStyle>
            <a:lvl1pPr>
              <a:defRPr sz="1100">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3" name="Content Placeholder 2"/>
          <p:cNvSpPr>
            <a:spLocks noGrp="1"/>
          </p:cNvSpPr>
          <p:nvPr>
            <p:ph idx="19"/>
          </p:nvPr>
        </p:nvSpPr>
        <p:spPr>
          <a:xfrm>
            <a:off x="4644508" y="1816100"/>
            <a:ext cx="4037141" cy="4583111"/>
          </a:xfrm>
        </p:spPr>
        <p:txBody>
          <a:bodyPr>
            <a:noAutofit/>
          </a:bodyPr>
          <a:lstStyle>
            <a:lvl1pPr>
              <a:defRPr sz="1100">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1" name="Text Placeholder 6"/>
          <p:cNvSpPr>
            <a:spLocks noGrp="1"/>
          </p:cNvSpPr>
          <p:nvPr>
            <p:ph type="body" sz="quarter" idx="20"/>
          </p:nvPr>
        </p:nvSpPr>
        <p:spPr>
          <a:xfrm>
            <a:off x="458788" y="6399212"/>
            <a:ext cx="5438508" cy="458788"/>
          </a:xfrm>
        </p:spPr>
        <p:txBody>
          <a:bodyPr vert="horz" lIns="0" tIns="0" rIns="0" bIns="0" rtlCol="0" anchor="ctr">
            <a:noAutofit/>
          </a:bodyPr>
          <a:lstStyle>
            <a:lvl1pPr>
              <a:defRPr lang="en-US" sz="800" i="0" kern="1200" dirty="0" smtClean="0">
                <a:solidFill>
                  <a:schemeClr val="tx1">
                    <a:lumMod val="50000"/>
                    <a:lumOff val="50000"/>
                  </a:schemeClr>
                </a:solidFill>
                <a:latin typeface="+mj-lt"/>
                <a:ea typeface="+mn-ea"/>
                <a:cs typeface="+mn-cs"/>
              </a:defRPr>
            </a:lvl1pPr>
          </a:lstStyle>
          <a:p>
            <a:pPr marL="0" lvl="0" indent="0" algn="l" defTabSz="914400" rtl="0" eaLnBrk="1" latinLnBrk="0" hangingPunct="1">
              <a:lnSpc>
                <a:spcPct val="85000"/>
              </a:lnSpc>
              <a:spcBef>
                <a:spcPts val="0"/>
              </a:spcBef>
              <a:spcAft>
                <a:spcPts val="0"/>
              </a:spcAft>
              <a:buFontTx/>
              <a:buNone/>
            </a:pPr>
            <a:r>
              <a:rPr lang="en-US"/>
              <a:t>Edit Master text styles</a:t>
            </a:r>
          </a:p>
        </p:txBody>
      </p:sp>
    </p:spTree>
    <p:extLst>
      <p:ext uri="{BB962C8B-B14F-4D97-AF65-F5344CB8AC3E}">
        <p14:creationId xmlns:p14="http://schemas.microsoft.com/office/powerpoint/2010/main" val="94078078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Case Study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Click to edit Master title style</a:t>
            </a:r>
          </a:p>
        </p:txBody>
      </p:sp>
      <p:sp>
        <p:nvSpPr>
          <p:cNvPr id="152" name="Text Placeholder 2"/>
          <p:cNvSpPr>
            <a:spLocks noGrp="1"/>
          </p:cNvSpPr>
          <p:nvPr>
            <p:ph type="body" idx="10"/>
          </p:nvPr>
        </p:nvSpPr>
        <p:spPr>
          <a:xfrm>
            <a:off x="459580" y="1134598"/>
            <a:ext cx="4035293" cy="536519"/>
          </a:xfrm>
        </p:spPr>
        <p:txBody>
          <a:bodyPr anchor="t">
            <a:noAutofit/>
          </a:bodyPr>
          <a:lstStyle>
            <a:lvl1pPr marL="0" indent="0">
              <a:buNone/>
              <a:defRPr sz="15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cxnSp>
        <p:nvCxnSpPr>
          <p:cNvPr id="276" name="Straight Connector 275"/>
          <p:cNvCxnSpPr/>
          <p:nvPr/>
        </p:nvCxnSpPr>
        <p:spPr>
          <a:xfrm>
            <a:off x="457731" y="6873247"/>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7" name="Straight Connector 276"/>
          <p:cNvCxnSpPr/>
          <p:nvPr/>
        </p:nvCxnSpPr>
        <p:spPr>
          <a:xfrm>
            <a:off x="8684419" y="6873247"/>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78" name="Group 277"/>
          <p:cNvGrpSpPr/>
          <p:nvPr/>
        </p:nvGrpSpPr>
        <p:grpSpPr>
          <a:xfrm>
            <a:off x="7986158" y="6873247"/>
            <a:ext cx="152400" cy="122115"/>
            <a:chOff x="7983415" y="6582508"/>
            <a:chExt cx="152400" cy="486507"/>
          </a:xfrm>
        </p:grpSpPr>
        <p:cxnSp>
          <p:nvCxnSpPr>
            <p:cNvPr id="309" name="Straight Connector 308"/>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10" name="Straight Connector 309"/>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9" name="Group 278"/>
          <p:cNvGrpSpPr/>
          <p:nvPr/>
        </p:nvGrpSpPr>
        <p:grpSpPr>
          <a:xfrm>
            <a:off x="7287901" y="6873247"/>
            <a:ext cx="152400" cy="122115"/>
            <a:chOff x="7983415" y="6582508"/>
            <a:chExt cx="152400" cy="486507"/>
          </a:xfrm>
        </p:grpSpPr>
        <p:cxnSp>
          <p:nvCxnSpPr>
            <p:cNvPr id="307" name="Straight Connector 306"/>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8" name="Straight Connector 307"/>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0" name="Group 279"/>
          <p:cNvGrpSpPr/>
          <p:nvPr/>
        </p:nvGrpSpPr>
        <p:grpSpPr>
          <a:xfrm>
            <a:off x="6589644" y="6873247"/>
            <a:ext cx="152400" cy="122115"/>
            <a:chOff x="7983415" y="6582508"/>
            <a:chExt cx="152400" cy="486507"/>
          </a:xfrm>
        </p:grpSpPr>
        <p:cxnSp>
          <p:nvCxnSpPr>
            <p:cNvPr id="305" name="Straight Connector 304"/>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6" name="Straight Connector 305"/>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1" name="Group 280"/>
          <p:cNvGrpSpPr/>
          <p:nvPr/>
        </p:nvGrpSpPr>
        <p:grpSpPr>
          <a:xfrm>
            <a:off x="5891387" y="6873247"/>
            <a:ext cx="152400" cy="122115"/>
            <a:chOff x="7983415" y="6582508"/>
            <a:chExt cx="152400" cy="486507"/>
          </a:xfrm>
        </p:grpSpPr>
        <p:cxnSp>
          <p:nvCxnSpPr>
            <p:cNvPr id="303" name="Straight Connector 302"/>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4" name="Straight Connector 303"/>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2" name="Group 281"/>
          <p:cNvGrpSpPr/>
          <p:nvPr/>
        </p:nvGrpSpPr>
        <p:grpSpPr>
          <a:xfrm>
            <a:off x="5193130" y="6873247"/>
            <a:ext cx="152400" cy="122115"/>
            <a:chOff x="7983415" y="6582508"/>
            <a:chExt cx="152400" cy="486507"/>
          </a:xfrm>
        </p:grpSpPr>
        <p:cxnSp>
          <p:nvCxnSpPr>
            <p:cNvPr id="301" name="Straight Connector 300"/>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3" name="Group 282"/>
          <p:cNvGrpSpPr/>
          <p:nvPr/>
        </p:nvGrpSpPr>
        <p:grpSpPr>
          <a:xfrm>
            <a:off x="4494873" y="6873247"/>
            <a:ext cx="152400" cy="122115"/>
            <a:chOff x="7983415" y="6582508"/>
            <a:chExt cx="152400" cy="486507"/>
          </a:xfrm>
        </p:grpSpPr>
        <p:cxnSp>
          <p:nvCxnSpPr>
            <p:cNvPr id="299" name="Straight Connector 298"/>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0" name="Straight Connector 299"/>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4" name="Group 283"/>
          <p:cNvGrpSpPr/>
          <p:nvPr/>
        </p:nvGrpSpPr>
        <p:grpSpPr>
          <a:xfrm>
            <a:off x="3796616" y="6873247"/>
            <a:ext cx="152400" cy="122115"/>
            <a:chOff x="7983415" y="6582508"/>
            <a:chExt cx="152400" cy="486507"/>
          </a:xfrm>
        </p:grpSpPr>
        <p:cxnSp>
          <p:nvCxnSpPr>
            <p:cNvPr id="297" name="Straight Connector 296"/>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5" name="Group 284"/>
          <p:cNvGrpSpPr/>
          <p:nvPr/>
        </p:nvGrpSpPr>
        <p:grpSpPr>
          <a:xfrm>
            <a:off x="3098359" y="6873247"/>
            <a:ext cx="152400" cy="122115"/>
            <a:chOff x="7983415" y="6582508"/>
            <a:chExt cx="152400" cy="486507"/>
          </a:xfrm>
        </p:grpSpPr>
        <p:cxnSp>
          <p:nvCxnSpPr>
            <p:cNvPr id="295" name="Straight Connector 294"/>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6" name="Straight Connector 295"/>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6" name="Group 285"/>
          <p:cNvGrpSpPr/>
          <p:nvPr/>
        </p:nvGrpSpPr>
        <p:grpSpPr>
          <a:xfrm>
            <a:off x="2400102" y="6873247"/>
            <a:ext cx="152400" cy="122115"/>
            <a:chOff x="7983415" y="6582508"/>
            <a:chExt cx="152400" cy="486507"/>
          </a:xfrm>
        </p:grpSpPr>
        <p:cxnSp>
          <p:nvCxnSpPr>
            <p:cNvPr id="293" name="Straight Connector 292"/>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7" name="Group 286"/>
          <p:cNvGrpSpPr/>
          <p:nvPr/>
        </p:nvGrpSpPr>
        <p:grpSpPr>
          <a:xfrm>
            <a:off x="1701845" y="6873247"/>
            <a:ext cx="152400" cy="122115"/>
            <a:chOff x="7983415" y="6582508"/>
            <a:chExt cx="152400" cy="486507"/>
          </a:xfrm>
        </p:grpSpPr>
        <p:cxnSp>
          <p:nvCxnSpPr>
            <p:cNvPr id="291" name="Straight Connector 290"/>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8" name="Group 287"/>
          <p:cNvGrpSpPr/>
          <p:nvPr/>
        </p:nvGrpSpPr>
        <p:grpSpPr>
          <a:xfrm>
            <a:off x="1003588" y="6873247"/>
            <a:ext cx="152400" cy="122115"/>
            <a:chOff x="7983415" y="6582508"/>
            <a:chExt cx="152400" cy="486507"/>
          </a:xfrm>
        </p:grpSpPr>
        <p:cxnSp>
          <p:nvCxnSpPr>
            <p:cNvPr id="289" name="Straight Connector 288"/>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0" name="Straight Connector 289"/>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41" name="Straight Connector 240"/>
          <p:cNvCxnSpPr/>
          <p:nvPr/>
        </p:nvCxnSpPr>
        <p:spPr>
          <a:xfrm rot="5400000">
            <a:off x="-90267" y="392949"/>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42" name="Group 241"/>
          <p:cNvGrpSpPr/>
          <p:nvPr/>
        </p:nvGrpSpPr>
        <p:grpSpPr>
          <a:xfrm rot="5400000">
            <a:off x="-166467" y="5940709"/>
            <a:ext cx="152400" cy="122115"/>
            <a:chOff x="7983415" y="6582508"/>
            <a:chExt cx="152400" cy="486507"/>
          </a:xfrm>
        </p:grpSpPr>
        <p:cxnSp>
          <p:nvCxnSpPr>
            <p:cNvPr id="274" name="Straight Connector 273"/>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5" name="Straight Connector 274"/>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3" name="Group 242"/>
          <p:cNvGrpSpPr/>
          <p:nvPr/>
        </p:nvGrpSpPr>
        <p:grpSpPr>
          <a:xfrm rot="5400000">
            <a:off x="-166467" y="5467067"/>
            <a:ext cx="152400" cy="122115"/>
            <a:chOff x="7983415" y="6582508"/>
            <a:chExt cx="152400" cy="486507"/>
          </a:xfrm>
        </p:grpSpPr>
        <p:cxnSp>
          <p:nvCxnSpPr>
            <p:cNvPr id="272" name="Straight Connector 271"/>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3" name="Straight Connector 272"/>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4" name="Group 243"/>
          <p:cNvGrpSpPr/>
          <p:nvPr/>
        </p:nvGrpSpPr>
        <p:grpSpPr>
          <a:xfrm rot="5400000">
            <a:off x="-166467" y="4993425"/>
            <a:ext cx="152400" cy="122115"/>
            <a:chOff x="7983415" y="6582508"/>
            <a:chExt cx="152400" cy="486507"/>
          </a:xfrm>
        </p:grpSpPr>
        <p:cxnSp>
          <p:nvCxnSpPr>
            <p:cNvPr id="270" name="Straight Connector 269"/>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5" name="Group 244"/>
          <p:cNvGrpSpPr/>
          <p:nvPr/>
        </p:nvGrpSpPr>
        <p:grpSpPr>
          <a:xfrm rot="5400000">
            <a:off x="-166467" y="4519783"/>
            <a:ext cx="152400" cy="122115"/>
            <a:chOff x="7983415" y="6582508"/>
            <a:chExt cx="152400" cy="486507"/>
          </a:xfrm>
        </p:grpSpPr>
        <p:cxnSp>
          <p:nvCxnSpPr>
            <p:cNvPr id="268" name="Straight Connector 267"/>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9" name="Straight Connector 268"/>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6" name="Group 245"/>
          <p:cNvGrpSpPr/>
          <p:nvPr/>
        </p:nvGrpSpPr>
        <p:grpSpPr>
          <a:xfrm rot="5400000">
            <a:off x="-166467" y="4046141"/>
            <a:ext cx="152400" cy="122115"/>
            <a:chOff x="7983415" y="6582508"/>
            <a:chExt cx="152400" cy="486507"/>
          </a:xfrm>
        </p:grpSpPr>
        <p:cxnSp>
          <p:nvCxnSpPr>
            <p:cNvPr id="266" name="Straight Connector 265"/>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7" name="Group 246"/>
          <p:cNvGrpSpPr/>
          <p:nvPr/>
        </p:nvGrpSpPr>
        <p:grpSpPr>
          <a:xfrm rot="5400000">
            <a:off x="-166467" y="3572499"/>
            <a:ext cx="152400" cy="122115"/>
            <a:chOff x="7983415" y="6582508"/>
            <a:chExt cx="152400" cy="486507"/>
          </a:xfrm>
        </p:grpSpPr>
        <p:cxnSp>
          <p:nvCxnSpPr>
            <p:cNvPr id="264" name="Straight Connector 263"/>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8" name="Group 247"/>
          <p:cNvGrpSpPr/>
          <p:nvPr/>
        </p:nvGrpSpPr>
        <p:grpSpPr>
          <a:xfrm rot="5400000">
            <a:off x="-166467" y="3098857"/>
            <a:ext cx="152400" cy="122115"/>
            <a:chOff x="7983415" y="6582508"/>
            <a:chExt cx="152400" cy="486507"/>
          </a:xfrm>
        </p:grpSpPr>
        <p:cxnSp>
          <p:nvCxnSpPr>
            <p:cNvPr id="262" name="Straight Connector 261"/>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3" name="Straight Connector 262"/>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9" name="Group 248"/>
          <p:cNvGrpSpPr/>
          <p:nvPr/>
        </p:nvGrpSpPr>
        <p:grpSpPr>
          <a:xfrm rot="5400000">
            <a:off x="-166467" y="2625215"/>
            <a:ext cx="152400" cy="122115"/>
            <a:chOff x="7983415" y="6582508"/>
            <a:chExt cx="152400" cy="486507"/>
          </a:xfrm>
        </p:grpSpPr>
        <p:cxnSp>
          <p:nvCxnSpPr>
            <p:cNvPr id="260" name="Straight Connector 259"/>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0" name="Group 249"/>
          <p:cNvGrpSpPr/>
          <p:nvPr/>
        </p:nvGrpSpPr>
        <p:grpSpPr>
          <a:xfrm rot="5400000">
            <a:off x="-166467" y="2151573"/>
            <a:ext cx="152400" cy="122115"/>
            <a:chOff x="7983415" y="6582508"/>
            <a:chExt cx="152400" cy="486507"/>
          </a:xfrm>
        </p:grpSpPr>
        <p:cxnSp>
          <p:nvCxnSpPr>
            <p:cNvPr id="258" name="Straight Connector 257"/>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1" name="Group 250"/>
          <p:cNvGrpSpPr/>
          <p:nvPr/>
        </p:nvGrpSpPr>
        <p:grpSpPr>
          <a:xfrm rot="5400000">
            <a:off x="-166467" y="1677931"/>
            <a:ext cx="152400" cy="122115"/>
            <a:chOff x="7983415" y="6582508"/>
            <a:chExt cx="152400" cy="486507"/>
          </a:xfrm>
        </p:grpSpPr>
        <p:cxnSp>
          <p:nvCxnSpPr>
            <p:cNvPr id="256" name="Straight Connector 255"/>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2" name="Group 251"/>
          <p:cNvGrpSpPr/>
          <p:nvPr/>
        </p:nvGrpSpPr>
        <p:grpSpPr>
          <a:xfrm rot="5400000">
            <a:off x="-166467" y="997340"/>
            <a:ext cx="152400" cy="122115"/>
            <a:chOff x="7983415" y="6582508"/>
            <a:chExt cx="152400" cy="486507"/>
          </a:xfrm>
        </p:grpSpPr>
        <p:cxnSp>
          <p:nvCxnSpPr>
            <p:cNvPr id="254" name="Straight Connector 253"/>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53" name="Straight Connector 252"/>
          <p:cNvCxnSpPr/>
          <p:nvPr/>
        </p:nvCxnSpPr>
        <p:spPr>
          <a:xfrm rot="5400000">
            <a:off x="-90267" y="6338154"/>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6" name="Straight Connector 205"/>
          <p:cNvCxnSpPr/>
          <p:nvPr/>
        </p:nvCxnSpPr>
        <p:spPr>
          <a:xfrm rot="5400000">
            <a:off x="9227541" y="392949"/>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07" name="Group 206"/>
          <p:cNvGrpSpPr/>
          <p:nvPr/>
        </p:nvGrpSpPr>
        <p:grpSpPr>
          <a:xfrm rot="5400000">
            <a:off x="9151341" y="5940709"/>
            <a:ext cx="152400" cy="122115"/>
            <a:chOff x="7983415" y="6582508"/>
            <a:chExt cx="152400" cy="486507"/>
          </a:xfrm>
        </p:grpSpPr>
        <p:cxnSp>
          <p:nvCxnSpPr>
            <p:cNvPr id="239" name="Straight Connector 238"/>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8" name="Group 207"/>
          <p:cNvGrpSpPr/>
          <p:nvPr/>
        </p:nvGrpSpPr>
        <p:grpSpPr>
          <a:xfrm rot="5400000">
            <a:off x="9151341" y="5467067"/>
            <a:ext cx="152400" cy="122115"/>
            <a:chOff x="7983415" y="6582508"/>
            <a:chExt cx="152400" cy="486507"/>
          </a:xfrm>
        </p:grpSpPr>
        <p:cxnSp>
          <p:nvCxnSpPr>
            <p:cNvPr id="237" name="Straight Connector 236"/>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9" name="Group 208"/>
          <p:cNvGrpSpPr/>
          <p:nvPr/>
        </p:nvGrpSpPr>
        <p:grpSpPr>
          <a:xfrm rot="5400000">
            <a:off x="9151341" y="4993425"/>
            <a:ext cx="152400" cy="122115"/>
            <a:chOff x="7983415" y="6582508"/>
            <a:chExt cx="152400" cy="486507"/>
          </a:xfrm>
        </p:grpSpPr>
        <p:cxnSp>
          <p:nvCxnSpPr>
            <p:cNvPr id="235" name="Straight Connector 234"/>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6" name="Straight Connector 235"/>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0" name="Group 209"/>
          <p:cNvGrpSpPr/>
          <p:nvPr/>
        </p:nvGrpSpPr>
        <p:grpSpPr>
          <a:xfrm rot="5400000">
            <a:off x="9151341" y="4519783"/>
            <a:ext cx="152400" cy="122115"/>
            <a:chOff x="7983415" y="6582508"/>
            <a:chExt cx="152400" cy="486507"/>
          </a:xfrm>
        </p:grpSpPr>
        <p:cxnSp>
          <p:nvCxnSpPr>
            <p:cNvPr id="233" name="Straight Connector 232"/>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4" name="Straight Connector 233"/>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1" name="Group 210"/>
          <p:cNvGrpSpPr/>
          <p:nvPr/>
        </p:nvGrpSpPr>
        <p:grpSpPr>
          <a:xfrm rot="5400000">
            <a:off x="9151341" y="4046141"/>
            <a:ext cx="152400" cy="122115"/>
            <a:chOff x="7983415" y="6582508"/>
            <a:chExt cx="152400" cy="486507"/>
          </a:xfrm>
        </p:grpSpPr>
        <p:cxnSp>
          <p:nvCxnSpPr>
            <p:cNvPr id="231" name="Straight Connector 230"/>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2" name="Straight Connector 231"/>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2" name="Group 211"/>
          <p:cNvGrpSpPr/>
          <p:nvPr/>
        </p:nvGrpSpPr>
        <p:grpSpPr>
          <a:xfrm rot="5400000">
            <a:off x="9151341" y="3572499"/>
            <a:ext cx="152400" cy="122115"/>
            <a:chOff x="7983415" y="6582508"/>
            <a:chExt cx="152400" cy="486507"/>
          </a:xfrm>
        </p:grpSpPr>
        <p:cxnSp>
          <p:nvCxnSpPr>
            <p:cNvPr id="229" name="Straight Connector 228"/>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3" name="Group 212"/>
          <p:cNvGrpSpPr/>
          <p:nvPr/>
        </p:nvGrpSpPr>
        <p:grpSpPr>
          <a:xfrm rot="5400000">
            <a:off x="9151341" y="3098857"/>
            <a:ext cx="152400" cy="122115"/>
            <a:chOff x="7983415" y="6582508"/>
            <a:chExt cx="152400" cy="486507"/>
          </a:xfrm>
        </p:grpSpPr>
        <p:cxnSp>
          <p:nvCxnSpPr>
            <p:cNvPr id="227" name="Straight Connector 226"/>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4" name="Group 213"/>
          <p:cNvGrpSpPr/>
          <p:nvPr/>
        </p:nvGrpSpPr>
        <p:grpSpPr>
          <a:xfrm rot="5400000">
            <a:off x="9151341" y="2625215"/>
            <a:ext cx="152400" cy="122115"/>
            <a:chOff x="7983415" y="6582508"/>
            <a:chExt cx="152400" cy="486507"/>
          </a:xfrm>
        </p:grpSpPr>
        <p:cxnSp>
          <p:nvCxnSpPr>
            <p:cNvPr id="225" name="Straight Connector 224"/>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5" name="Group 214"/>
          <p:cNvGrpSpPr/>
          <p:nvPr/>
        </p:nvGrpSpPr>
        <p:grpSpPr>
          <a:xfrm rot="5400000">
            <a:off x="9151341" y="2151573"/>
            <a:ext cx="152400" cy="122115"/>
            <a:chOff x="7983415" y="6582508"/>
            <a:chExt cx="152400" cy="486507"/>
          </a:xfrm>
        </p:grpSpPr>
        <p:cxnSp>
          <p:nvCxnSpPr>
            <p:cNvPr id="223" name="Straight Connector 222"/>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6" name="Group 215"/>
          <p:cNvGrpSpPr/>
          <p:nvPr/>
        </p:nvGrpSpPr>
        <p:grpSpPr>
          <a:xfrm rot="5400000">
            <a:off x="9151341" y="1677931"/>
            <a:ext cx="152400" cy="122115"/>
            <a:chOff x="7983415" y="6582508"/>
            <a:chExt cx="152400" cy="486507"/>
          </a:xfrm>
        </p:grpSpPr>
        <p:cxnSp>
          <p:nvCxnSpPr>
            <p:cNvPr id="221" name="Straight Connector 220"/>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7" name="Group 216"/>
          <p:cNvGrpSpPr/>
          <p:nvPr/>
        </p:nvGrpSpPr>
        <p:grpSpPr>
          <a:xfrm rot="5400000">
            <a:off x="9151341" y="997340"/>
            <a:ext cx="152400" cy="122115"/>
            <a:chOff x="7983415" y="6582508"/>
            <a:chExt cx="152400" cy="486507"/>
          </a:xfrm>
        </p:grpSpPr>
        <p:cxnSp>
          <p:nvCxnSpPr>
            <p:cNvPr id="219" name="Straight Connector 218"/>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18" name="Straight Connector 217"/>
          <p:cNvCxnSpPr/>
          <p:nvPr/>
        </p:nvCxnSpPr>
        <p:spPr>
          <a:xfrm rot="5400000">
            <a:off x="9227541" y="6338154"/>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457731" y="-141165"/>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a:off x="8684419" y="-141165"/>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173" name="Group 172"/>
          <p:cNvGrpSpPr/>
          <p:nvPr/>
        </p:nvGrpSpPr>
        <p:grpSpPr>
          <a:xfrm>
            <a:off x="7986158" y="-141165"/>
            <a:ext cx="152400" cy="122115"/>
            <a:chOff x="7983415" y="6582508"/>
            <a:chExt cx="152400" cy="486507"/>
          </a:xfrm>
        </p:grpSpPr>
        <p:cxnSp>
          <p:nvCxnSpPr>
            <p:cNvPr id="204" name="Straight Connector 203"/>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4" name="Group 173"/>
          <p:cNvGrpSpPr/>
          <p:nvPr/>
        </p:nvGrpSpPr>
        <p:grpSpPr>
          <a:xfrm>
            <a:off x="7287901" y="-141165"/>
            <a:ext cx="152400" cy="122115"/>
            <a:chOff x="7983415" y="6582508"/>
            <a:chExt cx="152400" cy="486507"/>
          </a:xfrm>
        </p:grpSpPr>
        <p:cxnSp>
          <p:nvCxnSpPr>
            <p:cNvPr id="202" name="Straight Connector 201"/>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3" name="Straight Connector 202"/>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5" name="Group 174"/>
          <p:cNvGrpSpPr/>
          <p:nvPr/>
        </p:nvGrpSpPr>
        <p:grpSpPr>
          <a:xfrm>
            <a:off x="6589644" y="-141165"/>
            <a:ext cx="152400" cy="122115"/>
            <a:chOff x="7983415" y="6582508"/>
            <a:chExt cx="152400" cy="486507"/>
          </a:xfrm>
        </p:grpSpPr>
        <p:cxnSp>
          <p:nvCxnSpPr>
            <p:cNvPr id="200" name="Straight Connector 199"/>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1" name="Straight Connector 200"/>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6" name="Group 175"/>
          <p:cNvGrpSpPr/>
          <p:nvPr/>
        </p:nvGrpSpPr>
        <p:grpSpPr>
          <a:xfrm>
            <a:off x="5891387" y="-141165"/>
            <a:ext cx="152400" cy="122115"/>
            <a:chOff x="7983415" y="6582508"/>
            <a:chExt cx="152400" cy="486507"/>
          </a:xfrm>
        </p:grpSpPr>
        <p:cxnSp>
          <p:nvCxnSpPr>
            <p:cNvPr id="198" name="Straight Connector 197"/>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9" name="Straight Connector 198"/>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7" name="Group 176"/>
          <p:cNvGrpSpPr/>
          <p:nvPr/>
        </p:nvGrpSpPr>
        <p:grpSpPr>
          <a:xfrm>
            <a:off x="5193130" y="-141165"/>
            <a:ext cx="152400" cy="122115"/>
            <a:chOff x="7983415" y="6582508"/>
            <a:chExt cx="152400" cy="486507"/>
          </a:xfrm>
        </p:grpSpPr>
        <p:cxnSp>
          <p:nvCxnSpPr>
            <p:cNvPr id="196" name="Straight Connector 195"/>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7" name="Straight Connector 196"/>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8" name="Group 177"/>
          <p:cNvGrpSpPr/>
          <p:nvPr/>
        </p:nvGrpSpPr>
        <p:grpSpPr>
          <a:xfrm>
            <a:off x="4494873" y="-141165"/>
            <a:ext cx="152400" cy="122115"/>
            <a:chOff x="7983415" y="6582508"/>
            <a:chExt cx="152400" cy="486507"/>
          </a:xfrm>
        </p:grpSpPr>
        <p:cxnSp>
          <p:nvCxnSpPr>
            <p:cNvPr id="194" name="Straight Connector 193"/>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5" name="Straight Connector 194"/>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9" name="Group 178"/>
          <p:cNvGrpSpPr/>
          <p:nvPr/>
        </p:nvGrpSpPr>
        <p:grpSpPr>
          <a:xfrm>
            <a:off x="3796616" y="-141165"/>
            <a:ext cx="152400" cy="122115"/>
            <a:chOff x="7983415" y="6582508"/>
            <a:chExt cx="152400" cy="486507"/>
          </a:xfrm>
        </p:grpSpPr>
        <p:cxnSp>
          <p:nvCxnSpPr>
            <p:cNvPr id="192" name="Straight Connector 191"/>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3" name="Straight Connector 192"/>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0" name="Group 179"/>
          <p:cNvGrpSpPr/>
          <p:nvPr/>
        </p:nvGrpSpPr>
        <p:grpSpPr>
          <a:xfrm>
            <a:off x="3098359" y="-141165"/>
            <a:ext cx="152400" cy="122115"/>
            <a:chOff x="7983415" y="6582508"/>
            <a:chExt cx="152400" cy="486507"/>
          </a:xfrm>
        </p:grpSpPr>
        <p:cxnSp>
          <p:nvCxnSpPr>
            <p:cNvPr id="190" name="Straight Connector 189"/>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1" name="Straight Connector 190"/>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1" name="Group 180"/>
          <p:cNvGrpSpPr/>
          <p:nvPr/>
        </p:nvGrpSpPr>
        <p:grpSpPr>
          <a:xfrm>
            <a:off x="2400102" y="-141165"/>
            <a:ext cx="152400" cy="122115"/>
            <a:chOff x="7983415" y="6582508"/>
            <a:chExt cx="152400" cy="486507"/>
          </a:xfrm>
        </p:grpSpPr>
        <p:cxnSp>
          <p:nvCxnSpPr>
            <p:cNvPr id="188" name="Straight Connector 187"/>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2" name="Group 181"/>
          <p:cNvGrpSpPr/>
          <p:nvPr/>
        </p:nvGrpSpPr>
        <p:grpSpPr>
          <a:xfrm>
            <a:off x="1701845" y="-141165"/>
            <a:ext cx="152400" cy="122115"/>
            <a:chOff x="7983415" y="6582508"/>
            <a:chExt cx="152400" cy="486507"/>
          </a:xfrm>
        </p:grpSpPr>
        <p:cxnSp>
          <p:nvCxnSpPr>
            <p:cNvPr id="186" name="Straight Connector 185"/>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3" name="Group 182"/>
          <p:cNvGrpSpPr/>
          <p:nvPr/>
        </p:nvGrpSpPr>
        <p:grpSpPr>
          <a:xfrm>
            <a:off x="1003588" y="-141165"/>
            <a:ext cx="152400" cy="122115"/>
            <a:chOff x="7983415" y="6582508"/>
            <a:chExt cx="152400" cy="486507"/>
          </a:xfrm>
        </p:grpSpPr>
        <p:cxnSp>
          <p:nvCxnSpPr>
            <p:cNvPr id="184" name="Straight Connector 183"/>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sp>
        <p:nvSpPr>
          <p:cNvPr id="148" name="Freeform 7"/>
          <p:cNvSpPr>
            <a:spLocks noChangeAspect="1" noEditPoints="1"/>
          </p:cNvSpPr>
          <p:nvPr/>
        </p:nvSpPr>
        <p:spPr bwMode="white">
          <a:xfrm>
            <a:off x="0" y="1"/>
            <a:ext cx="9144000" cy="6857665"/>
          </a:xfrm>
          <a:custGeom>
            <a:avLst/>
            <a:gdLst>
              <a:gd name="T0" fmla="*/ 0 w 6803"/>
              <a:gd name="T1" fmla="*/ 0 h 5102"/>
              <a:gd name="T2" fmla="*/ 0 w 6803"/>
              <a:gd name="T3" fmla="*/ 5102 h 5102"/>
              <a:gd name="T4" fmla="*/ 6803 w 6803"/>
              <a:gd name="T5" fmla="*/ 5102 h 5102"/>
              <a:gd name="T6" fmla="*/ 6803 w 6803"/>
              <a:gd name="T7" fmla="*/ 0 h 5102"/>
              <a:gd name="T8" fmla="*/ 0 w 6803"/>
              <a:gd name="T9" fmla="*/ 0 h 5102"/>
              <a:gd name="T10" fmla="*/ 6751 w 6803"/>
              <a:gd name="T11" fmla="*/ 5048 h 5102"/>
              <a:gd name="T12" fmla="*/ 52 w 6803"/>
              <a:gd name="T13" fmla="*/ 5048 h 5102"/>
              <a:gd name="T14" fmla="*/ 52 w 6803"/>
              <a:gd name="T15" fmla="*/ 54 h 5102"/>
              <a:gd name="T16" fmla="*/ 6751 w 6803"/>
              <a:gd name="T17" fmla="*/ 54 h 5102"/>
              <a:gd name="T18" fmla="*/ 6751 w 6803"/>
              <a:gd name="T19" fmla="*/ 5048 h 5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03" h="5102">
                <a:moveTo>
                  <a:pt x="0" y="0"/>
                </a:moveTo>
                <a:lnTo>
                  <a:pt x="0" y="5102"/>
                </a:lnTo>
                <a:lnTo>
                  <a:pt x="6803" y="5102"/>
                </a:lnTo>
                <a:lnTo>
                  <a:pt x="6803" y="0"/>
                </a:lnTo>
                <a:lnTo>
                  <a:pt x="0" y="0"/>
                </a:lnTo>
                <a:close/>
                <a:moveTo>
                  <a:pt x="6751" y="5048"/>
                </a:moveTo>
                <a:lnTo>
                  <a:pt x="52" y="5048"/>
                </a:lnTo>
                <a:lnTo>
                  <a:pt x="52" y="54"/>
                </a:lnTo>
                <a:lnTo>
                  <a:pt x="6751" y="54"/>
                </a:lnTo>
                <a:lnTo>
                  <a:pt x="6751" y="5048"/>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endParaRPr lang="en-US" dirty="0">
              <a:solidFill>
                <a:srgbClr val="2D2D2A"/>
              </a:solidFill>
            </a:endParaRPr>
          </a:p>
        </p:txBody>
      </p:sp>
      <p:sp>
        <p:nvSpPr>
          <p:cNvPr id="150" name="TextBox 149"/>
          <p:cNvSpPr txBox="1"/>
          <p:nvPr/>
        </p:nvSpPr>
        <p:spPr>
          <a:xfrm>
            <a:off x="8138559" y="6567050"/>
            <a:ext cx="545862" cy="123111"/>
          </a:xfrm>
          <a:prstGeom prst="rect">
            <a:avLst/>
          </a:prstGeom>
          <a:noFill/>
        </p:spPr>
        <p:txBody>
          <a:bodyPr wrap="square" lIns="0" tIns="0" rIns="0" bIns="0" rtlCol="0">
            <a:noAutofit/>
          </a:bodyPr>
          <a:lstStyle/>
          <a:p>
            <a:pPr algn="r"/>
            <a:fld id="{567A4CEE-210B-4A43-8E57-98E37E0AC15F}" type="slidenum">
              <a:rPr lang="en-US" sz="800" smtClean="0">
                <a:solidFill>
                  <a:srgbClr val="2D2D2A">
                    <a:lumMod val="50000"/>
                    <a:lumOff val="50000"/>
                  </a:srgbClr>
                </a:solidFill>
                <a:latin typeface="Arial"/>
              </a:rPr>
              <a:pPr algn="r"/>
              <a:t>‹#›</a:t>
            </a:fld>
            <a:endParaRPr lang="en-US" sz="800" dirty="0">
              <a:solidFill>
                <a:srgbClr val="2D2D2A">
                  <a:lumMod val="50000"/>
                  <a:lumOff val="50000"/>
                </a:srgbClr>
              </a:solidFill>
              <a:latin typeface="Arial"/>
            </a:endParaRPr>
          </a:p>
        </p:txBody>
      </p:sp>
      <p:sp>
        <p:nvSpPr>
          <p:cNvPr id="154" name="Rectangle 153"/>
          <p:cNvSpPr/>
          <p:nvPr/>
        </p:nvSpPr>
        <p:spPr>
          <a:xfrm>
            <a:off x="7038578" y="6567049"/>
            <a:ext cx="1099980" cy="123111"/>
          </a:xfrm>
          <a:prstGeom prst="rect">
            <a:avLst/>
          </a:prstGeom>
          <a:noFill/>
        </p:spPr>
        <p:txBody>
          <a:bodyPr wrap="square" lIns="0" tIns="0" rIns="0" bIns="0" rtlCol="0">
            <a:noAutofit/>
          </a:bodyPr>
          <a:lstStyle/>
          <a:p>
            <a:pPr algn="r"/>
            <a:r>
              <a:rPr lang="en-US" sz="800" dirty="0">
                <a:solidFill>
                  <a:srgbClr val="2D2D2A">
                    <a:lumMod val="50000"/>
                    <a:lumOff val="50000"/>
                  </a:srgbClr>
                </a:solidFill>
                <a:latin typeface="Arial"/>
              </a:rPr>
              <a:t>© Duarte, Inc. 2014</a:t>
            </a:r>
          </a:p>
        </p:txBody>
      </p:sp>
      <p:sp>
        <p:nvSpPr>
          <p:cNvPr id="157" name="Text Placeholder 2"/>
          <p:cNvSpPr>
            <a:spLocks noGrp="1"/>
          </p:cNvSpPr>
          <p:nvPr>
            <p:ph type="body" idx="16"/>
          </p:nvPr>
        </p:nvSpPr>
        <p:spPr>
          <a:xfrm>
            <a:off x="4647276" y="1134598"/>
            <a:ext cx="4037139" cy="536519"/>
          </a:xfrm>
        </p:spPr>
        <p:txBody>
          <a:bodyPr anchor="t">
            <a:noAutofit/>
          </a:bodyPr>
          <a:lstStyle>
            <a:lvl1pPr marL="0" indent="0">
              <a:buNone/>
              <a:defRPr sz="15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0" name="Content Placeholder 2"/>
          <p:cNvSpPr>
            <a:spLocks noGrp="1"/>
          </p:cNvSpPr>
          <p:nvPr>
            <p:ph idx="12"/>
          </p:nvPr>
        </p:nvSpPr>
        <p:spPr>
          <a:xfrm>
            <a:off x="6043787" y="1816100"/>
            <a:ext cx="2640628" cy="4583111"/>
          </a:xfrm>
        </p:spPr>
        <p:txBody>
          <a:bodyPr>
            <a:noAutofit/>
          </a:bodyPr>
          <a:lstStyle>
            <a:lvl1pPr>
              <a:defRPr sz="1100">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1" name="Content Placeholder 2"/>
          <p:cNvSpPr>
            <a:spLocks noGrp="1"/>
          </p:cNvSpPr>
          <p:nvPr>
            <p:ph idx="17"/>
          </p:nvPr>
        </p:nvSpPr>
        <p:spPr>
          <a:xfrm>
            <a:off x="3256668" y="1816100"/>
            <a:ext cx="2640628" cy="4583111"/>
          </a:xfrm>
        </p:spPr>
        <p:txBody>
          <a:bodyPr>
            <a:noAutofit/>
          </a:bodyPr>
          <a:lstStyle>
            <a:lvl1pPr>
              <a:defRPr sz="1100">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2" name="Content Placeholder 2"/>
          <p:cNvSpPr>
            <a:spLocks noGrp="1"/>
          </p:cNvSpPr>
          <p:nvPr>
            <p:ph idx="18"/>
          </p:nvPr>
        </p:nvSpPr>
        <p:spPr>
          <a:xfrm>
            <a:off x="457732" y="1816100"/>
            <a:ext cx="2640628" cy="4583111"/>
          </a:xfrm>
        </p:spPr>
        <p:txBody>
          <a:bodyPr>
            <a:noAutofit/>
          </a:bodyPr>
          <a:lstStyle>
            <a:lvl1pPr>
              <a:defRPr sz="1100">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3" name="Text Placeholder 6"/>
          <p:cNvSpPr>
            <a:spLocks noGrp="1"/>
          </p:cNvSpPr>
          <p:nvPr>
            <p:ph type="body" sz="quarter" idx="19"/>
          </p:nvPr>
        </p:nvSpPr>
        <p:spPr>
          <a:xfrm>
            <a:off x="458788" y="6399212"/>
            <a:ext cx="5438508" cy="458788"/>
          </a:xfrm>
        </p:spPr>
        <p:txBody>
          <a:bodyPr vert="horz" lIns="0" tIns="0" rIns="0" bIns="0" rtlCol="0" anchor="ctr">
            <a:noAutofit/>
          </a:bodyPr>
          <a:lstStyle>
            <a:lvl1pPr>
              <a:defRPr lang="en-US" sz="800" i="0" kern="1200" dirty="0" smtClean="0">
                <a:solidFill>
                  <a:schemeClr val="tx1">
                    <a:lumMod val="50000"/>
                    <a:lumOff val="50000"/>
                  </a:schemeClr>
                </a:solidFill>
                <a:latin typeface="+mj-lt"/>
                <a:ea typeface="+mn-ea"/>
                <a:cs typeface="+mn-cs"/>
              </a:defRPr>
            </a:lvl1pPr>
          </a:lstStyle>
          <a:p>
            <a:pPr marL="0" lvl="0" indent="0" algn="l" defTabSz="914400" rtl="0" eaLnBrk="1" latinLnBrk="0" hangingPunct="1">
              <a:lnSpc>
                <a:spcPct val="85000"/>
              </a:lnSpc>
              <a:spcBef>
                <a:spcPts val="0"/>
              </a:spcBef>
              <a:spcAft>
                <a:spcPts val="0"/>
              </a:spcAft>
              <a:buFontTx/>
              <a:buNone/>
            </a:pPr>
            <a:r>
              <a:rPr lang="en-US"/>
              <a:t>Edit Master text styles</a:t>
            </a:r>
          </a:p>
        </p:txBody>
      </p:sp>
    </p:spTree>
    <p:extLst>
      <p:ext uri="{BB962C8B-B14F-4D97-AF65-F5344CB8AC3E}">
        <p14:creationId xmlns:p14="http://schemas.microsoft.com/office/powerpoint/2010/main" val="33767592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Thank yo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731" y="454006"/>
            <a:ext cx="8226689" cy="3255751"/>
          </a:xfrm>
        </p:spPr>
        <p:txBody>
          <a:bodyPr anchor="b">
            <a:noAutofit/>
          </a:bodyPr>
          <a:lstStyle>
            <a:lvl1pPr>
              <a:lnSpc>
                <a:spcPct val="90000"/>
              </a:lnSpc>
              <a:spcAft>
                <a:spcPts val="600"/>
              </a:spcAft>
              <a:defRPr sz="6600" cap="none" baseline="0">
                <a:solidFill>
                  <a:schemeClr val="accent3"/>
                </a:solidFill>
                <a:latin typeface="+mj-lt"/>
              </a:defRPr>
            </a:lvl1pPr>
          </a:lstStyle>
          <a:p>
            <a:r>
              <a:rPr lang="en-US"/>
              <a:t>Click to edit Master title style</a:t>
            </a:r>
            <a:endParaRPr lang="en-US" dirty="0"/>
          </a:p>
        </p:txBody>
      </p:sp>
      <p:cxnSp>
        <p:nvCxnSpPr>
          <p:cNvPr id="276" name="Straight Connector 275"/>
          <p:cNvCxnSpPr/>
          <p:nvPr/>
        </p:nvCxnSpPr>
        <p:spPr>
          <a:xfrm>
            <a:off x="457731" y="6873247"/>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7" name="Straight Connector 276"/>
          <p:cNvCxnSpPr/>
          <p:nvPr/>
        </p:nvCxnSpPr>
        <p:spPr>
          <a:xfrm>
            <a:off x="8684419" y="6873247"/>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78" name="Group 277"/>
          <p:cNvGrpSpPr/>
          <p:nvPr/>
        </p:nvGrpSpPr>
        <p:grpSpPr>
          <a:xfrm>
            <a:off x="7986158" y="6873247"/>
            <a:ext cx="152400" cy="122115"/>
            <a:chOff x="7983415" y="6582508"/>
            <a:chExt cx="152400" cy="486507"/>
          </a:xfrm>
        </p:grpSpPr>
        <p:cxnSp>
          <p:nvCxnSpPr>
            <p:cNvPr id="309" name="Straight Connector 308"/>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10" name="Straight Connector 309"/>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9" name="Group 278"/>
          <p:cNvGrpSpPr/>
          <p:nvPr/>
        </p:nvGrpSpPr>
        <p:grpSpPr>
          <a:xfrm>
            <a:off x="7287901" y="6873247"/>
            <a:ext cx="152400" cy="122115"/>
            <a:chOff x="7983415" y="6582508"/>
            <a:chExt cx="152400" cy="486507"/>
          </a:xfrm>
        </p:grpSpPr>
        <p:cxnSp>
          <p:nvCxnSpPr>
            <p:cNvPr id="307" name="Straight Connector 306"/>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8" name="Straight Connector 307"/>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0" name="Group 279"/>
          <p:cNvGrpSpPr/>
          <p:nvPr/>
        </p:nvGrpSpPr>
        <p:grpSpPr>
          <a:xfrm>
            <a:off x="6589644" y="6873247"/>
            <a:ext cx="152400" cy="122115"/>
            <a:chOff x="7983415" y="6582508"/>
            <a:chExt cx="152400" cy="486507"/>
          </a:xfrm>
        </p:grpSpPr>
        <p:cxnSp>
          <p:nvCxnSpPr>
            <p:cNvPr id="305" name="Straight Connector 304"/>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6" name="Straight Connector 305"/>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1" name="Group 280"/>
          <p:cNvGrpSpPr/>
          <p:nvPr/>
        </p:nvGrpSpPr>
        <p:grpSpPr>
          <a:xfrm>
            <a:off x="5891387" y="6873247"/>
            <a:ext cx="152400" cy="122115"/>
            <a:chOff x="7983415" y="6582508"/>
            <a:chExt cx="152400" cy="486507"/>
          </a:xfrm>
        </p:grpSpPr>
        <p:cxnSp>
          <p:nvCxnSpPr>
            <p:cNvPr id="303" name="Straight Connector 302"/>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4" name="Straight Connector 303"/>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2" name="Group 281"/>
          <p:cNvGrpSpPr/>
          <p:nvPr/>
        </p:nvGrpSpPr>
        <p:grpSpPr>
          <a:xfrm>
            <a:off x="5193130" y="6873247"/>
            <a:ext cx="152400" cy="122115"/>
            <a:chOff x="7983415" y="6582508"/>
            <a:chExt cx="152400" cy="486507"/>
          </a:xfrm>
        </p:grpSpPr>
        <p:cxnSp>
          <p:nvCxnSpPr>
            <p:cNvPr id="301" name="Straight Connector 300"/>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3" name="Group 282"/>
          <p:cNvGrpSpPr/>
          <p:nvPr/>
        </p:nvGrpSpPr>
        <p:grpSpPr>
          <a:xfrm>
            <a:off x="4494873" y="6873247"/>
            <a:ext cx="152400" cy="122115"/>
            <a:chOff x="7983415" y="6582508"/>
            <a:chExt cx="152400" cy="486507"/>
          </a:xfrm>
        </p:grpSpPr>
        <p:cxnSp>
          <p:nvCxnSpPr>
            <p:cNvPr id="299" name="Straight Connector 298"/>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0" name="Straight Connector 299"/>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4" name="Group 283"/>
          <p:cNvGrpSpPr/>
          <p:nvPr/>
        </p:nvGrpSpPr>
        <p:grpSpPr>
          <a:xfrm>
            <a:off x="3796616" y="6873247"/>
            <a:ext cx="152400" cy="122115"/>
            <a:chOff x="7983415" y="6582508"/>
            <a:chExt cx="152400" cy="486507"/>
          </a:xfrm>
        </p:grpSpPr>
        <p:cxnSp>
          <p:nvCxnSpPr>
            <p:cNvPr id="297" name="Straight Connector 296"/>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5" name="Group 284"/>
          <p:cNvGrpSpPr/>
          <p:nvPr/>
        </p:nvGrpSpPr>
        <p:grpSpPr>
          <a:xfrm>
            <a:off x="3098359" y="6873247"/>
            <a:ext cx="152400" cy="122115"/>
            <a:chOff x="7983415" y="6582508"/>
            <a:chExt cx="152400" cy="486507"/>
          </a:xfrm>
        </p:grpSpPr>
        <p:cxnSp>
          <p:nvCxnSpPr>
            <p:cNvPr id="295" name="Straight Connector 294"/>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6" name="Straight Connector 295"/>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6" name="Group 285"/>
          <p:cNvGrpSpPr/>
          <p:nvPr/>
        </p:nvGrpSpPr>
        <p:grpSpPr>
          <a:xfrm>
            <a:off x="2400102" y="6873247"/>
            <a:ext cx="152400" cy="122115"/>
            <a:chOff x="7983415" y="6582508"/>
            <a:chExt cx="152400" cy="486507"/>
          </a:xfrm>
        </p:grpSpPr>
        <p:cxnSp>
          <p:nvCxnSpPr>
            <p:cNvPr id="293" name="Straight Connector 292"/>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7" name="Group 286"/>
          <p:cNvGrpSpPr/>
          <p:nvPr/>
        </p:nvGrpSpPr>
        <p:grpSpPr>
          <a:xfrm>
            <a:off x="1701845" y="6873247"/>
            <a:ext cx="152400" cy="122115"/>
            <a:chOff x="7983415" y="6582508"/>
            <a:chExt cx="152400" cy="486507"/>
          </a:xfrm>
        </p:grpSpPr>
        <p:cxnSp>
          <p:nvCxnSpPr>
            <p:cNvPr id="291" name="Straight Connector 290"/>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8" name="Group 287"/>
          <p:cNvGrpSpPr/>
          <p:nvPr/>
        </p:nvGrpSpPr>
        <p:grpSpPr>
          <a:xfrm>
            <a:off x="1003588" y="6873247"/>
            <a:ext cx="152400" cy="122115"/>
            <a:chOff x="7983415" y="6582508"/>
            <a:chExt cx="152400" cy="486507"/>
          </a:xfrm>
        </p:grpSpPr>
        <p:cxnSp>
          <p:nvCxnSpPr>
            <p:cNvPr id="289" name="Straight Connector 288"/>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0" name="Straight Connector 289"/>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41" name="Straight Connector 240"/>
          <p:cNvCxnSpPr/>
          <p:nvPr/>
        </p:nvCxnSpPr>
        <p:spPr>
          <a:xfrm rot="5400000">
            <a:off x="-90267" y="392949"/>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42" name="Group 241"/>
          <p:cNvGrpSpPr/>
          <p:nvPr/>
        </p:nvGrpSpPr>
        <p:grpSpPr>
          <a:xfrm rot="5400000">
            <a:off x="-166467" y="5940709"/>
            <a:ext cx="152400" cy="122115"/>
            <a:chOff x="7983415" y="6582508"/>
            <a:chExt cx="152400" cy="486507"/>
          </a:xfrm>
        </p:grpSpPr>
        <p:cxnSp>
          <p:nvCxnSpPr>
            <p:cNvPr id="274" name="Straight Connector 273"/>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5" name="Straight Connector 274"/>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3" name="Group 242"/>
          <p:cNvGrpSpPr/>
          <p:nvPr/>
        </p:nvGrpSpPr>
        <p:grpSpPr>
          <a:xfrm rot="5400000">
            <a:off x="-166467" y="5467067"/>
            <a:ext cx="152400" cy="122115"/>
            <a:chOff x="7983415" y="6582508"/>
            <a:chExt cx="152400" cy="486507"/>
          </a:xfrm>
        </p:grpSpPr>
        <p:cxnSp>
          <p:nvCxnSpPr>
            <p:cNvPr id="272" name="Straight Connector 271"/>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3" name="Straight Connector 272"/>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4" name="Group 243"/>
          <p:cNvGrpSpPr/>
          <p:nvPr/>
        </p:nvGrpSpPr>
        <p:grpSpPr>
          <a:xfrm rot="5400000">
            <a:off x="-166467" y="4993425"/>
            <a:ext cx="152400" cy="122115"/>
            <a:chOff x="7983415" y="6582508"/>
            <a:chExt cx="152400" cy="486507"/>
          </a:xfrm>
        </p:grpSpPr>
        <p:cxnSp>
          <p:nvCxnSpPr>
            <p:cNvPr id="270" name="Straight Connector 269"/>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5" name="Group 244"/>
          <p:cNvGrpSpPr/>
          <p:nvPr/>
        </p:nvGrpSpPr>
        <p:grpSpPr>
          <a:xfrm rot="5400000">
            <a:off x="-166467" y="4519783"/>
            <a:ext cx="152400" cy="122115"/>
            <a:chOff x="7983415" y="6582508"/>
            <a:chExt cx="152400" cy="486507"/>
          </a:xfrm>
        </p:grpSpPr>
        <p:cxnSp>
          <p:nvCxnSpPr>
            <p:cNvPr id="268" name="Straight Connector 267"/>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9" name="Straight Connector 268"/>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6" name="Group 245"/>
          <p:cNvGrpSpPr/>
          <p:nvPr/>
        </p:nvGrpSpPr>
        <p:grpSpPr>
          <a:xfrm rot="5400000">
            <a:off x="-166467" y="4046141"/>
            <a:ext cx="152400" cy="122115"/>
            <a:chOff x="7983415" y="6582508"/>
            <a:chExt cx="152400" cy="486507"/>
          </a:xfrm>
        </p:grpSpPr>
        <p:cxnSp>
          <p:nvCxnSpPr>
            <p:cNvPr id="266" name="Straight Connector 265"/>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7" name="Group 246"/>
          <p:cNvGrpSpPr/>
          <p:nvPr/>
        </p:nvGrpSpPr>
        <p:grpSpPr>
          <a:xfrm rot="5400000">
            <a:off x="-166467" y="3572499"/>
            <a:ext cx="152400" cy="122115"/>
            <a:chOff x="7983415" y="6582508"/>
            <a:chExt cx="152400" cy="486507"/>
          </a:xfrm>
        </p:grpSpPr>
        <p:cxnSp>
          <p:nvCxnSpPr>
            <p:cNvPr id="264" name="Straight Connector 263"/>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8" name="Group 247"/>
          <p:cNvGrpSpPr/>
          <p:nvPr/>
        </p:nvGrpSpPr>
        <p:grpSpPr>
          <a:xfrm rot="5400000">
            <a:off x="-166467" y="3098857"/>
            <a:ext cx="152400" cy="122115"/>
            <a:chOff x="7983415" y="6582508"/>
            <a:chExt cx="152400" cy="486507"/>
          </a:xfrm>
        </p:grpSpPr>
        <p:cxnSp>
          <p:nvCxnSpPr>
            <p:cNvPr id="262" name="Straight Connector 261"/>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3" name="Straight Connector 262"/>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9" name="Group 248"/>
          <p:cNvGrpSpPr/>
          <p:nvPr/>
        </p:nvGrpSpPr>
        <p:grpSpPr>
          <a:xfrm rot="5400000">
            <a:off x="-166467" y="2625215"/>
            <a:ext cx="152400" cy="122115"/>
            <a:chOff x="7983415" y="6582508"/>
            <a:chExt cx="152400" cy="486507"/>
          </a:xfrm>
        </p:grpSpPr>
        <p:cxnSp>
          <p:nvCxnSpPr>
            <p:cNvPr id="260" name="Straight Connector 259"/>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0" name="Group 249"/>
          <p:cNvGrpSpPr/>
          <p:nvPr/>
        </p:nvGrpSpPr>
        <p:grpSpPr>
          <a:xfrm rot="5400000">
            <a:off x="-166467" y="2151573"/>
            <a:ext cx="152400" cy="122115"/>
            <a:chOff x="7983415" y="6582508"/>
            <a:chExt cx="152400" cy="486507"/>
          </a:xfrm>
        </p:grpSpPr>
        <p:cxnSp>
          <p:nvCxnSpPr>
            <p:cNvPr id="258" name="Straight Connector 257"/>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1" name="Group 250"/>
          <p:cNvGrpSpPr/>
          <p:nvPr/>
        </p:nvGrpSpPr>
        <p:grpSpPr>
          <a:xfrm rot="5400000">
            <a:off x="-166467" y="1677931"/>
            <a:ext cx="152400" cy="122115"/>
            <a:chOff x="7983415" y="6582508"/>
            <a:chExt cx="152400" cy="486507"/>
          </a:xfrm>
        </p:grpSpPr>
        <p:cxnSp>
          <p:nvCxnSpPr>
            <p:cNvPr id="256" name="Straight Connector 255"/>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2" name="Group 251"/>
          <p:cNvGrpSpPr/>
          <p:nvPr/>
        </p:nvGrpSpPr>
        <p:grpSpPr>
          <a:xfrm rot="5400000">
            <a:off x="-166467" y="997340"/>
            <a:ext cx="152400" cy="122115"/>
            <a:chOff x="7983415" y="6582508"/>
            <a:chExt cx="152400" cy="486507"/>
          </a:xfrm>
        </p:grpSpPr>
        <p:cxnSp>
          <p:nvCxnSpPr>
            <p:cNvPr id="254" name="Straight Connector 253"/>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53" name="Straight Connector 252"/>
          <p:cNvCxnSpPr/>
          <p:nvPr/>
        </p:nvCxnSpPr>
        <p:spPr>
          <a:xfrm rot="5400000">
            <a:off x="-90267" y="6338154"/>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6" name="Straight Connector 205"/>
          <p:cNvCxnSpPr/>
          <p:nvPr/>
        </p:nvCxnSpPr>
        <p:spPr>
          <a:xfrm rot="5400000">
            <a:off x="9227541" y="392949"/>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07" name="Group 206"/>
          <p:cNvGrpSpPr/>
          <p:nvPr/>
        </p:nvGrpSpPr>
        <p:grpSpPr>
          <a:xfrm rot="5400000">
            <a:off x="9151341" y="5940709"/>
            <a:ext cx="152400" cy="122115"/>
            <a:chOff x="7983415" y="6582508"/>
            <a:chExt cx="152400" cy="486507"/>
          </a:xfrm>
        </p:grpSpPr>
        <p:cxnSp>
          <p:nvCxnSpPr>
            <p:cNvPr id="239" name="Straight Connector 238"/>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8" name="Group 207"/>
          <p:cNvGrpSpPr/>
          <p:nvPr/>
        </p:nvGrpSpPr>
        <p:grpSpPr>
          <a:xfrm rot="5400000">
            <a:off x="9151341" y="5467067"/>
            <a:ext cx="152400" cy="122115"/>
            <a:chOff x="7983415" y="6582508"/>
            <a:chExt cx="152400" cy="486507"/>
          </a:xfrm>
        </p:grpSpPr>
        <p:cxnSp>
          <p:nvCxnSpPr>
            <p:cNvPr id="237" name="Straight Connector 236"/>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9" name="Group 208"/>
          <p:cNvGrpSpPr/>
          <p:nvPr/>
        </p:nvGrpSpPr>
        <p:grpSpPr>
          <a:xfrm rot="5400000">
            <a:off x="9151341" y="4993425"/>
            <a:ext cx="152400" cy="122115"/>
            <a:chOff x="7983415" y="6582508"/>
            <a:chExt cx="152400" cy="486507"/>
          </a:xfrm>
        </p:grpSpPr>
        <p:cxnSp>
          <p:nvCxnSpPr>
            <p:cNvPr id="235" name="Straight Connector 234"/>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6" name="Straight Connector 235"/>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0" name="Group 209"/>
          <p:cNvGrpSpPr/>
          <p:nvPr/>
        </p:nvGrpSpPr>
        <p:grpSpPr>
          <a:xfrm rot="5400000">
            <a:off x="9151341" y="4519783"/>
            <a:ext cx="152400" cy="122115"/>
            <a:chOff x="7983415" y="6582508"/>
            <a:chExt cx="152400" cy="486507"/>
          </a:xfrm>
        </p:grpSpPr>
        <p:cxnSp>
          <p:nvCxnSpPr>
            <p:cNvPr id="233" name="Straight Connector 232"/>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4" name="Straight Connector 233"/>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1" name="Group 210"/>
          <p:cNvGrpSpPr/>
          <p:nvPr/>
        </p:nvGrpSpPr>
        <p:grpSpPr>
          <a:xfrm rot="5400000">
            <a:off x="9151341" y="4046141"/>
            <a:ext cx="152400" cy="122115"/>
            <a:chOff x="7983415" y="6582508"/>
            <a:chExt cx="152400" cy="486507"/>
          </a:xfrm>
        </p:grpSpPr>
        <p:cxnSp>
          <p:nvCxnSpPr>
            <p:cNvPr id="231" name="Straight Connector 230"/>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2" name="Straight Connector 231"/>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2" name="Group 211"/>
          <p:cNvGrpSpPr/>
          <p:nvPr/>
        </p:nvGrpSpPr>
        <p:grpSpPr>
          <a:xfrm rot="5400000">
            <a:off x="9151341" y="3572499"/>
            <a:ext cx="152400" cy="122115"/>
            <a:chOff x="7983415" y="6582508"/>
            <a:chExt cx="152400" cy="486507"/>
          </a:xfrm>
        </p:grpSpPr>
        <p:cxnSp>
          <p:nvCxnSpPr>
            <p:cNvPr id="229" name="Straight Connector 228"/>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3" name="Group 212"/>
          <p:cNvGrpSpPr/>
          <p:nvPr/>
        </p:nvGrpSpPr>
        <p:grpSpPr>
          <a:xfrm rot="5400000">
            <a:off x="9151341" y="3098857"/>
            <a:ext cx="152400" cy="122115"/>
            <a:chOff x="7983415" y="6582508"/>
            <a:chExt cx="152400" cy="486507"/>
          </a:xfrm>
        </p:grpSpPr>
        <p:cxnSp>
          <p:nvCxnSpPr>
            <p:cNvPr id="227" name="Straight Connector 226"/>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4" name="Group 213"/>
          <p:cNvGrpSpPr/>
          <p:nvPr/>
        </p:nvGrpSpPr>
        <p:grpSpPr>
          <a:xfrm rot="5400000">
            <a:off x="9151341" y="2625215"/>
            <a:ext cx="152400" cy="122115"/>
            <a:chOff x="7983415" y="6582508"/>
            <a:chExt cx="152400" cy="486507"/>
          </a:xfrm>
        </p:grpSpPr>
        <p:cxnSp>
          <p:nvCxnSpPr>
            <p:cNvPr id="225" name="Straight Connector 224"/>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5" name="Group 214"/>
          <p:cNvGrpSpPr/>
          <p:nvPr/>
        </p:nvGrpSpPr>
        <p:grpSpPr>
          <a:xfrm rot="5400000">
            <a:off x="9151341" y="2151573"/>
            <a:ext cx="152400" cy="122115"/>
            <a:chOff x="7983415" y="6582508"/>
            <a:chExt cx="152400" cy="486507"/>
          </a:xfrm>
        </p:grpSpPr>
        <p:cxnSp>
          <p:nvCxnSpPr>
            <p:cNvPr id="223" name="Straight Connector 222"/>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6" name="Group 215"/>
          <p:cNvGrpSpPr/>
          <p:nvPr/>
        </p:nvGrpSpPr>
        <p:grpSpPr>
          <a:xfrm rot="5400000">
            <a:off x="9151341" y="1677931"/>
            <a:ext cx="152400" cy="122115"/>
            <a:chOff x="7983415" y="6582508"/>
            <a:chExt cx="152400" cy="486507"/>
          </a:xfrm>
        </p:grpSpPr>
        <p:cxnSp>
          <p:nvCxnSpPr>
            <p:cNvPr id="221" name="Straight Connector 220"/>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7" name="Group 216"/>
          <p:cNvGrpSpPr/>
          <p:nvPr/>
        </p:nvGrpSpPr>
        <p:grpSpPr>
          <a:xfrm rot="5400000">
            <a:off x="9151341" y="997340"/>
            <a:ext cx="152400" cy="122115"/>
            <a:chOff x="7983415" y="6582508"/>
            <a:chExt cx="152400" cy="486507"/>
          </a:xfrm>
        </p:grpSpPr>
        <p:cxnSp>
          <p:nvCxnSpPr>
            <p:cNvPr id="219" name="Straight Connector 218"/>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18" name="Straight Connector 217"/>
          <p:cNvCxnSpPr/>
          <p:nvPr/>
        </p:nvCxnSpPr>
        <p:spPr>
          <a:xfrm rot="5400000">
            <a:off x="9227541" y="6338154"/>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457731" y="-141165"/>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a:off x="8684419" y="-141165"/>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173" name="Group 172"/>
          <p:cNvGrpSpPr/>
          <p:nvPr/>
        </p:nvGrpSpPr>
        <p:grpSpPr>
          <a:xfrm>
            <a:off x="7986158" y="-141165"/>
            <a:ext cx="152400" cy="122115"/>
            <a:chOff x="7983415" y="6582508"/>
            <a:chExt cx="152400" cy="486507"/>
          </a:xfrm>
        </p:grpSpPr>
        <p:cxnSp>
          <p:nvCxnSpPr>
            <p:cNvPr id="204" name="Straight Connector 203"/>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4" name="Group 173"/>
          <p:cNvGrpSpPr/>
          <p:nvPr/>
        </p:nvGrpSpPr>
        <p:grpSpPr>
          <a:xfrm>
            <a:off x="7287901" y="-141165"/>
            <a:ext cx="152400" cy="122115"/>
            <a:chOff x="7983415" y="6582508"/>
            <a:chExt cx="152400" cy="486507"/>
          </a:xfrm>
        </p:grpSpPr>
        <p:cxnSp>
          <p:nvCxnSpPr>
            <p:cNvPr id="202" name="Straight Connector 201"/>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3" name="Straight Connector 202"/>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5" name="Group 174"/>
          <p:cNvGrpSpPr/>
          <p:nvPr/>
        </p:nvGrpSpPr>
        <p:grpSpPr>
          <a:xfrm>
            <a:off x="6589644" y="-141165"/>
            <a:ext cx="152400" cy="122115"/>
            <a:chOff x="7983415" y="6582508"/>
            <a:chExt cx="152400" cy="486507"/>
          </a:xfrm>
        </p:grpSpPr>
        <p:cxnSp>
          <p:nvCxnSpPr>
            <p:cNvPr id="200" name="Straight Connector 199"/>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1" name="Straight Connector 200"/>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6" name="Group 175"/>
          <p:cNvGrpSpPr/>
          <p:nvPr/>
        </p:nvGrpSpPr>
        <p:grpSpPr>
          <a:xfrm>
            <a:off x="5891387" y="-141165"/>
            <a:ext cx="152400" cy="122115"/>
            <a:chOff x="7983415" y="6582508"/>
            <a:chExt cx="152400" cy="486507"/>
          </a:xfrm>
        </p:grpSpPr>
        <p:cxnSp>
          <p:nvCxnSpPr>
            <p:cNvPr id="198" name="Straight Connector 197"/>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9" name="Straight Connector 198"/>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7" name="Group 176"/>
          <p:cNvGrpSpPr/>
          <p:nvPr/>
        </p:nvGrpSpPr>
        <p:grpSpPr>
          <a:xfrm>
            <a:off x="5193130" y="-141165"/>
            <a:ext cx="152400" cy="122115"/>
            <a:chOff x="7983415" y="6582508"/>
            <a:chExt cx="152400" cy="486507"/>
          </a:xfrm>
        </p:grpSpPr>
        <p:cxnSp>
          <p:nvCxnSpPr>
            <p:cNvPr id="196" name="Straight Connector 195"/>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7" name="Straight Connector 196"/>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8" name="Group 177"/>
          <p:cNvGrpSpPr/>
          <p:nvPr/>
        </p:nvGrpSpPr>
        <p:grpSpPr>
          <a:xfrm>
            <a:off x="4494873" y="-141165"/>
            <a:ext cx="152400" cy="122115"/>
            <a:chOff x="7983415" y="6582508"/>
            <a:chExt cx="152400" cy="486507"/>
          </a:xfrm>
        </p:grpSpPr>
        <p:cxnSp>
          <p:nvCxnSpPr>
            <p:cNvPr id="194" name="Straight Connector 193"/>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5" name="Straight Connector 194"/>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9" name="Group 178"/>
          <p:cNvGrpSpPr/>
          <p:nvPr/>
        </p:nvGrpSpPr>
        <p:grpSpPr>
          <a:xfrm>
            <a:off x="3796616" y="-141165"/>
            <a:ext cx="152400" cy="122115"/>
            <a:chOff x="7983415" y="6582508"/>
            <a:chExt cx="152400" cy="486507"/>
          </a:xfrm>
        </p:grpSpPr>
        <p:cxnSp>
          <p:nvCxnSpPr>
            <p:cNvPr id="192" name="Straight Connector 191"/>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3" name="Straight Connector 192"/>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0" name="Group 179"/>
          <p:cNvGrpSpPr/>
          <p:nvPr/>
        </p:nvGrpSpPr>
        <p:grpSpPr>
          <a:xfrm>
            <a:off x="3098359" y="-141165"/>
            <a:ext cx="152400" cy="122115"/>
            <a:chOff x="7983415" y="6582508"/>
            <a:chExt cx="152400" cy="486507"/>
          </a:xfrm>
        </p:grpSpPr>
        <p:cxnSp>
          <p:nvCxnSpPr>
            <p:cNvPr id="190" name="Straight Connector 189"/>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1" name="Straight Connector 190"/>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1" name="Group 180"/>
          <p:cNvGrpSpPr/>
          <p:nvPr/>
        </p:nvGrpSpPr>
        <p:grpSpPr>
          <a:xfrm>
            <a:off x="2400102" y="-141165"/>
            <a:ext cx="152400" cy="122115"/>
            <a:chOff x="7983415" y="6582508"/>
            <a:chExt cx="152400" cy="486507"/>
          </a:xfrm>
        </p:grpSpPr>
        <p:cxnSp>
          <p:nvCxnSpPr>
            <p:cNvPr id="188" name="Straight Connector 187"/>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2" name="Group 181"/>
          <p:cNvGrpSpPr/>
          <p:nvPr/>
        </p:nvGrpSpPr>
        <p:grpSpPr>
          <a:xfrm>
            <a:off x="1701845" y="-141165"/>
            <a:ext cx="152400" cy="122115"/>
            <a:chOff x="7983415" y="6582508"/>
            <a:chExt cx="152400" cy="486507"/>
          </a:xfrm>
        </p:grpSpPr>
        <p:cxnSp>
          <p:nvCxnSpPr>
            <p:cNvPr id="186" name="Straight Connector 185"/>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3" name="Group 182"/>
          <p:cNvGrpSpPr/>
          <p:nvPr/>
        </p:nvGrpSpPr>
        <p:grpSpPr>
          <a:xfrm>
            <a:off x="1003588" y="-141165"/>
            <a:ext cx="152400" cy="122115"/>
            <a:chOff x="7983415" y="6582508"/>
            <a:chExt cx="152400" cy="486507"/>
          </a:xfrm>
        </p:grpSpPr>
        <p:cxnSp>
          <p:nvCxnSpPr>
            <p:cNvPr id="184" name="Straight Connector 183"/>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sp>
        <p:nvSpPr>
          <p:cNvPr id="148" name="Freeform 7"/>
          <p:cNvSpPr>
            <a:spLocks noChangeAspect="1" noEditPoints="1"/>
          </p:cNvSpPr>
          <p:nvPr/>
        </p:nvSpPr>
        <p:spPr bwMode="white">
          <a:xfrm>
            <a:off x="0" y="1"/>
            <a:ext cx="9144000" cy="6857665"/>
          </a:xfrm>
          <a:custGeom>
            <a:avLst/>
            <a:gdLst>
              <a:gd name="T0" fmla="*/ 0 w 6803"/>
              <a:gd name="T1" fmla="*/ 0 h 5102"/>
              <a:gd name="T2" fmla="*/ 0 w 6803"/>
              <a:gd name="T3" fmla="*/ 5102 h 5102"/>
              <a:gd name="T4" fmla="*/ 6803 w 6803"/>
              <a:gd name="T5" fmla="*/ 5102 h 5102"/>
              <a:gd name="T6" fmla="*/ 6803 w 6803"/>
              <a:gd name="T7" fmla="*/ 0 h 5102"/>
              <a:gd name="T8" fmla="*/ 0 w 6803"/>
              <a:gd name="T9" fmla="*/ 0 h 5102"/>
              <a:gd name="T10" fmla="*/ 6751 w 6803"/>
              <a:gd name="T11" fmla="*/ 5048 h 5102"/>
              <a:gd name="T12" fmla="*/ 52 w 6803"/>
              <a:gd name="T13" fmla="*/ 5048 h 5102"/>
              <a:gd name="T14" fmla="*/ 52 w 6803"/>
              <a:gd name="T15" fmla="*/ 54 h 5102"/>
              <a:gd name="T16" fmla="*/ 6751 w 6803"/>
              <a:gd name="T17" fmla="*/ 54 h 5102"/>
              <a:gd name="T18" fmla="*/ 6751 w 6803"/>
              <a:gd name="T19" fmla="*/ 5048 h 5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03" h="5102">
                <a:moveTo>
                  <a:pt x="0" y="0"/>
                </a:moveTo>
                <a:lnTo>
                  <a:pt x="0" y="5102"/>
                </a:lnTo>
                <a:lnTo>
                  <a:pt x="6803" y="5102"/>
                </a:lnTo>
                <a:lnTo>
                  <a:pt x="6803" y="0"/>
                </a:lnTo>
                <a:lnTo>
                  <a:pt x="0" y="0"/>
                </a:lnTo>
                <a:close/>
                <a:moveTo>
                  <a:pt x="6751" y="5048"/>
                </a:moveTo>
                <a:lnTo>
                  <a:pt x="52" y="5048"/>
                </a:lnTo>
                <a:lnTo>
                  <a:pt x="52" y="54"/>
                </a:lnTo>
                <a:lnTo>
                  <a:pt x="6751" y="54"/>
                </a:lnTo>
                <a:lnTo>
                  <a:pt x="6751" y="5048"/>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endParaRPr lang="en-US" dirty="0">
              <a:solidFill>
                <a:srgbClr val="2D2D2A"/>
              </a:solidFill>
            </a:endParaRPr>
          </a:p>
        </p:txBody>
      </p:sp>
      <p:sp>
        <p:nvSpPr>
          <p:cNvPr id="150" name="TextBox 149"/>
          <p:cNvSpPr txBox="1"/>
          <p:nvPr/>
        </p:nvSpPr>
        <p:spPr>
          <a:xfrm>
            <a:off x="8138559" y="6567050"/>
            <a:ext cx="545862" cy="123111"/>
          </a:xfrm>
          <a:prstGeom prst="rect">
            <a:avLst/>
          </a:prstGeom>
          <a:noFill/>
        </p:spPr>
        <p:txBody>
          <a:bodyPr wrap="square" lIns="0" tIns="0" rIns="0" bIns="0" rtlCol="0">
            <a:noAutofit/>
          </a:bodyPr>
          <a:lstStyle/>
          <a:p>
            <a:pPr algn="r"/>
            <a:fld id="{567A4CEE-210B-4A43-8E57-98E37E0AC15F}" type="slidenum">
              <a:rPr lang="en-US" sz="800" smtClean="0">
                <a:solidFill>
                  <a:srgbClr val="2D2D2A">
                    <a:lumMod val="50000"/>
                    <a:lumOff val="50000"/>
                  </a:srgbClr>
                </a:solidFill>
                <a:latin typeface="Arial"/>
              </a:rPr>
              <a:pPr algn="r"/>
              <a:t>‹#›</a:t>
            </a:fld>
            <a:endParaRPr lang="en-US" sz="800" dirty="0">
              <a:solidFill>
                <a:srgbClr val="2D2D2A">
                  <a:lumMod val="50000"/>
                  <a:lumOff val="50000"/>
                </a:srgbClr>
              </a:solidFill>
              <a:latin typeface="Arial"/>
            </a:endParaRPr>
          </a:p>
        </p:txBody>
      </p:sp>
      <p:sp>
        <p:nvSpPr>
          <p:cNvPr id="154" name="Rectangle 153"/>
          <p:cNvSpPr/>
          <p:nvPr/>
        </p:nvSpPr>
        <p:spPr>
          <a:xfrm>
            <a:off x="7038578" y="6567049"/>
            <a:ext cx="1099980" cy="123111"/>
          </a:xfrm>
          <a:prstGeom prst="rect">
            <a:avLst/>
          </a:prstGeom>
          <a:noFill/>
        </p:spPr>
        <p:txBody>
          <a:bodyPr wrap="square" lIns="0" tIns="0" rIns="0" bIns="0" rtlCol="0">
            <a:noAutofit/>
          </a:bodyPr>
          <a:lstStyle/>
          <a:p>
            <a:pPr algn="r"/>
            <a:r>
              <a:rPr lang="en-US" sz="800" dirty="0">
                <a:solidFill>
                  <a:srgbClr val="2D2D2A">
                    <a:lumMod val="50000"/>
                    <a:lumOff val="50000"/>
                  </a:srgbClr>
                </a:solidFill>
                <a:latin typeface="Arial"/>
              </a:rPr>
              <a:t>© Duarte, Inc. 2014</a:t>
            </a:r>
          </a:p>
        </p:txBody>
      </p:sp>
      <p:cxnSp>
        <p:nvCxnSpPr>
          <p:cNvPr id="153" name="Straight Connector 152"/>
          <p:cNvCxnSpPr/>
          <p:nvPr/>
        </p:nvCxnSpPr>
        <p:spPr>
          <a:xfrm flipH="1">
            <a:off x="457732" y="4030998"/>
            <a:ext cx="8226687"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622600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p:cSld name="Cover Page">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2854295" y="154896"/>
            <a:ext cx="3426865" cy="3255751"/>
          </a:xfrm>
        </p:spPr>
        <p:txBody>
          <a:bodyPr anchor="b">
            <a:noAutofit/>
          </a:bodyPr>
          <a:lstStyle>
            <a:lvl1pPr algn="ctr">
              <a:lnSpc>
                <a:spcPct val="90000"/>
              </a:lnSpc>
              <a:spcAft>
                <a:spcPts val="600"/>
              </a:spcAft>
              <a:defRPr sz="5600" cap="none" spc="-150" baseline="0">
                <a:solidFill>
                  <a:schemeClr val="bg1"/>
                </a:solidFill>
                <a:latin typeface="+mj-lt"/>
              </a:defRPr>
            </a:lvl1pPr>
          </a:lstStyle>
          <a:p>
            <a:r>
              <a:rPr lang="en-US" dirty="0"/>
              <a:t>Click to edit title style</a:t>
            </a:r>
          </a:p>
        </p:txBody>
      </p:sp>
      <p:cxnSp>
        <p:nvCxnSpPr>
          <p:cNvPr id="276" name="Straight Connector 275"/>
          <p:cNvCxnSpPr/>
          <p:nvPr/>
        </p:nvCxnSpPr>
        <p:spPr>
          <a:xfrm>
            <a:off x="457731" y="6873247"/>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7" name="Straight Connector 276"/>
          <p:cNvCxnSpPr/>
          <p:nvPr/>
        </p:nvCxnSpPr>
        <p:spPr>
          <a:xfrm>
            <a:off x="8684419" y="6873247"/>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78" name="Group 277"/>
          <p:cNvGrpSpPr/>
          <p:nvPr/>
        </p:nvGrpSpPr>
        <p:grpSpPr>
          <a:xfrm>
            <a:off x="7986158" y="6873247"/>
            <a:ext cx="152400" cy="122115"/>
            <a:chOff x="7983415" y="6582508"/>
            <a:chExt cx="152400" cy="486507"/>
          </a:xfrm>
        </p:grpSpPr>
        <p:cxnSp>
          <p:nvCxnSpPr>
            <p:cNvPr id="309" name="Straight Connector 308"/>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10" name="Straight Connector 309"/>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9" name="Group 278"/>
          <p:cNvGrpSpPr/>
          <p:nvPr/>
        </p:nvGrpSpPr>
        <p:grpSpPr>
          <a:xfrm>
            <a:off x="7287901" y="6873247"/>
            <a:ext cx="152400" cy="122115"/>
            <a:chOff x="7983415" y="6582508"/>
            <a:chExt cx="152400" cy="486507"/>
          </a:xfrm>
        </p:grpSpPr>
        <p:cxnSp>
          <p:nvCxnSpPr>
            <p:cNvPr id="307" name="Straight Connector 306"/>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8" name="Straight Connector 307"/>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0" name="Group 279"/>
          <p:cNvGrpSpPr/>
          <p:nvPr/>
        </p:nvGrpSpPr>
        <p:grpSpPr>
          <a:xfrm>
            <a:off x="6589644" y="6873247"/>
            <a:ext cx="152400" cy="122115"/>
            <a:chOff x="7983415" y="6582508"/>
            <a:chExt cx="152400" cy="486507"/>
          </a:xfrm>
        </p:grpSpPr>
        <p:cxnSp>
          <p:nvCxnSpPr>
            <p:cNvPr id="305" name="Straight Connector 304"/>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6" name="Straight Connector 305"/>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1" name="Group 280"/>
          <p:cNvGrpSpPr/>
          <p:nvPr/>
        </p:nvGrpSpPr>
        <p:grpSpPr>
          <a:xfrm>
            <a:off x="5891387" y="6873247"/>
            <a:ext cx="152400" cy="122115"/>
            <a:chOff x="7983415" y="6582508"/>
            <a:chExt cx="152400" cy="486507"/>
          </a:xfrm>
        </p:grpSpPr>
        <p:cxnSp>
          <p:nvCxnSpPr>
            <p:cNvPr id="303" name="Straight Connector 302"/>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4" name="Straight Connector 303"/>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2" name="Group 281"/>
          <p:cNvGrpSpPr/>
          <p:nvPr/>
        </p:nvGrpSpPr>
        <p:grpSpPr>
          <a:xfrm>
            <a:off x="5193130" y="6873247"/>
            <a:ext cx="152400" cy="122115"/>
            <a:chOff x="7983415" y="6582508"/>
            <a:chExt cx="152400" cy="486507"/>
          </a:xfrm>
        </p:grpSpPr>
        <p:cxnSp>
          <p:nvCxnSpPr>
            <p:cNvPr id="301" name="Straight Connector 300"/>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3" name="Group 282"/>
          <p:cNvGrpSpPr/>
          <p:nvPr/>
        </p:nvGrpSpPr>
        <p:grpSpPr>
          <a:xfrm>
            <a:off x="4494873" y="6873247"/>
            <a:ext cx="152400" cy="122115"/>
            <a:chOff x="7983415" y="6582508"/>
            <a:chExt cx="152400" cy="486507"/>
          </a:xfrm>
        </p:grpSpPr>
        <p:cxnSp>
          <p:nvCxnSpPr>
            <p:cNvPr id="299" name="Straight Connector 298"/>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0" name="Straight Connector 299"/>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4" name="Group 283"/>
          <p:cNvGrpSpPr/>
          <p:nvPr/>
        </p:nvGrpSpPr>
        <p:grpSpPr>
          <a:xfrm>
            <a:off x="3796616" y="6873247"/>
            <a:ext cx="152400" cy="122115"/>
            <a:chOff x="7983415" y="6582508"/>
            <a:chExt cx="152400" cy="486507"/>
          </a:xfrm>
        </p:grpSpPr>
        <p:cxnSp>
          <p:nvCxnSpPr>
            <p:cNvPr id="297" name="Straight Connector 296"/>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5" name="Group 284"/>
          <p:cNvGrpSpPr/>
          <p:nvPr/>
        </p:nvGrpSpPr>
        <p:grpSpPr>
          <a:xfrm>
            <a:off x="3098359" y="6873247"/>
            <a:ext cx="152400" cy="122115"/>
            <a:chOff x="7983415" y="6582508"/>
            <a:chExt cx="152400" cy="486507"/>
          </a:xfrm>
        </p:grpSpPr>
        <p:cxnSp>
          <p:nvCxnSpPr>
            <p:cNvPr id="295" name="Straight Connector 294"/>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6" name="Straight Connector 295"/>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6" name="Group 285"/>
          <p:cNvGrpSpPr/>
          <p:nvPr/>
        </p:nvGrpSpPr>
        <p:grpSpPr>
          <a:xfrm>
            <a:off x="2400102" y="6873247"/>
            <a:ext cx="152400" cy="122115"/>
            <a:chOff x="7983415" y="6582508"/>
            <a:chExt cx="152400" cy="486507"/>
          </a:xfrm>
        </p:grpSpPr>
        <p:cxnSp>
          <p:nvCxnSpPr>
            <p:cNvPr id="293" name="Straight Connector 292"/>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7" name="Group 286"/>
          <p:cNvGrpSpPr/>
          <p:nvPr/>
        </p:nvGrpSpPr>
        <p:grpSpPr>
          <a:xfrm>
            <a:off x="1701845" y="6873247"/>
            <a:ext cx="152400" cy="122115"/>
            <a:chOff x="7983415" y="6582508"/>
            <a:chExt cx="152400" cy="486507"/>
          </a:xfrm>
        </p:grpSpPr>
        <p:cxnSp>
          <p:nvCxnSpPr>
            <p:cNvPr id="291" name="Straight Connector 290"/>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8" name="Group 287"/>
          <p:cNvGrpSpPr/>
          <p:nvPr/>
        </p:nvGrpSpPr>
        <p:grpSpPr>
          <a:xfrm>
            <a:off x="1003588" y="6873247"/>
            <a:ext cx="152400" cy="122115"/>
            <a:chOff x="7983415" y="6582508"/>
            <a:chExt cx="152400" cy="486507"/>
          </a:xfrm>
        </p:grpSpPr>
        <p:cxnSp>
          <p:nvCxnSpPr>
            <p:cNvPr id="289" name="Straight Connector 288"/>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0" name="Straight Connector 289"/>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41" name="Straight Connector 240"/>
          <p:cNvCxnSpPr/>
          <p:nvPr/>
        </p:nvCxnSpPr>
        <p:spPr>
          <a:xfrm rot="5400000">
            <a:off x="-90267" y="392949"/>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42" name="Group 241"/>
          <p:cNvGrpSpPr/>
          <p:nvPr/>
        </p:nvGrpSpPr>
        <p:grpSpPr>
          <a:xfrm rot="5400000">
            <a:off x="-166467" y="5940709"/>
            <a:ext cx="152400" cy="122115"/>
            <a:chOff x="7983415" y="6582508"/>
            <a:chExt cx="152400" cy="486507"/>
          </a:xfrm>
        </p:grpSpPr>
        <p:cxnSp>
          <p:nvCxnSpPr>
            <p:cNvPr id="274" name="Straight Connector 273"/>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5" name="Straight Connector 274"/>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3" name="Group 242"/>
          <p:cNvGrpSpPr/>
          <p:nvPr/>
        </p:nvGrpSpPr>
        <p:grpSpPr>
          <a:xfrm rot="5400000">
            <a:off x="-166467" y="5467067"/>
            <a:ext cx="152400" cy="122115"/>
            <a:chOff x="7983415" y="6582508"/>
            <a:chExt cx="152400" cy="486507"/>
          </a:xfrm>
        </p:grpSpPr>
        <p:cxnSp>
          <p:nvCxnSpPr>
            <p:cNvPr id="272" name="Straight Connector 271"/>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3" name="Straight Connector 272"/>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4" name="Group 243"/>
          <p:cNvGrpSpPr/>
          <p:nvPr/>
        </p:nvGrpSpPr>
        <p:grpSpPr>
          <a:xfrm rot="5400000">
            <a:off x="-166467" y="4993425"/>
            <a:ext cx="152400" cy="122115"/>
            <a:chOff x="7983415" y="6582508"/>
            <a:chExt cx="152400" cy="486507"/>
          </a:xfrm>
        </p:grpSpPr>
        <p:cxnSp>
          <p:nvCxnSpPr>
            <p:cNvPr id="270" name="Straight Connector 269"/>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5" name="Group 244"/>
          <p:cNvGrpSpPr/>
          <p:nvPr/>
        </p:nvGrpSpPr>
        <p:grpSpPr>
          <a:xfrm rot="5400000">
            <a:off x="-166467" y="4519783"/>
            <a:ext cx="152400" cy="122115"/>
            <a:chOff x="7983415" y="6582508"/>
            <a:chExt cx="152400" cy="486507"/>
          </a:xfrm>
        </p:grpSpPr>
        <p:cxnSp>
          <p:nvCxnSpPr>
            <p:cNvPr id="268" name="Straight Connector 267"/>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9" name="Straight Connector 268"/>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6" name="Group 245"/>
          <p:cNvGrpSpPr/>
          <p:nvPr/>
        </p:nvGrpSpPr>
        <p:grpSpPr>
          <a:xfrm rot="5400000">
            <a:off x="-166467" y="4046141"/>
            <a:ext cx="152400" cy="122115"/>
            <a:chOff x="7983415" y="6582508"/>
            <a:chExt cx="152400" cy="486507"/>
          </a:xfrm>
        </p:grpSpPr>
        <p:cxnSp>
          <p:nvCxnSpPr>
            <p:cNvPr id="266" name="Straight Connector 265"/>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7" name="Group 246"/>
          <p:cNvGrpSpPr/>
          <p:nvPr/>
        </p:nvGrpSpPr>
        <p:grpSpPr>
          <a:xfrm rot="5400000">
            <a:off x="-166467" y="3572499"/>
            <a:ext cx="152400" cy="122115"/>
            <a:chOff x="7983415" y="6582508"/>
            <a:chExt cx="152400" cy="486507"/>
          </a:xfrm>
        </p:grpSpPr>
        <p:cxnSp>
          <p:nvCxnSpPr>
            <p:cNvPr id="264" name="Straight Connector 263"/>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8" name="Group 247"/>
          <p:cNvGrpSpPr/>
          <p:nvPr/>
        </p:nvGrpSpPr>
        <p:grpSpPr>
          <a:xfrm rot="5400000">
            <a:off x="-166467" y="3098857"/>
            <a:ext cx="152400" cy="122115"/>
            <a:chOff x="7983415" y="6582508"/>
            <a:chExt cx="152400" cy="486507"/>
          </a:xfrm>
        </p:grpSpPr>
        <p:cxnSp>
          <p:nvCxnSpPr>
            <p:cNvPr id="262" name="Straight Connector 261"/>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3" name="Straight Connector 262"/>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9" name="Group 248"/>
          <p:cNvGrpSpPr/>
          <p:nvPr/>
        </p:nvGrpSpPr>
        <p:grpSpPr>
          <a:xfrm rot="5400000">
            <a:off x="-166467" y="2625215"/>
            <a:ext cx="152400" cy="122115"/>
            <a:chOff x="7983415" y="6582508"/>
            <a:chExt cx="152400" cy="486507"/>
          </a:xfrm>
        </p:grpSpPr>
        <p:cxnSp>
          <p:nvCxnSpPr>
            <p:cNvPr id="260" name="Straight Connector 259"/>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0" name="Group 249"/>
          <p:cNvGrpSpPr/>
          <p:nvPr/>
        </p:nvGrpSpPr>
        <p:grpSpPr>
          <a:xfrm rot="5400000">
            <a:off x="-166467" y="2151573"/>
            <a:ext cx="152400" cy="122115"/>
            <a:chOff x="7983415" y="6582508"/>
            <a:chExt cx="152400" cy="486507"/>
          </a:xfrm>
        </p:grpSpPr>
        <p:cxnSp>
          <p:nvCxnSpPr>
            <p:cNvPr id="258" name="Straight Connector 257"/>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1" name="Group 250"/>
          <p:cNvGrpSpPr/>
          <p:nvPr/>
        </p:nvGrpSpPr>
        <p:grpSpPr>
          <a:xfrm rot="5400000">
            <a:off x="-166467" y="1677931"/>
            <a:ext cx="152400" cy="122115"/>
            <a:chOff x="7983415" y="6582508"/>
            <a:chExt cx="152400" cy="486507"/>
          </a:xfrm>
        </p:grpSpPr>
        <p:cxnSp>
          <p:nvCxnSpPr>
            <p:cNvPr id="256" name="Straight Connector 255"/>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2" name="Group 251"/>
          <p:cNvGrpSpPr/>
          <p:nvPr/>
        </p:nvGrpSpPr>
        <p:grpSpPr>
          <a:xfrm rot="5400000">
            <a:off x="-166467" y="997340"/>
            <a:ext cx="152400" cy="122115"/>
            <a:chOff x="7983415" y="6582508"/>
            <a:chExt cx="152400" cy="486507"/>
          </a:xfrm>
        </p:grpSpPr>
        <p:cxnSp>
          <p:nvCxnSpPr>
            <p:cNvPr id="254" name="Straight Connector 253"/>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53" name="Straight Connector 252"/>
          <p:cNvCxnSpPr/>
          <p:nvPr/>
        </p:nvCxnSpPr>
        <p:spPr>
          <a:xfrm rot="5400000">
            <a:off x="-90267" y="6338154"/>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6" name="Straight Connector 205"/>
          <p:cNvCxnSpPr/>
          <p:nvPr/>
        </p:nvCxnSpPr>
        <p:spPr>
          <a:xfrm rot="5400000">
            <a:off x="9227541" y="392949"/>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07" name="Group 206"/>
          <p:cNvGrpSpPr/>
          <p:nvPr/>
        </p:nvGrpSpPr>
        <p:grpSpPr>
          <a:xfrm rot="5400000">
            <a:off x="9151341" y="5940709"/>
            <a:ext cx="152400" cy="122115"/>
            <a:chOff x="7983415" y="6582508"/>
            <a:chExt cx="152400" cy="486507"/>
          </a:xfrm>
        </p:grpSpPr>
        <p:cxnSp>
          <p:nvCxnSpPr>
            <p:cNvPr id="239" name="Straight Connector 238"/>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8" name="Group 207"/>
          <p:cNvGrpSpPr/>
          <p:nvPr/>
        </p:nvGrpSpPr>
        <p:grpSpPr>
          <a:xfrm rot="5400000">
            <a:off x="9151341" y="5467067"/>
            <a:ext cx="152400" cy="122115"/>
            <a:chOff x="7983415" y="6582508"/>
            <a:chExt cx="152400" cy="486507"/>
          </a:xfrm>
        </p:grpSpPr>
        <p:cxnSp>
          <p:nvCxnSpPr>
            <p:cNvPr id="237" name="Straight Connector 236"/>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9" name="Group 208"/>
          <p:cNvGrpSpPr/>
          <p:nvPr/>
        </p:nvGrpSpPr>
        <p:grpSpPr>
          <a:xfrm rot="5400000">
            <a:off x="9151341" y="4993425"/>
            <a:ext cx="152400" cy="122115"/>
            <a:chOff x="7983415" y="6582508"/>
            <a:chExt cx="152400" cy="486507"/>
          </a:xfrm>
        </p:grpSpPr>
        <p:cxnSp>
          <p:nvCxnSpPr>
            <p:cNvPr id="235" name="Straight Connector 234"/>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6" name="Straight Connector 235"/>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0" name="Group 209"/>
          <p:cNvGrpSpPr/>
          <p:nvPr/>
        </p:nvGrpSpPr>
        <p:grpSpPr>
          <a:xfrm rot="5400000">
            <a:off x="9151341" y="4519783"/>
            <a:ext cx="152400" cy="122115"/>
            <a:chOff x="7983415" y="6582508"/>
            <a:chExt cx="152400" cy="486507"/>
          </a:xfrm>
        </p:grpSpPr>
        <p:cxnSp>
          <p:nvCxnSpPr>
            <p:cNvPr id="233" name="Straight Connector 232"/>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4" name="Straight Connector 233"/>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1" name="Group 210"/>
          <p:cNvGrpSpPr/>
          <p:nvPr/>
        </p:nvGrpSpPr>
        <p:grpSpPr>
          <a:xfrm rot="5400000">
            <a:off x="9151341" y="4046141"/>
            <a:ext cx="152400" cy="122115"/>
            <a:chOff x="7983415" y="6582508"/>
            <a:chExt cx="152400" cy="486507"/>
          </a:xfrm>
        </p:grpSpPr>
        <p:cxnSp>
          <p:nvCxnSpPr>
            <p:cNvPr id="231" name="Straight Connector 230"/>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2" name="Straight Connector 231"/>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2" name="Group 211"/>
          <p:cNvGrpSpPr/>
          <p:nvPr/>
        </p:nvGrpSpPr>
        <p:grpSpPr>
          <a:xfrm rot="5400000">
            <a:off x="9151341" y="3572499"/>
            <a:ext cx="152400" cy="122115"/>
            <a:chOff x="7983415" y="6582508"/>
            <a:chExt cx="152400" cy="486507"/>
          </a:xfrm>
        </p:grpSpPr>
        <p:cxnSp>
          <p:nvCxnSpPr>
            <p:cNvPr id="229" name="Straight Connector 228"/>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3" name="Group 212"/>
          <p:cNvGrpSpPr/>
          <p:nvPr/>
        </p:nvGrpSpPr>
        <p:grpSpPr>
          <a:xfrm rot="5400000">
            <a:off x="9151341" y="3098857"/>
            <a:ext cx="152400" cy="122115"/>
            <a:chOff x="7983415" y="6582508"/>
            <a:chExt cx="152400" cy="486507"/>
          </a:xfrm>
        </p:grpSpPr>
        <p:cxnSp>
          <p:nvCxnSpPr>
            <p:cNvPr id="227" name="Straight Connector 226"/>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4" name="Group 213"/>
          <p:cNvGrpSpPr/>
          <p:nvPr/>
        </p:nvGrpSpPr>
        <p:grpSpPr>
          <a:xfrm rot="5400000">
            <a:off x="9151341" y="2625215"/>
            <a:ext cx="152400" cy="122115"/>
            <a:chOff x="7983415" y="6582508"/>
            <a:chExt cx="152400" cy="486507"/>
          </a:xfrm>
        </p:grpSpPr>
        <p:cxnSp>
          <p:nvCxnSpPr>
            <p:cNvPr id="225" name="Straight Connector 224"/>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5" name="Group 214"/>
          <p:cNvGrpSpPr/>
          <p:nvPr/>
        </p:nvGrpSpPr>
        <p:grpSpPr>
          <a:xfrm rot="5400000">
            <a:off x="9151341" y="2151573"/>
            <a:ext cx="152400" cy="122115"/>
            <a:chOff x="7983415" y="6582508"/>
            <a:chExt cx="152400" cy="486507"/>
          </a:xfrm>
        </p:grpSpPr>
        <p:cxnSp>
          <p:nvCxnSpPr>
            <p:cNvPr id="223" name="Straight Connector 222"/>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6" name="Group 215"/>
          <p:cNvGrpSpPr/>
          <p:nvPr/>
        </p:nvGrpSpPr>
        <p:grpSpPr>
          <a:xfrm rot="5400000">
            <a:off x="9151341" y="1677931"/>
            <a:ext cx="152400" cy="122115"/>
            <a:chOff x="7983415" y="6582508"/>
            <a:chExt cx="152400" cy="486507"/>
          </a:xfrm>
        </p:grpSpPr>
        <p:cxnSp>
          <p:nvCxnSpPr>
            <p:cNvPr id="221" name="Straight Connector 220"/>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7" name="Group 216"/>
          <p:cNvGrpSpPr/>
          <p:nvPr/>
        </p:nvGrpSpPr>
        <p:grpSpPr>
          <a:xfrm rot="5400000">
            <a:off x="9151341" y="997340"/>
            <a:ext cx="152400" cy="122115"/>
            <a:chOff x="7983415" y="6582508"/>
            <a:chExt cx="152400" cy="486507"/>
          </a:xfrm>
        </p:grpSpPr>
        <p:cxnSp>
          <p:nvCxnSpPr>
            <p:cNvPr id="219" name="Straight Connector 218"/>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18" name="Straight Connector 217"/>
          <p:cNvCxnSpPr/>
          <p:nvPr/>
        </p:nvCxnSpPr>
        <p:spPr>
          <a:xfrm rot="5400000">
            <a:off x="9227541" y="6338154"/>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457731" y="-141165"/>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a:off x="8684419" y="-141165"/>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173" name="Group 172"/>
          <p:cNvGrpSpPr/>
          <p:nvPr/>
        </p:nvGrpSpPr>
        <p:grpSpPr>
          <a:xfrm>
            <a:off x="7986158" y="-141165"/>
            <a:ext cx="152400" cy="122115"/>
            <a:chOff x="7983415" y="6582508"/>
            <a:chExt cx="152400" cy="486507"/>
          </a:xfrm>
        </p:grpSpPr>
        <p:cxnSp>
          <p:nvCxnSpPr>
            <p:cNvPr id="204" name="Straight Connector 203"/>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4" name="Group 173"/>
          <p:cNvGrpSpPr/>
          <p:nvPr/>
        </p:nvGrpSpPr>
        <p:grpSpPr>
          <a:xfrm>
            <a:off x="7287901" y="-141165"/>
            <a:ext cx="152400" cy="122115"/>
            <a:chOff x="7983415" y="6582508"/>
            <a:chExt cx="152400" cy="486507"/>
          </a:xfrm>
        </p:grpSpPr>
        <p:cxnSp>
          <p:nvCxnSpPr>
            <p:cNvPr id="202" name="Straight Connector 201"/>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3" name="Straight Connector 202"/>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5" name="Group 174"/>
          <p:cNvGrpSpPr/>
          <p:nvPr/>
        </p:nvGrpSpPr>
        <p:grpSpPr>
          <a:xfrm>
            <a:off x="6589644" y="-141165"/>
            <a:ext cx="152400" cy="122115"/>
            <a:chOff x="7983415" y="6582508"/>
            <a:chExt cx="152400" cy="486507"/>
          </a:xfrm>
        </p:grpSpPr>
        <p:cxnSp>
          <p:nvCxnSpPr>
            <p:cNvPr id="200" name="Straight Connector 199"/>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1" name="Straight Connector 200"/>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6" name="Group 175"/>
          <p:cNvGrpSpPr/>
          <p:nvPr/>
        </p:nvGrpSpPr>
        <p:grpSpPr>
          <a:xfrm>
            <a:off x="5891387" y="-141165"/>
            <a:ext cx="152400" cy="122115"/>
            <a:chOff x="7983415" y="6582508"/>
            <a:chExt cx="152400" cy="486507"/>
          </a:xfrm>
        </p:grpSpPr>
        <p:cxnSp>
          <p:nvCxnSpPr>
            <p:cNvPr id="198" name="Straight Connector 197"/>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9" name="Straight Connector 198"/>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7" name="Group 176"/>
          <p:cNvGrpSpPr/>
          <p:nvPr/>
        </p:nvGrpSpPr>
        <p:grpSpPr>
          <a:xfrm>
            <a:off x="5193130" y="-141165"/>
            <a:ext cx="152400" cy="122115"/>
            <a:chOff x="7983415" y="6582508"/>
            <a:chExt cx="152400" cy="486507"/>
          </a:xfrm>
        </p:grpSpPr>
        <p:cxnSp>
          <p:nvCxnSpPr>
            <p:cNvPr id="196" name="Straight Connector 195"/>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7" name="Straight Connector 196"/>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8" name="Group 177"/>
          <p:cNvGrpSpPr/>
          <p:nvPr/>
        </p:nvGrpSpPr>
        <p:grpSpPr>
          <a:xfrm>
            <a:off x="4494873" y="-141165"/>
            <a:ext cx="152400" cy="122115"/>
            <a:chOff x="7983415" y="6582508"/>
            <a:chExt cx="152400" cy="486507"/>
          </a:xfrm>
        </p:grpSpPr>
        <p:cxnSp>
          <p:nvCxnSpPr>
            <p:cNvPr id="194" name="Straight Connector 193"/>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5" name="Straight Connector 194"/>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9" name="Group 178"/>
          <p:cNvGrpSpPr/>
          <p:nvPr/>
        </p:nvGrpSpPr>
        <p:grpSpPr>
          <a:xfrm>
            <a:off x="3796616" y="-141165"/>
            <a:ext cx="152400" cy="122115"/>
            <a:chOff x="7983415" y="6582508"/>
            <a:chExt cx="152400" cy="486507"/>
          </a:xfrm>
        </p:grpSpPr>
        <p:cxnSp>
          <p:nvCxnSpPr>
            <p:cNvPr id="192" name="Straight Connector 191"/>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3" name="Straight Connector 192"/>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0" name="Group 179"/>
          <p:cNvGrpSpPr/>
          <p:nvPr/>
        </p:nvGrpSpPr>
        <p:grpSpPr>
          <a:xfrm>
            <a:off x="3098359" y="-141165"/>
            <a:ext cx="152400" cy="122115"/>
            <a:chOff x="7983415" y="6582508"/>
            <a:chExt cx="152400" cy="486507"/>
          </a:xfrm>
        </p:grpSpPr>
        <p:cxnSp>
          <p:nvCxnSpPr>
            <p:cNvPr id="190" name="Straight Connector 189"/>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1" name="Straight Connector 190"/>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1" name="Group 180"/>
          <p:cNvGrpSpPr/>
          <p:nvPr/>
        </p:nvGrpSpPr>
        <p:grpSpPr>
          <a:xfrm>
            <a:off x="2400102" y="-141165"/>
            <a:ext cx="152400" cy="122115"/>
            <a:chOff x="7983415" y="6582508"/>
            <a:chExt cx="152400" cy="486507"/>
          </a:xfrm>
        </p:grpSpPr>
        <p:cxnSp>
          <p:nvCxnSpPr>
            <p:cNvPr id="188" name="Straight Connector 187"/>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2" name="Group 181"/>
          <p:cNvGrpSpPr/>
          <p:nvPr/>
        </p:nvGrpSpPr>
        <p:grpSpPr>
          <a:xfrm>
            <a:off x="1701845" y="-141165"/>
            <a:ext cx="152400" cy="122115"/>
            <a:chOff x="7983415" y="6582508"/>
            <a:chExt cx="152400" cy="486507"/>
          </a:xfrm>
        </p:grpSpPr>
        <p:cxnSp>
          <p:nvCxnSpPr>
            <p:cNvPr id="186" name="Straight Connector 185"/>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3" name="Group 182"/>
          <p:cNvGrpSpPr/>
          <p:nvPr/>
        </p:nvGrpSpPr>
        <p:grpSpPr>
          <a:xfrm>
            <a:off x="1003588" y="-141165"/>
            <a:ext cx="152400" cy="122115"/>
            <a:chOff x="7983415" y="6582508"/>
            <a:chExt cx="152400" cy="486507"/>
          </a:xfrm>
        </p:grpSpPr>
        <p:cxnSp>
          <p:nvCxnSpPr>
            <p:cNvPr id="184" name="Straight Connector 183"/>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sp>
        <p:nvSpPr>
          <p:cNvPr id="148" name="Freeform 7"/>
          <p:cNvSpPr>
            <a:spLocks noChangeAspect="1" noEditPoints="1"/>
          </p:cNvSpPr>
          <p:nvPr/>
        </p:nvSpPr>
        <p:spPr bwMode="white">
          <a:xfrm>
            <a:off x="0" y="1"/>
            <a:ext cx="9144000" cy="6857665"/>
          </a:xfrm>
          <a:custGeom>
            <a:avLst/>
            <a:gdLst>
              <a:gd name="T0" fmla="*/ 0 w 6803"/>
              <a:gd name="T1" fmla="*/ 0 h 5102"/>
              <a:gd name="T2" fmla="*/ 0 w 6803"/>
              <a:gd name="T3" fmla="*/ 5102 h 5102"/>
              <a:gd name="T4" fmla="*/ 6803 w 6803"/>
              <a:gd name="T5" fmla="*/ 5102 h 5102"/>
              <a:gd name="T6" fmla="*/ 6803 w 6803"/>
              <a:gd name="T7" fmla="*/ 0 h 5102"/>
              <a:gd name="T8" fmla="*/ 0 w 6803"/>
              <a:gd name="T9" fmla="*/ 0 h 5102"/>
              <a:gd name="T10" fmla="*/ 6751 w 6803"/>
              <a:gd name="T11" fmla="*/ 5048 h 5102"/>
              <a:gd name="T12" fmla="*/ 52 w 6803"/>
              <a:gd name="T13" fmla="*/ 5048 h 5102"/>
              <a:gd name="T14" fmla="*/ 52 w 6803"/>
              <a:gd name="T15" fmla="*/ 54 h 5102"/>
              <a:gd name="T16" fmla="*/ 6751 w 6803"/>
              <a:gd name="T17" fmla="*/ 54 h 5102"/>
              <a:gd name="T18" fmla="*/ 6751 w 6803"/>
              <a:gd name="T19" fmla="*/ 5048 h 5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03" h="5102">
                <a:moveTo>
                  <a:pt x="0" y="0"/>
                </a:moveTo>
                <a:lnTo>
                  <a:pt x="0" y="5102"/>
                </a:lnTo>
                <a:lnTo>
                  <a:pt x="6803" y="5102"/>
                </a:lnTo>
                <a:lnTo>
                  <a:pt x="6803" y="0"/>
                </a:lnTo>
                <a:lnTo>
                  <a:pt x="0" y="0"/>
                </a:lnTo>
                <a:close/>
                <a:moveTo>
                  <a:pt x="6751" y="5048"/>
                </a:moveTo>
                <a:lnTo>
                  <a:pt x="52" y="5048"/>
                </a:lnTo>
                <a:lnTo>
                  <a:pt x="52" y="54"/>
                </a:lnTo>
                <a:lnTo>
                  <a:pt x="6751" y="54"/>
                </a:lnTo>
                <a:lnTo>
                  <a:pt x="6751" y="5048"/>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endParaRPr lang="en-US" dirty="0">
              <a:solidFill>
                <a:srgbClr val="2D2D2A"/>
              </a:solidFill>
            </a:endParaRPr>
          </a:p>
        </p:txBody>
      </p:sp>
      <p:sp>
        <p:nvSpPr>
          <p:cNvPr id="147" name="Text Placeholder 6"/>
          <p:cNvSpPr>
            <a:spLocks noGrp="1"/>
          </p:cNvSpPr>
          <p:nvPr>
            <p:ph type="body" sz="quarter" idx="14"/>
          </p:nvPr>
        </p:nvSpPr>
        <p:spPr bwMode="gray">
          <a:xfrm>
            <a:off x="2926934" y="3506076"/>
            <a:ext cx="3281586" cy="2527969"/>
          </a:xfrm>
        </p:spPr>
        <p:txBody>
          <a:bodyPr>
            <a:noAutofit/>
          </a:bodyPr>
          <a:lstStyle>
            <a:lvl1pPr marL="0" indent="0" algn="ctr">
              <a:lnSpc>
                <a:spcPct val="95000"/>
              </a:lnSpc>
              <a:spcAft>
                <a:spcPts val="1000"/>
              </a:spcAft>
              <a:buClr>
                <a:schemeClr val="bg1"/>
              </a:buClr>
              <a:buFont typeface="Arial" panose="020B0604020202020204" pitchFamily="34" charset="0"/>
              <a:buChar char="​"/>
              <a:defRPr sz="2200" i="1">
                <a:solidFill>
                  <a:schemeClr val="bg1"/>
                </a:solidFill>
                <a:latin typeface="+mn-lt"/>
              </a:defRPr>
            </a:lvl1pPr>
            <a:lvl2pPr marL="0" indent="0" algn="ctr">
              <a:lnSpc>
                <a:spcPct val="100000"/>
              </a:lnSpc>
              <a:spcAft>
                <a:spcPts val="1000"/>
              </a:spcAft>
              <a:buClr>
                <a:schemeClr val="bg1"/>
              </a:buClr>
              <a:buFont typeface="Arial" panose="020B0604020202020204" pitchFamily="34" charset="0"/>
              <a:buChar char="​"/>
              <a:defRPr sz="1600" i="1">
                <a:solidFill>
                  <a:schemeClr val="bg1"/>
                </a:solidFill>
                <a:latin typeface="+mn-lt"/>
              </a:defRPr>
            </a:lvl2pPr>
            <a:lvl3pPr marL="0" indent="0" algn="ctr">
              <a:lnSpc>
                <a:spcPct val="100000"/>
              </a:lnSpc>
              <a:spcAft>
                <a:spcPts val="1000"/>
              </a:spcAft>
              <a:buClr>
                <a:schemeClr val="bg1"/>
              </a:buClr>
              <a:buFont typeface="Arial" panose="020B0604020202020204" pitchFamily="34" charset="0"/>
              <a:buChar char="​"/>
              <a:defRPr sz="1600" i="1">
                <a:solidFill>
                  <a:schemeClr val="bg1"/>
                </a:solidFill>
                <a:latin typeface="+mn-lt"/>
              </a:defRPr>
            </a:lvl3pPr>
            <a:lvl4pPr marL="0" indent="0" algn="ctr">
              <a:lnSpc>
                <a:spcPct val="100000"/>
              </a:lnSpc>
              <a:spcAft>
                <a:spcPts val="1000"/>
              </a:spcAft>
              <a:buClr>
                <a:schemeClr val="bg1"/>
              </a:buClr>
              <a:buFont typeface="Arial" panose="020B0604020202020204" pitchFamily="34" charset="0"/>
              <a:buChar char="​"/>
              <a:defRPr sz="1600" i="1">
                <a:solidFill>
                  <a:schemeClr val="bg1"/>
                </a:solidFill>
                <a:latin typeface="+mn-lt"/>
              </a:defRPr>
            </a:lvl4pPr>
            <a:lvl5pPr marL="0" indent="0" algn="ctr">
              <a:lnSpc>
                <a:spcPct val="100000"/>
              </a:lnSpc>
              <a:spcAft>
                <a:spcPts val="1000"/>
              </a:spcAft>
              <a:buClr>
                <a:schemeClr val="bg1"/>
              </a:buClr>
              <a:buFont typeface="Arial" panose="020B0604020202020204" pitchFamily="34" charset="0"/>
              <a:buChar char="​"/>
              <a:defRPr sz="1600" i="1">
                <a:solidFill>
                  <a:schemeClr val="bg1"/>
                </a:solidFill>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quarter" idx="15"/>
          </p:nvPr>
        </p:nvSpPr>
        <p:spPr bwMode="gray">
          <a:xfrm>
            <a:off x="3396946" y="6229350"/>
            <a:ext cx="2341562" cy="460375"/>
          </a:xfrm>
        </p:spPr>
        <p:txBody>
          <a:bodyPr/>
          <a:lstStyle>
            <a:lvl3pPr algn="ctr">
              <a:defRPr sz="1600">
                <a:solidFill>
                  <a:schemeClr val="tx1">
                    <a:lumMod val="75000"/>
                    <a:lumOff val="25000"/>
                  </a:schemeClr>
                </a:solidFill>
              </a:defRPr>
            </a:lvl3pPr>
          </a:lstStyle>
          <a:p>
            <a:pPr lvl="0"/>
            <a:r>
              <a:rPr lang="en-US"/>
              <a:t>Edit Master text styles</a:t>
            </a:r>
          </a:p>
        </p:txBody>
      </p:sp>
    </p:spTree>
    <p:extLst>
      <p:ext uri="{BB962C8B-B14F-4D97-AF65-F5344CB8AC3E}">
        <p14:creationId xmlns:p14="http://schemas.microsoft.com/office/powerpoint/2010/main" val="112016935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1">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Click to edit Master title style</a:t>
            </a:r>
          </a:p>
        </p:txBody>
      </p:sp>
      <p:sp>
        <p:nvSpPr>
          <p:cNvPr id="3" name="Content Placeholder 2"/>
          <p:cNvSpPr>
            <a:spLocks noGrp="1"/>
          </p:cNvSpPr>
          <p:nvPr>
            <p:ph idx="1"/>
          </p:nvPr>
        </p:nvSpPr>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2" name="Text Placeholder 2"/>
          <p:cNvSpPr>
            <a:spLocks noGrp="1"/>
          </p:cNvSpPr>
          <p:nvPr>
            <p:ph type="body" idx="10"/>
          </p:nvPr>
        </p:nvSpPr>
        <p:spPr>
          <a:xfrm>
            <a:off x="459580" y="1134598"/>
            <a:ext cx="8227220" cy="536519"/>
          </a:xfrm>
        </p:spPr>
        <p:txBody>
          <a:bodyPr anchor="t">
            <a:noAutofit/>
          </a:bodyPr>
          <a:lstStyle>
            <a:lvl1pPr marL="0" indent="0">
              <a:buNone/>
              <a:defRPr sz="15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grpSp>
        <p:nvGrpSpPr>
          <p:cNvPr id="158" name="Group 157"/>
          <p:cNvGrpSpPr/>
          <p:nvPr/>
        </p:nvGrpSpPr>
        <p:grpSpPr>
          <a:xfrm>
            <a:off x="-151325" y="-141165"/>
            <a:ext cx="9439923" cy="7136527"/>
            <a:chOff x="-151325" y="-141165"/>
            <a:chExt cx="9439923" cy="7136527"/>
          </a:xfrm>
        </p:grpSpPr>
        <p:grpSp>
          <p:nvGrpSpPr>
            <p:cNvPr id="159" name="Group 158"/>
            <p:cNvGrpSpPr/>
            <p:nvPr/>
          </p:nvGrpSpPr>
          <p:grpSpPr>
            <a:xfrm>
              <a:off x="457731" y="6873247"/>
              <a:ext cx="8226688" cy="122115"/>
              <a:chOff x="457731" y="6582508"/>
              <a:chExt cx="8226688" cy="486507"/>
            </a:xfrm>
          </p:grpSpPr>
          <p:cxnSp>
            <p:nvCxnSpPr>
              <p:cNvPr id="268" name="Straight Connector 267"/>
              <p:cNvCxnSpPr/>
              <p:nvPr/>
            </p:nvCxnSpPr>
            <p:spPr>
              <a:xfrm>
                <a:off x="457731"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9" name="Straight Connector 268"/>
              <p:cNvCxnSpPr/>
              <p:nvPr/>
            </p:nvCxnSpPr>
            <p:spPr>
              <a:xfrm>
                <a:off x="8684419"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70" name="Group 269"/>
              <p:cNvGrpSpPr/>
              <p:nvPr/>
            </p:nvGrpSpPr>
            <p:grpSpPr>
              <a:xfrm>
                <a:off x="7986158" y="6582508"/>
                <a:ext cx="152400" cy="486507"/>
                <a:chOff x="7983415" y="6582508"/>
                <a:chExt cx="152400" cy="486507"/>
              </a:xfrm>
            </p:grpSpPr>
            <p:cxnSp>
              <p:nvCxnSpPr>
                <p:cNvPr id="301" name="Straight Connector 300"/>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1" name="Group 270"/>
              <p:cNvGrpSpPr/>
              <p:nvPr/>
            </p:nvGrpSpPr>
            <p:grpSpPr>
              <a:xfrm>
                <a:off x="7287901" y="6582508"/>
                <a:ext cx="152400" cy="486507"/>
                <a:chOff x="7983415" y="6582508"/>
                <a:chExt cx="152400" cy="486507"/>
              </a:xfrm>
            </p:grpSpPr>
            <p:cxnSp>
              <p:nvCxnSpPr>
                <p:cNvPr id="299" name="Straight Connector 298"/>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0" name="Straight Connector 299"/>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2" name="Group 271"/>
              <p:cNvGrpSpPr/>
              <p:nvPr/>
            </p:nvGrpSpPr>
            <p:grpSpPr>
              <a:xfrm>
                <a:off x="6589644" y="6582508"/>
                <a:ext cx="152400" cy="486507"/>
                <a:chOff x="7983415" y="6582508"/>
                <a:chExt cx="152400" cy="486507"/>
              </a:xfrm>
            </p:grpSpPr>
            <p:cxnSp>
              <p:nvCxnSpPr>
                <p:cNvPr id="297" name="Straight Connector 296"/>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3" name="Group 272"/>
              <p:cNvGrpSpPr/>
              <p:nvPr/>
            </p:nvGrpSpPr>
            <p:grpSpPr>
              <a:xfrm>
                <a:off x="5891387" y="6582508"/>
                <a:ext cx="152400" cy="486507"/>
                <a:chOff x="7983415" y="6582508"/>
                <a:chExt cx="152400" cy="486507"/>
              </a:xfrm>
            </p:grpSpPr>
            <p:cxnSp>
              <p:nvCxnSpPr>
                <p:cNvPr id="295" name="Straight Connector 294"/>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6" name="Straight Connector 295"/>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4" name="Group 273"/>
              <p:cNvGrpSpPr/>
              <p:nvPr/>
            </p:nvGrpSpPr>
            <p:grpSpPr>
              <a:xfrm>
                <a:off x="5193130" y="6582508"/>
                <a:ext cx="152400" cy="486507"/>
                <a:chOff x="7983415" y="6582508"/>
                <a:chExt cx="152400" cy="486507"/>
              </a:xfrm>
            </p:grpSpPr>
            <p:cxnSp>
              <p:nvCxnSpPr>
                <p:cNvPr id="293" name="Straight Connector 292"/>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5" name="Group 274"/>
              <p:cNvGrpSpPr/>
              <p:nvPr/>
            </p:nvGrpSpPr>
            <p:grpSpPr>
              <a:xfrm>
                <a:off x="4494873" y="6582508"/>
                <a:ext cx="152400" cy="486507"/>
                <a:chOff x="7983415" y="6582508"/>
                <a:chExt cx="152400" cy="486507"/>
              </a:xfrm>
            </p:grpSpPr>
            <p:cxnSp>
              <p:nvCxnSpPr>
                <p:cNvPr id="291" name="Straight Connector 290"/>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6" name="Group 275"/>
              <p:cNvGrpSpPr/>
              <p:nvPr/>
            </p:nvGrpSpPr>
            <p:grpSpPr>
              <a:xfrm>
                <a:off x="3796616" y="6582508"/>
                <a:ext cx="152400" cy="486507"/>
                <a:chOff x="7983415" y="6582508"/>
                <a:chExt cx="152400" cy="486507"/>
              </a:xfrm>
            </p:grpSpPr>
            <p:cxnSp>
              <p:nvCxnSpPr>
                <p:cNvPr id="289" name="Straight Connector 288"/>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0" name="Straight Connector 289"/>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7" name="Group 276"/>
              <p:cNvGrpSpPr/>
              <p:nvPr/>
            </p:nvGrpSpPr>
            <p:grpSpPr>
              <a:xfrm>
                <a:off x="3098359" y="6582508"/>
                <a:ext cx="152400" cy="486507"/>
                <a:chOff x="7983415" y="6582508"/>
                <a:chExt cx="152400" cy="486507"/>
              </a:xfrm>
            </p:grpSpPr>
            <p:cxnSp>
              <p:nvCxnSpPr>
                <p:cNvPr id="287" name="Straight Connector 286"/>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88" name="Straight Connector 287"/>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8" name="Group 277"/>
              <p:cNvGrpSpPr/>
              <p:nvPr/>
            </p:nvGrpSpPr>
            <p:grpSpPr>
              <a:xfrm>
                <a:off x="2400102" y="6582508"/>
                <a:ext cx="152400" cy="486507"/>
                <a:chOff x="7983415" y="6582508"/>
                <a:chExt cx="152400" cy="486507"/>
              </a:xfrm>
            </p:grpSpPr>
            <p:cxnSp>
              <p:nvCxnSpPr>
                <p:cNvPr id="285" name="Straight Connector 284"/>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86" name="Straight Connector 285"/>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9" name="Group 278"/>
              <p:cNvGrpSpPr/>
              <p:nvPr/>
            </p:nvGrpSpPr>
            <p:grpSpPr>
              <a:xfrm>
                <a:off x="1701845" y="6582508"/>
                <a:ext cx="152400" cy="486507"/>
                <a:chOff x="7983415" y="6582508"/>
                <a:chExt cx="152400" cy="486507"/>
              </a:xfrm>
            </p:grpSpPr>
            <p:cxnSp>
              <p:nvCxnSpPr>
                <p:cNvPr id="283" name="Straight Connector 282"/>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84" name="Straight Connector 283"/>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0" name="Group 279"/>
              <p:cNvGrpSpPr/>
              <p:nvPr/>
            </p:nvGrpSpPr>
            <p:grpSpPr>
              <a:xfrm>
                <a:off x="1003588" y="6582508"/>
                <a:ext cx="152400" cy="486507"/>
                <a:chOff x="7983415" y="6582508"/>
                <a:chExt cx="152400" cy="486507"/>
              </a:xfrm>
            </p:grpSpPr>
            <p:cxnSp>
              <p:nvCxnSpPr>
                <p:cNvPr id="281" name="Straight Connector 280"/>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82" name="Straight Connector 281"/>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grpSp>
          <p:nvGrpSpPr>
            <p:cNvPr id="160" name="Group 159"/>
            <p:cNvGrpSpPr/>
            <p:nvPr/>
          </p:nvGrpSpPr>
          <p:grpSpPr>
            <a:xfrm>
              <a:off x="-151325" y="454007"/>
              <a:ext cx="122115" cy="5945205"/>
              <a:chOff x="-238875" y="454007"/>
              <a:chExt cx="122115" cy="5945205"/>
            </a:xfrm>
          </p:grpSpPr>
          <p:cxnSp>
            <p:nvCxnSpPr>
              <p:cNvPr id="233" name="Straight Connector 232"/>
              <p:cNvCxnSpPr/>
              <p:nvPr/>
            </p:nvCxnSpPr>
            <p:spPr>
              <a:xfrm rot="5400000">
                <a:off x="-177817" y="392949"/>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34" name="Group 233"/>
              <p:cNvGrpSpPr/>
              <p:nvPr/>
            </p:nvGrpSpPr>
            <p:grpSpPr>
              <a:xfrm rot="5400000">
                <a:off x="-254017" y="5940709"/>
                <a:ext cx="152400" cy="122115"/>
                <a:chOff x="7983415" y="6582508"/>
                <a:chExt cx="152400" cy="486507"/>
              </a:xfrm>
            </p:grpSpPr>
            <p:cxnSp>
              <p:nvCxnSpPr>
                <p:cNvPr id="266" name="Straight Connector 265"/>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5" name="Group 234"/>
              <p:cNvGrpSpPr/>
              <p:nvPr/>
            </p:nvGrpSpPr>
            <p:grpSpPr>
              <a:xfrm rot="5400000">
                <a:off x="-254017" y="5467067"/>
                <a:ext cx="152400" cy="122115"/>
                <a:chOff x="7983415" y="6582508"/>
                <a:chExt cx="152400" cy="486507"/>
              </a:xfrm>
            </p:grpSpPr>
            <p:cxnSp>
              <p:nvCxnSpPr>
                <p:cNvPr id="264" name="Straight Connector 263"/>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6" name="Group 235"/>
              <p:cNvGrpSpPr/>
              <p:nvPr/>
            </p:nvGrpSpPr>
            <p:grpSpPr>
              <a:xfrm rot="5400000">
                <a:off x="-254017" y="4993425"/>
                <a:ext cx="152400" cy="122115"/>
                <a:chOff x="7983415" y="6582508"/>
                <a:chExt cx="152400" cy="486507"/>
              </a:xfrm>
            </p:grpSpPr>
            <p:cxnSp>
              <p:nvCxnSpPr>
                <p:cNvPr id="262" name="Straight Connector 261"/>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3" name="Straight Connector 262"/>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7" name="Group 236"/>
              <p:cNvGrpSpPr/>
              <p:nvPr/>
            </p:nvGrpSpPr>
            <p:grpSpPr>
              <a:xfrm rot="5400000">
                <a:off x="-254017" y="4519783"/>
                <a:ext cx="152400" cy="122115"/>
                <a:chOff x="7983415" y="6582508"/>
                <a:chExt cx="152400" cy="486507"/>
              </a:xfrm>
            </p:grpSpPr>
            <p:cxnSp>
              <p:nvCxnSpPr>
                <p:cNvPr id="260" name="Straight Connector 259"/>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8" name="Group 237"/>
              <p:cNvGrpSpPr/>
              <p:nvPr/>
            </p:nvGrpSpPr>
            <p:grpSpPr>
              <a:xfrm rot="5400000">
                <a:off x="-254017" y="4046141"/>
                <a:ext cx="152400" cy="122115"/>
                <a:chOff x="7983415" y="6582508"/>
                <a:chExt cx="152400" cy="486507"/>
              </a:xfrm>
            </p:grpSpPr>
            <p:cxnSp>
              <p:nvCxnSpPr>
                <p:cNvPr id="258" name="Straight Connector 257"/>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9" name="Group 238"/>
              <p:cNvGrpSpPr/>
              <p:nvPr/>
            </p:nvGrpSpPr>
            <p:grpSpPr>
              <a:xfrm rot="5400000">
                <a:off x="-254017" y="3572499"/>
                <a:ext cx="152400" cy="122115"/>
                <a:chOff x="7983415" y="6582508"/>
                <a:chExt cx="152400" cy="486507"/>
              </a:xfrm>
            </p:grpSpPr>
            <p:cxnSp>
              <p:nvCxnSpPr>
                <p:cNvPr id="256" name="Straight Connector 255"/>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0" name="Group 239"/>
              <p:cNvGrpSpPr/>
              <p:nvPr/>
            </p:nvGrpSpPr>
            <p:grpSpPr>
              <a:xfrm rot="5400000">
                <a:off x="-254017" y="3098857"/>
                <a:ext cx="152400" cy="122115"/>
                <a:chOff x="7983415" y="6582508"/>
                <a:chExt cx="152400" cy="486507"/>
              </a:xfrm>
            </p:grpSpPr>
            <p:cxnSp>
              <p:nvCxnSpPr>
                <p:cNvPr id="254" name="Straight Connector 253"/>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1" name="Group 240"/>
              <p:cNvGrpSpPr/>
              <p:nvPr/>
            </p:nvGrpSpPr>
            <p:grpSpPr>
              <a:xfrm rot="5400000">
                <a:off x="-254017" y="2625215"/>
                <a:ext cx="152400" cy="122115"/>
                <a:chOff x="7983415" y="6582508"/>
                <a:chExt cx="152400" cy="486507"/>
              </a:xfrm>
            </p:grpSpPr>
            <p:cxnSp>
              <p:nvCxnSpPr>
                <p:cNvPr id="252" name="Straight Connector 251"/>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2" name="Group 241"/>
              <p:cNvGrpSpPr/>
              <p:nvPr/>
            </p:nvGrpSpPr>
            <p:grpSpPr>
              <a:xfrm rot="5400000">
                <a:off x="-254017" y="2151573"/>
                <a:ext cx="152400" cy="122115"/>
                <a:chOff x="7983415" y="6582508"/>
                <a:chExt cx="152400" cy="486507"/>
              </a:xfrm>
            </p:grpSpPr>
            <p:cxnSp>
              <p:nvCxnSpPr>
                <p:cNvPr id="250" name="Straight Connector 249"/>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3" name="Group 242"/>
              <p:cNvGrpSpPr/>
              <p:nvPr/>
            </p:nvGrpSpPr>
            <p:grpSpPr>
              <a:xfrm rot="5400000">
                <a:off x="-254017" y="1677931"/>
                <a:ext cx="152400" cy="122115"/>
                <a:chOff x="7983415" y="6582508"/>
                <a:chExt cx="152400" cy="486507"/>
              </a:xfrm>
            </p:grpSpPr>
            <p:cxnSp>
              <p:nvCxnSpPr>
                <p:cNvPr id="248" name="Straight Connector 247"/>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4" name="Group 243"/>
              <p:cNvGrpSpPr/>
              <p:nvPr/>
            </p:nvGrpSpPr>
            <p:grpSpPr>
              <a:xfrm rot="5400000">
                <a:off x="-254017" y="997340"/>
                <a:ext cx="152400" cy="122115"/>
                <a:chOff x="7983415" y="6582508"/>
                <a:chExt cx="152400" cy="486507"/>
              </a:xfrm>
            </p:grpSpPr>
            <p:cxnSp>
              <p:nvCxnSpPr>
                <p:cNvPr id="246" name="Straight Connector 245"/>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45" name="Straight Connector 244"/>
              <p:cNvCxnSpPr/>
              <p:nvPr/>
            </p:nvCxnSpPr>
            <p:spPr>
              <a:xfrm rot="5400000">
                <a:off x="-177817" y="6338154"/>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1" name="Group 160"/>
            <p:cNvGrpSpPr/>
            <p:nvPr/>
          </p:nvGrpSpPr>
          <p:grpSpPr>
            <a:xfrm>
              <a:off x="9166483" y="454007"/>
              <a:ext cx="122115" cy="5945205"/>
              <a:chOff x="-238875" y="454007"/>
              <a:chExt cx="122115" cy="5945205"/>
            </a:xfrm>
          </p:grpSpPr>
          <p:cxnSp>
            <p:nvCxnSpPr>
              <p:cNvPr id="198" name="Straight Connector 197"/>
              <p:cNvCxnSpPr/>
              <p:nvPr/>
            </p:nvCxnSpPr>
            <p:spPr>
              <a:xfrm rot="5400000">
                <a:off x="-177817" y="392949"/>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199" name="Group 198"/>
              <p:cNvGrpSpPr/>
              <p:nvPr/>
            </p:nvGrpSpPr>
            <p:grpSpPr>
              <a:xfrm rot="5400000">
                <a:off x="-254017" y="5940709"/>
                <a:ext cx="152400" cy="122115"/>
                <a:chOff x="7983415" y="6582508"/>
                <a:chExt cx="152400" cy="486507"/>
              </a:xfrm>
            </p:grpSpPr>
            <p:cxnSp>
              <p:nvCxnSpPr>
                <p:cNvPr id="231" name="Straight Connector 230"/>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2" name="Straight Connector 231"/>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0" name="Group 199"/>
              <p:cNvGrpSpPr/>
              <p:nvPr/>
            </p:nvGrpSpPr>
            <p:grpSpPr>
              <a:xfrm rot="5400000">
                <a:off x="-254017" y="5467067"/>
                <a:ext cx="152400" cy="122115"/>
                <a:chOff x="7983415" y="6582508"/>
                <a:chExt cx="152400" cy="486507"/>
              </a:xfrm>
            </p:grpSpPr>
            <p:cxnSp>
              <p:nvCxnSpPr>
                <p:cNvPr id="229" name="Straight Connector 228"/>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1" name="Group 200"/>
              <p:cNvGrpSpPr/>
              <p:nvPr/>
            </p:nvGrpSpPr>
            <p:grpSpPr>
              <a:xfrm rot="5400000">
                <a:off x="-254017" y="4993425"/>
                <a:ext cx="152400" cy="122115"/>
                <a:chOff x="7983415" y="6582508"/>
                <a:chExt cx="152400" cy="486507"/>
              </a:xfrm>
            </p:grpSpPr>
            <p:cxnSp>
              <p:nvCxnSpPr>
                <p:cNvPr id="227" name="Straight Connector 226"/>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2" name="Group 201"/>
              <p:cNvGrpSpPr/>
              <p:nvPr/>
            </p:nvGrpSpPr>
            <p:grpSpPr>
              <a:xfrm rot="5400000">
                <a:off x="-254017" y="4519783"/>
                <a:ext cx="152400" cy="122115"/>
                <a:chOff x="7983415" y="6582508"/>
                <a:chExt cx="152400" cy="486507"/>
              </a:xfrm>
            </p:grpSpPr>
            <p:cxnSp>
              <p:nvCxnSpPr>
                <p:cNvPr id="225" name="Straight Connector 224"/>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3" name="Group 202"/>
              <p:cNvGrpSpPr/>
              <p:nvPr/>
            </p:nvGrpSpPr>
            <p:grpSpPr>
              <a:xfrm rot="5400000">
                <a:off x="-254017" y="4046141"/>
                <a:ext cx="152400" cy="122115"/>
                <a:chOff x="7983415" y="6582508"/>
                <a:chExt cx="152400" cy="486507"/>
              </a:xfrm>
            </p:grpSpPr>
            <p:cxnSp>
              <p:nvCxnSpPr>
                <p:cNvPr id="223" name="Straight Connector 222"/>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4" name="Group 203"/>
              <p:cNvGrpSpPr/>
              <p:nvPr/>
            </p:nvGrpSpPr>
            <p:grpSpPr>
              <a:xfrm rot="5400000">
                <a:off x="-254017" y="3572499"/>
                <a:ext cx="152400" cy="122115"/>
                <a:chOff x="7983415" y="6582508"/>
                <a:chExt cx="152400" cy="486507"/>
              </a:xfrm>
            </p:grpSpPr>
            <p:cxnSp>
              <p:nvCxnSpPr>
                <p:cNvPr id="221" name="Straight Connector 220"/>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5" name="Group 204"/>
              <p:cNvGrpSpPr/>
              <p:nvPr/>
            </p:nvGrpSpPr>
            <p:grpSpPr>
              <a:xfrm rot="5400000">
                <a:off x="-254017" y="3098857"/>
                <a:ext cx="152400" cy="122115"/>
                <a:chOff x="7983415" y="6582508"/>
                <a:chExt cx="152400" cy="486507"/>
              </a:xfrm>
            </p:grpSpPr>
            <p:cxnSp>
              <p:nvCxnSpPr>
                <p:cNvPr id="219" name="Straight Connector 218"/>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6" name="Group 205"/>
              <p:cNvGrpSpPr/>
              <p:nvPr/>
            </p:nvGrpSpPr>
            <p:grpSpPr>
              <a:xfrm rot="5400000">
                <a:off x="-254017" y="2625215"/>
                <a:ext cx="152400" cy="122115"/>
                <a:chOff x="7983415" y="6582508"/>
                <a:chExt cx="152400" cy="486507"/>
              </a:xfrm>
            </p:grpSpPr>
            <p:cxnSp>
              <p:nvCxnSpPr>
                <p:cNvPr id="217" name="Straight Connector 216"/>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7" name="Group 206"/>
              <p:cNvGrpSpPr/>
              <p:nvPr/>
            </p:nvGrpSpPr>
            <p:grpSpPr>
              <a:xfrm rot="5400000">
                <a:off x="-254017" y="2151573"/>
                <a:ext cx="152400" cy="122115"/>
                <a:chOff x="7983415" y="6582508"/>
                <a:chExt cx="152400" cy="486507"/>
              </a:xfrm>
            </p:grpSpPr>
            <p:cxnSp>
              <p:nvCxnSpPr>
                <p:cNvPr id="215" name="Straight Connector 214"/>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8" name="Group 207"/>
              <p:cNvGrpSpPr/>
              <p:nvPr/>
            </p:nvGrpSpPr>
            <p:grpSpPr>
              <a:xfrm rot="5400000">
                <a:off x="-254017" y="1677931"/>
                <a:ext cx="152400" cy="122115"/>
                <a:chOff x="7983415" y="6582508"/>
                <a:chExt cx="152400" cy="486507"/>
              </a:xfrm>
            </p:grpSpPr>
            <p:cxnSp>
              <p:nvCxnSpPr>
                <p:cNvPr id="213" name="Straight Connector 212"/>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9" name="Group 208"/>
              <p:cNvGrpSpPr/>
              <p:nvPr/>
            </p:nvGrpSpPr>
            <p:grpSpPr>
              <a:xfrm rot="5400000">
                <a:off x="-254017" y="997340"/>
                <a:ext cx="152400" cy="122115"/>
                <a:chOff x="7983415" y="6582508"/>
                <a:chExt cx="152400" cy="486507"/>
              </a:xfrm>
            </p:grpSpPr>
            <p:cxnSp>
              <p:nvCxnSpPr>
                <p:cNvPr id="211" name="Straight Connector 210"/>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10" name="Straight Connector 209"/>
              <p:cNvCxnSpPr/>
              <p:nvPr/>
            </p:nvCxnSpPr>
            <p:spPr>
              <a:xfrm rot="5400000">
                <a:off x="-177817" y="6338154"/>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2" name="Group 161"/>
            <p:cNvGrpSpPr/>
            <p:nvPr/>
          </p:nvGrpSpPr>
          <p:grpSpPr>
            <a:xfrm>
              <a:off x="457731" y="-141165"/>
              <a:ext cx="8226688" cy="122115"/>
              <a:chOff x="457731" y="6582508"/>
              <a:chExt cx="8226688" cy="486507"/>
            </a:xfrm>
          </p:grpSpPr>
          <p:cxnSp>
            <p:nvCxnSpPr>
              <p:cNvPr id="163" name="Straight Connector 162"/>
              <p:cNvCxnSpPr/>
              <p:nvPr/>
            </p:nvCxnSpPr>
            <p:spPr>
              <a:xfrm>
                <a:off x="457731"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a:off x="8684419"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165" name="Group 164"/>
              <p:cNvGrpSpPr/>
              <p:nvPr/>
            </p:nvGrpSpPr>
            <p:grpSpPr>
              <a:xfrm>
                <a:off x="7986158" y="6582508"/>
                <a:ext cx="152400" cy="486507"/>
                <a:chOff x="7983415" y="6582508"/>
                <a:chExt cx="152400" cy="486507"/>
              </a:xfrm>
            </p:grpSpPr>
            <p:cxnSp>
              <p:nvCxnSpPr>
                <p:cNvPr id="196" name="Straight Connector 195"/>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7" name="Straight Connector 196"/>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6" name="Group 165"/>
              <p:cNvGrpSpPr/>
              <p:nvPr/>
            </p:nvGrpSpPr>
            <p:grpSpPr>
              <a:xfrm>
                <a:off x="7287901" y="6582508"/>
                <a:ext cx="152400" cy="486507"/>
                <a:chOff x="7983415" y="6582508"/>
                <a:chExt cx="152400" cy="486507"/>
              </a:xfrm>
            </p:grpSpPr>
            <p:cxnSp>
              <p:nvCxnSpPr>
                <p:cNvPr id="194" name="Straight Connector 193"/>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5" name="Straight Connector 194"/>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7" name="Group 166"/>
              <p:cNvGrpSpPr/>
              <p:nvPr/>
            </p:nvGrpSpPr>
            <p:grpSpPr>
              <a:xfrm>
                <a:off x="6589644" y="6582508"/>
                <a:ext cx="152400" cy="486507"/>
                <a:chOff x="7983415" y="6582508"/>
                <a:chExt cx="152400" cy="486507"/>
              </a:xfrm>
            </p:grpSpPr>
            <p:cxnSp>
              <p:nvCxnSpPr>
                <p:cNvPr id="192" name="Straight Connector 191"/>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3" name="Straight Connector 192"/>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8" name="Group 167"/>
              <p:cNvGrpSpPr/>
              <p:nvPr/>
            </p:nvGrpSpPr>
            <p:grpSpPr>
              <a:xfrm>
                <a:off x="5891387" y="6582508"/>
                <a:ext cx="152400" cy="486507"/>
                <a:chOff x="7983415" y="6582508"/>
                <a:chExt cx="152400" cy="486507"/>
              </a:xfrm>
            </p:grpSpPr>
            <p:cxnSp>
              <p:nvCxnSpPr>
                <p:cNvPr id="190" name="Straight Connector 189"/>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1" name="Straight Connector 190"/>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9" name="Group 168"/>
              <p:cNvGrpSpPr/>
              <p:nvPr/>
            </p:nvGrpSpPr>
            <p:grpSpPr>
              <a:xfrm>
                <a:off x="5193130" y="6582508"/>
                <a:ext cx="152400" cy="486507"/>
                <a:chOff x="7983415" y="6582508"/>
                <a:chExt cx="152400" cy="486507"/>
              </a:xfrm>
            </p:grpSpPr>
            <p:cxnSp>
              <p:nvCxnSpPr>
                <p:cNvPr id="188" name="Straight Connector 187"/>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0" name="Group 169"/>
              <p:cNvGrpSpPr/>
              <p:nvPr/>
            </p:nvGrpSpPr>
            <p:grpSpPr>
              <a:xfrm>
                <a:off x="4494873" y="6582508"/>
                <a:ext cx="152400" cy="486507"/>
                <a:chOff x="7983415" y="6582508"/>
                <a:chExt cx="152400" cy="486507"/>
              </a:xfrm>
            </p:grpSpPr>
            <p:cxnSp>
              <p:nvCxnSpPr>
                <p:cNvPr id="186" name="Straight Connector 185"/>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1" name="Group 170"/>
              <p:cNvGrpSpPr/>
              <p:nvPr/>
            </p:nvGrpSpPr>
            <p:grpSpPr>
              <a:xfrm>
                <a:off x="3796616" y="6582508"/>
                <a:ext cx="152400" cy="486507"/>
                <a:chOff x="7983415" y="6582508"/>
                <a:chExt cx="152400" cy="486507"/>
              </a:xfrm>
            </p:grpSpPr>
            <p:cxnSp>
              <p:nvCxnSpPr>
                <p:cNvPr id="184" name="Straight Connector 183"/>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2" name="Group 171"/>
              <p:cNvGrpSpPr/>
              <p:nvPr/>
            </p:nvGrpSpPr>
            <p:grpSpPr>
              <a:xfrm>
                <a:off x="3098359" y="6582508"/>
                <a:ext cx="152400" cy="486507"/>
                <a:chOff x="7983415" y="6582508"/>
                <a:chExt cx="152400" cy="486507"/>
              </a:xfrm>
            </p:grpSpPr>
            <p:cxnSp>
              <p:nvCxnSpPr>
                <p:cNvPr id="182" name="Straight Connector 181"/>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3" name="Group 172"/>
              <p:cNvGrpSpPr/>
              <p:nvPr/>
            </p:nvGrpSpPr>
            <p:grpSpPr>
              <a:xfrm>
                <a:off x="2400102" y="6582508"/>
                <a:ext cx="152400" cy="486507"/>
                <a:chOff x="7983415" y="6582508"/>
                <a:chExt cx="152400" cy="486507"/>
              </a:xfrm>
            </p:grpSpPr>
            <p:cxnSp>
              <p:nvCxnSpPr>
                <p:cNvPr id="180" name="Straight Connector 179"/>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4" name="Group 173"/>
              <p:cNvGrpSpPr/>
              <p:nvPr/>
            </p:nvGrpSpPr>
            <p:grpSpPr>
              <a:xfrm>
                <a:off x="1701845" y="6582508"/>
                <a:ext cx="152400" cy="486507"/>
                <a:chOff x="7983415" y="6582508"/>
                <a:chExt cx="152400" cy="486507"/>
              </a:xfrm>
            </p:grpSpPr>
            <p:cxnSp>
              <p:nvCxnSpPr>
                <p:cNvPr id="178" name="Straight Connector 177"/>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9" name="Straight Connector 178"/>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5" name="Group 174"/>
              <p:cNvGrpSpPr/>
              <p:nvPr/>
            </p:nvGrpSpPr>
            <p:grpSpPr>
              <a:xfrm>
                <a:off x="1003588" y="6582508"/>
                <a:ext cx="152400" cy="486507"/>
                <a:chOff x="7983415" y="6582508"/>
                <a:chExt cx="152400" cy="486507"/>
              </a:xfrm>
            </p:grpSpPr>
            <p:cxnSp>
              <p:nvCxnSpPr>
                <p:cNvPr id="176" name="Straight Connector 175"/>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grpSp>
      <p:sp>
        <p:nvSpPr>
          <p:cNvPr id="151" name="Text Placeholder 6"/>
          <p:cNvSpPr>
            <a:spLocks noGrp="1"/>
          </p:cNvSpPr>
          <p:nvPr>
            <p:ph type="body" sz="quarter" idx="14"/>
          </p:nvPr>
        </p:nvSpPr>
        <p:spPr>
          <a:xfrm>
            <a:off x="458788" y="6399212"/>
            <a:ext cx="5438508" cy="458788"/>
          </a:xfrm>
        </p:spPr>
        <p:txBody>
          <a:bodyPr vert="horz" lIns="0" tIns="0" rIns="0" bIns="0" rtlCol="0" anchor="ctr">
            <a:noAutofit/>
          </a:bodyPr>
          <a:lstStyle>
            <a:lvl1pPr>
              <a:defRPr lang="en-US" sz="800" i="0" dirty="0" smtClean="0">
                <a:solidFill>
                  <a:schemeClr val="bg2"/>
                </a:solidFill>
                <a:latin typeface="+mj-lt"/>
              </a:defRPr>
            </a:lvl1pPr>
          </a:lstStyle>
          <a:p>
            <a:pPr lvl="0">
              <a:lnSpc>
                <a:spcPct val="85000"/>
              </a:lnSpc>
              <a:spcBef>
                <a:spcPts val="0"/>
              </a:spcBef>
              <a:spcAft>
                <a:spcPts val="0"/>
              </a:spcAft>
              <a:buFontTx/>
              <a:buNone/>
            </a:pPr>
            <a:r>
              <a:rPr lang="en-US"/>
              <a:t>Edit Master text styles</a:t>
            </a:r>
          </a:p>
        </p:txBody>
      </p:sp>
    </p:spTree>
    <p:extLst>
      <p:ext uri="{BB962C8B-B14F-4D97-AF65-F5344CB8AC3E}">
        <p14:creationId xmlns:p14="http://schemas.microsoft.com/office/powerpoint/2010/main" val="115554602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2">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Click to edit Master title style</a:t>
            </a:r>
          </a:p>
        </p:txBody>
      </p:sp>
      <p:sp>
        <p:nvSpPr>
          <p:cNvPr id="152" name="Text Placeholder 2"/>
          <p:cNvSpPr>
            <a:spLocks noGrp="1"/>
          </p:cNvSpPr>
          <p:nvPr>
            <p:ph type="body" idx="10"/>
          </p:nvPr>
        </p:nvSpPr>
        <p:spPr>
          <a:xfrm>
            <a:off x="459580" y="1134598"/>
            <a:ext cx="8227220" cy="536519"/>
          </a:xfrm>
        </p:spPr>
        <p:txBody>
          <a:bodyPr anchor="t">
            <a:noAutofit/>
          </a:bodyPr>
          <a:lstStyle>
            <a:lvl1pPr marL="0" indent="0">
              <a:buNone/>
              <a:defRPr sz="15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53" name="Content Placeholder 2"/>
          <p:cNvSpPr>
            <a:spLocks noGrp="1"/>
          </p:cNvSpPr>
          <p:nvPr>
            <p:ph idx="1"/>
          </p:nvPr>
        </p:nvSpPr>
        <p:spPr>
          <a:xfrm>
            <a:off x="457732" y="1816100"/>
            <a:ext cx="4037143" cy="4583111"/>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4" name="Content Placeholder 2"/>
          <p:cNvSpPr>
            <a:spLocks noGrp="1"/>
          </p:cNvSpPr>
          <p:nvPr>
            <p:ph idx="12"/>
          </p:nvPr>
        </p:nvSpPr>
        <p:spPr>
          <a:xfrm>
            <a:off x="4647276" y="1816100"/>
            <a:ext cx="4037143" cy="4583111"/>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303" name="Group 302"/>
          <p:cNvGrpSpPr/>
          <p:nvPr/>
        </p:nvGrpSpPr>
        <p:grpSpPr>
          <a:xfrm>
            <a:off x="-151325" y="-141165"/>
            <a:ext cx="9439923" cy="7136527"/>
            <a:chOff x="-151325" y="-141165"/>
            <a:chExt cx="9439923" cy="7136527"/>
          </a:xfrm>
        </p:grpSpPr>
        <p:grpSp>
          <p:nvGrpSpPr>
            <p:cNvPr id="304" name="Group 303"/>
            <p:cNvGrpSpPr/>
            <p:nvPr/>
          </p:nvGrpSpPr>
          <p:grpSpPr>
            <a:xfrm>
              <a:off x="457731" y="6873247"/>
              <a:ext cx="8226688" cy="122115"/>
              <a:chOff x="457731" y="6582508"/>
              <a:chExt cx="8226688" cy="486507"/>
            </a:xfrm>
          </p:grpSpPr>
          <p:cxnSp>
            <p:nvCxnSpPr>
              <p:cNvPr id="413" name="Straight Connector 412"/>
              <p:cNvCxnSpPr/>
              <p:nvPr/>
            </p:nvCxnSpPr>
            <p:spPr>
              <a:xfrm>
                <a:off x="457731"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14" name="Straight Connector 413"/>
              <p:cNvCxnSpPr/>
              <p:nvPr/>
            </p:nvCxnSpPr>
            <p:spPr>
              <a:xfrm>
                <a:off x="8684419"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415" name="Group 414"/>
              <p:cNvGrpSpPr/>
              <p:nvPr/>
            </p:nvGrpSpPr>
            <p:grpSpPr>
              <a:xfrm>
                <a:off x="7986158" y="6582508"/>
                <a:ext cx="152400" cy="486507"/>
                <a:chOff x="7983415" y="6582508"/>
                <a:chExt cx="152400" cy="486507"/>
              </a:xfrm>
            </p:grpSpPr>
            <p:cxnSp>
              <p:nvCxnSpPr>
                <p:cNvPr id="446" name="Straight Connector 445"/>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47" name="Straight Connector 446"/>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416" name="Group 415"/>
              <p:cNvGrpSpPr/>
              <p:nvPr/>
            </p:nvGrpSpPr>
            <p:grpSpPr>
              <a:xfrm>
                <a:off x="7287901" y="6582508"/>
                <a:ext cx="152400" cy="486507"/>
                <a:chOff x="7983415" y="6582508"/>
                <a:chExt cx="152400" cy="486507"/>
              </a:xfrm>
            </p:grpSpPr>
            <p:cxnSp>
              <p:nvCxnSpPr>
                <p:cNvPr id="444" name="Straight Connector 443"/>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45" name="Straight Connector 444"/>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417" name="Group 416"/>
              <p:cNvGrpSpPr/>
              <p:nvPr/>
            </p:nvGrpSpPr>
            <p:grpSpPr>
              <a:xfrm>
                <a:off x="6589644" y="6582508"/>
                <a:ext cx="152400" cy="486507"/>
                <a:chOff x="7983415" y="6582508"/>
                <a:chExt cx="152400" cy="486507"/>
              </a:xfrm>
            </p:grpSpPr>
            <p:cxnSp>
              <p:nvCxnSpPr>
                <p:cNvPr id="442" name="Straight Connector 441"/>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43" name="Straight Connector 442"/>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418" name="Group 417"/>
              <p:cNvGrpSpPr/>
              <p:nvPr/>
            </p:nvGrpSpPr>
            <p:grpSpPr>
              <a:xfrm>
                <a:off x="5891387" y="6582508"/>
                <a:ext cx="152400" cy="486507"/>
                <a:chOff x="7983415" y="6582508"/>
                <a:chExt cx="152400" cy="486507"/>
              </a:xfrm>
            </p:grpSpPr>
            <p:cxnSp>
              <p:nvCxnSpPr>
                <p:cNvPr id="440" name="Straight Connector 439"/>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41" name="Straight Connector 440"/>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419" name="Group 418"/>
              <p:cNvGrpSpPr/>
              <p:nvPr/>
            </p:nvGrpSpPr>
            <p:grpSpPr>
              <a:xfrm>
                <a:off x="5193130" y="6582508"/>
                <a:ext cx="152400" cy="486507"/>
                <a:chOff x="7983415" y="6582508"/>
                <a:chExt cx="152400" cy="486507"/>
              </a:xfrm>
            </p:grpSpPr>
            <p:cxnSp>
              <p:nvCxnSpPr>
                <p:cNvPr id="438" name="Straight Connector 437"/>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39" name="Straight Connector 438"/>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420" name="Group 419"/>
              <p:cNvGrpSpPr/>
              <p:nvPr/>
            </p:nvGrpSpPr>
            <p:grpSpPr>
              <a:xfrm>
                <a:off x="4494873" y="6582508"/>
                <a:ext cx="152400" cy="486507"/>
                <a:chOff x="7983415" y="6582508"/>
                <a:chExt cx="152400" cy="486507"/>
              </a:xfrm>
            </p:grpSpPr>
            <p:cxnSp>
              <p:nvCxnSpPr>
                <p:cNvPr id="436" name="Straight Connector 435"/>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37" name="Straight Connector 436"/>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421" name="Group 420"/>
              <p:cNvGrpSpPr/>
              <p:nvPr/>
            </p:nvGrpSpPr>
            <p:grpSpPr>
              <a:xfrm>
                <a:off x="3796616" y="6582508"/>
                <a:ext cx="152400" cy="486507"/>
                <a:chOff x="7983415" y="6582508"/>
                <a:chExt cx="152400" cy="486507"/>
              </a:xfrm>
            </p:grpSpPr>
            <p:cxnSp>
              <p:nvCxnSpPr>
                <p:cNvPr id="434" name="Straight Connector 433"/>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35" name="Straight Connector 434"/>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422" name="Group 421"/>
              <p:cNvGrpSpPr/>
              <p:nvPr/>
            </p:nvGrpSpPr>
            <p:grpSpPr>
              <a:xfrm>
                <a:off x="3098359" y="6582508"/>
                <a:ext cx="152400" cy="486507"/>
                <a:chOff x="7983415" y="6582508"/>
                <a:chExt cx="152400" cy="486507"/>
              </a:xfrm>
            </p:grpSpPr>
            <p:cxnSp>
              <p:nvCxnSpPr>
                <p:cNvPr id="432" name="Straight Connector 431"/>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33" name="Straight Connector 432"/>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423" name="Group 422"/>
              <p:cNvGrpSpPr/>
              <p:nvPr/>
            </p:nvGrpSpPr>
            <p:grpSpPr>
              <a:xfrm>
                <a:off x="2400102" y="6582508"/>
                <a:ext cx="152400" cy="486507"/>
                <a:chOff x="7983415" y="6582508"/>
                <a:chExt cx="152400" cy="486507"/>
              </a:xfrm>
            </p:grpSpPr>
            <p:cxnSp>
              <p:nvCxnSpPr>
                <p:cNvPr id="430" name="Straight Connector 429"/>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31" name="Straight Connector 430"/>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424" name="Group 423"/>
              <p:cNvGrpSpPr/>
              <p:nvPr/>
            </p:nvGrpSpPr>
            <p:grpSpPr>
              <a:xfrm>
                <a:off x="1701845" y="6582508"/>
                <a:ext cx="152400" cy="486507"/>
                <a:chOff x="7983415" y="6582508"/>
                <a:chExt cx="152400" cy="486507"/>
              </a:xfrm>
            </p:grpSpPr>
            <p:cxnSp>
              <p:nvCxnSpPr>
                <p:cNvPr id="428" name="Straight Connector 427"/>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29" name="Straight Connector 428"/>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425" name="Group 424"/>
              <p:cNvGrpSpPr/>
              <p:nvPr/>
            </p:nvGrpSpPr>
            <p:grpSpPr>
              <a:xfrm>
                <a:off x="1003588" y="6582508"/>
                <a:ext cx="152400" cy="486507"/>
                <a:chOff x="7983415" y="6582508"/>
                <a:chExt cx="152400" cy="486507"/>
              </a:xfrm>
            </p:grpSpPr>
            <p:cxnSp>
              <p:nvCxnSpPr>
                <p:cNvPr id="426" name="Straight Connector 425"/>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27" name="Straight Connector 426"/>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grpSp>
          <p:nvGrpSpPr>
            <p:cNvPr id="305" name="Group 304"/>
            <p:cNvGrpSpPr/>
            <p:nvPr/>
          </p:nvGrpSpPr>
          <p:grpSpPr>
            <a:xfrm>
              <a:off x="-151325" y="454007"/>
              <a:ext cx="122115" cy="5945205"/>
              <a:chOff x="-238875" y="454007"/>
              <a:chExt cx="122115" cy="5945205"/>
            </a:xfrm>
          </p:grpSpPr>
          <p:cxnSp>
            <p:nvCxnSpPr>
              <p:cNvPr id="378" name="Straight Connector 377"/>
              <p:cNvCxnSpPr/>
              <p:nvPr/>
            </p:nvCxnSpPr>
            <p:spPr>
              <a:xfrm rot="5400000">
                <a:off x="-177817" y="392949"/>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379" name="Group 378"/>
              <p:cNvGrpSpPr/>
              <p:nvPr/>
            </p:nvGrpSpPr>
            <p:grpSpPr>
              <a:xfrm rot="5400000">
                <a:off x="-254017" y="5940709"/>
                <a:ext cx="152400" cy="122115"/>
                <a:chOff x="7983415" y="6582508"/>
                <a:chExt cx="152400" cy="486507"/>
              </a:xfrm>
            </p:grpSpPr>
            <p:cxnSp>
              <p:nvCxnSpPr>
                <p:cNvPr id="411" name="Straight Connector 410"/>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12" name="Straight Connector 411"/>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80" name="Group 379"/>
              <p:cNvGrpSpPr/>
              <p:nvPr/>
            </p:nvGrpSpPr>
            <p:grpSpPr>
              <a:xfrm rot="5400000">
                <a:off x="-254017" y="5467067"/>
                <a:ext cx="152400" cy="122115"/>
                <a:chOff x="7983415" y="6582508"/>
                <a:chExt cx="152400" cy="486507"/>
              </a:xfrm>
            </p:grpSpPr>
            <p:cxnSp>
              <p:nvCxnSpPr>
                <p:cNvPr id="409" name="Straight Connector 408"/>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10" name="Straight Connector 409"/>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81" name="Group 380"/>
              <p:cNvGrpSpPr/>
              <p:nvPr/>
            </p:nvGrpSpPr>
            <p:grpSpPr>
              <a:xfrm rot="5400000">
                <a:off x="-254017" y="4993425"/>
                <a:ext cx="152400" cy="122115"/>
                <a:chOff x="7983415" y="6582508"/>
                <a:chExt cx="152400" cy="486507"/>
              </a:xfrm>
            </p:grpSpPr>
            <p:cxnSp>
              <p:nvCxnSpPr>
                <p:cNvPr id="407" name="Straight Connector 406"/>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08" name="Straight Connector 407"/>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82" name="Group 381"/>
              <p:cNvGrpSpPr/>
              <p:nvPr/>
            </p:nvGrpSpPr>
            <p:grpSpPr>
              <a:xfrm rot="5400000">
                <a:off x="-254017" y="4519783"/>
                <a:ext cx="152400" cy="122115"/>
                <a:chOff x="7983415" y="6582508"/>
                <a:chExt cx="152400" cy="486507"/>
              </a:xfrm>
            </p:grpSpPr>
            <p:cxnSp>
              <p:nvCxnSpPr>
                <p:cNvPr id="405" name="Straight Connector 404"/>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06" name="Straight Connector 405"/>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83" name="Group 382"/>
              <p:cNvGrpSpPr/>
              <p:nvPr/>
            </p:nvGrpSpPr>
            <p:grpSpPr>
              <a:xfrm rot="5400000">
                <a:off x="-254017" y="4046141"/>
                <a:ext cx="152400" cy="122115"/>
                <a:chOff x="7983415" y="6582508"/>
                <a:chExt cx="152400" cy="486507"/>
              </a:xfrm>
            </p:grpSpPr>
            <p:cxnSp>
              <p:nvCxnSpPr>
                <p:cNvPr id="403" name="Straight Connector 402"/>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04" name="Straight Connector 403"/>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84" name="Group 383"/>
              <p:cNvGrpSpPr/>
              <p:nvPr/>
            </p:nvGrpSpPr>
            <p:grpSpPr>
              <a:xfrm rot="5400000">
                <a:off x="-254017" y="3572499"/>
                <a:ext cx="152400" cy="122115"/>
                <a:chOff x="7983415" y="6582508"/>
                <a:chExt cx="152400" cy="486507"/>
              </a:xfrm>
            </p:grpSpPr>
            <p:cxnSp>
              <p:nvCxnSpPr>
                <p:cNvPr id="401" name="Straight Connector 400"/>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02" name="Straight Connector 401"/>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85" name="Group 384"/>
              <p:cNvGrpSpPr/>
              <p:nvPr/>
            </p:nvGrpSpPr>
            <p:grpSpPr>
              <a:xfrm rot="5400000">
                <a:off x="-254017" y="3098857"/>
                <a:ext cx="152400" cy="122115"/>
                <a:chOff x="7983415" y="6582508"/>
                <a:chExt cx="152400" cy="486507"/>
              </a:xfrm>
            </p:grpSpPr>
            <p:cxnSp>
              <p:nvCxnSpPr>
                <p:cNvPr id="399" name="Straight Connector 398"/>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00" name="Straight Connector 399"/>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86" name="Group 385"/>
              <p:cNvGrpSpPr/>
              <p:nvPr/>
            </p:nvGrpSpPr>
            <p:grpSpPr>
              <a:xfrm rot="5400000">
                <a:off x="-254017" y="2625215"/>
                <a:ext cx="152400" cy="122115"/>
                <a:chOff x="7983415" y="6582508"/>
                <a:chExt cx="152400" cy="486507"/>
              </a:xfrm>
            </p:grpSpPr>
            <p:cxnSp>
              <p:nvCxnSpPr>
                <p:cNvPr id="397" name="Straight Connector 396"/>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98" name="Straight Connector 397"/>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87" name="Group 386"/>
              <p:cNvGrpSpPr/>
              <p:nvPr/>
            </p:nvGrpSpPr>
            <p:grpSpPr>
              <a:xfrm rot="5400000">
                <a:off x="-254017" y="2151573"/>
                <a:ext cx="152400" cy="122115"/>
                <a:chOff x="7983415" y="6582508"/>
                <a:chExt cx="152400" cy="486507"/>
              </a:xfrm>
            </p:grpSpPr>
            <p:cxnSp>
              <p:nvCxnSpPr>
                <p:cNvPr id="395" name="Straight Connector 394"/>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96" name="Straight Connector 395"/>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88" name="Group 387"/>
              <p:cNvGrpSpPr/>
              <p:nvPr/>
            </p:nvGrpSpPr>
            <p:grpSpPr>
              <a:xfrm rot="5400000">
                <a:off x="-254017" y="1677931"/>
                <a:ext cx="152400" cy="122115"/>
                <a:chOff x="7983415" y="6582508"/>
                <a:chExt cx="152400" cy="486507"/>
              </a:xfrm>
            </p:grpSpPr>
            <p:cxnSp>
              <p:nvCxnSpPr>
                <p:cNvPr id="393" name="Straight Connector 392"/>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94" name="Straight Connector 393"/>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89" name="Group 388"/>
              <p:cNvGrpSpPr/>
              <p:nvPr/>
            </p:nvGrpSpPr>
            <p:grpSpPr>
              <a:xfrm rot="5400000">
                <a:off x="-254017" y="997340"/>
                <a:ext cx="152400" cy="122115"/>
                <a:chOff x="7983415" y="6582508"/>
                <a:chExt cx="152400" cy="486507"/>
              </a:xfrm>
            </p:grpSpPr>
            <p:cxnSp>
              <p:nvCxnSpPr>
                <p:cNvPr id="391" name="Straight Connector 390"/>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92" name="Straight Connector 391"/>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390" name="Straight Connector 389"/>
              <p:cNvCxnSpPr/>
              <p:nvPr/>
            </p:nvCxnSpPr>
            <p:spPr>
              <a:xfrm rot="5400000">
                <a:off x="-177817" y="6338154"/>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06" name="Group 305"/>
            <p:cNvGrpSpPr/>
            <p:nvPr/>
          </p:nvGrpSpPr>
          <p:grpSpPr>
            <a:xfrm>
              <a:off x="9166483" y="454007"/>
              <a:ext cx="122115" cy="5945205"/>
              <a:chOff x="-238875" y="454007"/>
              <a:chExt cx="122115" cy="5945205"/>
            </a:xfrm>
          </p:grpSpPr>
          <p:cxnSp>
            <p:nvCxnSpPr>
              <p:cNvPr id="343" name="Straight Connector 342"/>
              <p:cNvCxnSpPr/>
              <p:nvPr/>
            </p:nvCxnSpPr>
            <p:spPr>
              <a:xfrm rot="5400000">
                <a:off x="-177817" y="392949"/>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344" name="Group 343"/>
              <p:cNvGrpSpPr/>
              <p:nvPr/>
            </p:nvGrpSpPr>
            <p:grpSpPr>
              <a:xfrm rot="5400000">
                <a:off x="-254017" y="5940709"/>
                <a:ext cx="152400" cy="122115"/>
                <a:chOff x="7983415" y="6582508"/>
                <a:chExt cx="152400" cy="486507"/>
              </a:xfrm>
            </p:grpSpPr>
            <p:cxnSp>
              <p:nvCxnSpPr>
                <p:cNvPr id="376" name="Straight Connector 375"/>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77" name="Straight Connector 376"/>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45" name="Group 344"/>
              <p:cNvGrpSpPr/>
              <p:nvPr/>
            </p:nvGrpSpPr>
            <p:grpSpPr>
              <a:xfrm rot="5400000">
                <a:off x="-254017" y="5467067"/>
                <a:ext cx="152400" cy="122115"/>
                <a:chOff x="7983415" y="6582508"/>
                <a:chExt cx="152400" cy="486507"/>
              </a:xfrm>
            </p:grpSpPr>
            <p:cxnSp>
              <p:nvCxnSpPr>
                <p:cNvPr id="374" name="Straight Connector 373"/>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75" name="Straight Connector 374"/>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46" name="Group 345"/>
              <p:cNvGrpSpPr/>
              <p:nvPr/>
            </p:nvGrpSpPr>
            <p:grpSpPr>
              <a:xfrm rot="5400000">
                <a:off x="-254017" y="4993425"/>
                <a:ext cx="152400" cy="122115"/>
                <a:chOff x="7983415" y="6582508"/>
                <a:chExt cx="152400" cy="486507"/>
              </a:xfrm>
            </p:grpSpPr>
            <p:cxnSp>
              <p:nvCxnSpPr>
                <p:cNvPr id="372" name="Straight Connector 371"/>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73" name="Straight Connector 372"/>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47" name="Group 346"/>
              <p:cNvGrpSpPr/>
              <p:nvPr/>
            </p:nvGrpSpPr>
            <p:grpSpPr>
              <a:xfrm rot="5400000">
                <a:off x="-254017" y="4519783"/>
                <a:ext cx="152400" cy="122115"/>
                <a:chOff x="7983415" y="6582508"/>
                <a:chExt cx="152400" cy="486507"/>
              </a:xfrm>
            </p:grpSpPr>
            <p:cxnSp>
              <p:nvCxnSpPr>
                <p:cNvPr id="370" name="Straight Connector 369"/>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71" name="Straight Connector 370"/>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48" name="Group 347"/>
              <p:cNvGrpSpPr/>
              <p:nvPr/>
            </p:nvGrpSpPr>
            <p:grpSpPr>
              <a:xfrm rot="5400000">
                <a:off x="-254017" y="4046141"/>
                <a:ext cx="152400" cy="122115"/>
                <a:chOff x="7983415" y="6582508"/>
                <a:chExt cx="152400" cy="486507"/>
              </a:xfrm>
            </p:grpSpPr>
            <p:cxnSp>
              <p:nvCxnSpPr>
                <p:cNvPr id="368" name="Straight Connector 367"/>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69" name="Straight Connector 368"/>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49" name="Group 348"/>
              <p:cNvGrpSpPr/>
              <p:nvPr/>
            </p:nvGrpSpPr>
            <p:grpSpPr>
              <a:xfrm rot="5400000">
                <a:off x="-254017" y="3572499"/>
                <a:ext cx="152400" cy="122115"/>
                <a:chOff x="7983415" y="6582508"/>
                <a:chExt cx="152400" cy="486507"/>
              </a:xfrm>
            </p:grpSpPr>
            <p:cxnSp>
              <p:nvCxnSpPr>
                <p:cNvPr id="366" name="Straight Connector 365"/>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67" name="Straight Connector 366"/>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50" name="Group 349"/>
              <p:cNvGrpSpPr/>
              <p:nvPr/>
            </p:nvGrpSpPr>
            <p:grpSpPr>
              <a:xfrm rot="5400000">
                <a:off x="-254017" y="3098857"/>
                <a:ext cx="152400" cy="122115"/>
                <a:chOff x="7983415" y="6582508"/>
                <a:chExt cx="152400" cy="486507"/>
              </a:xfrm>
            </p:grpSpPr>
            <p:cxnSp>
              <p:nvCxnSpPr>
                <p:cNvPr id="364" name="Straight Connector 363"/>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65" name="Straight Connector 364"/>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51" name="Group 350"/>
              <p:cNvGrpSpPr/>
              <p:nvPr/>
            </p:nvGrpSpPr>
            <p:grpSpPr>
              <a:xfrm rot="5400000">
                <a:off x="-254017" y="2625215"/>
                <a:ext cx="152400" cy="122115"/>
                <a:chOff x="7983415" y="6582508"/>
                <a:chExt cx="152400" cy="486507"/>
              </a:xfrm>
            </p:grpSpPr>
            <p:cxnSp>
              <p:nvCxnSpPr>
                <p:cNvPr id="362" name="Straight Connector 361"/>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63" name="Straight Connector 362"/>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52" name="Group 351"/>
              <p:cNvGrpSpPr/>
              <p:nvPr/>
            </p:nvGrpSpPr>
            <p:grpSpPr>
              <a:xfrm rot="5400000">
                <a:off x="-254017" y="2151573"/>
                <a:ext cx="152400" cy="122115"/>
                <a:chOff x="7983415" y="6582508"/>
                <a:chExt cx="152400" cy="486507"/>
              </a:xfrm>
            </p:grpSpPr>
            <p:cxnSp>
              <p:nvCxnSpPr>
                <p:cNvPr id="360" name="Straight Connector 359"/>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61" name="Straight Connector 360"/>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53" name="Group 352"/>
              <p:cNvGrpSpPr/>
              <p:nvPr/>
            </p:nvGrpSpPr>
            <p:grpSpPr>
              <a:xfrm rot="5400000">
                <a:off x="-254017" y="1677931"/>
                <a:ext cx="152400" cy="122115"/>
                <a:chOff x="7983415" y="6582508"/>
                <a:chExt cx="152400" cy="486507"/>
              </a:xfrm>
            </p:grpSpPr>
            <p:cxnSp>
              <p:nvCxnSpPr>
                <p:cNvPr id="358" name="Straight Connector 357"/>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59" name="Straight Connector 358"/>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54" name="Group 353"/>
              <p:cNvGrpSpPr/>
              <p:nvPr/>
            </p:nvGrpSpPr>
            <p:grpSpPr>
              <a:xfrm rot="5400000">
                <a:off x="-254017" y="997340"/>
                <a:ext cx="152400" cy="122115"/>
                <a:chOff x="7983415" y="6582508"/>
                <a:chExt cx="152400" cy="486507"/>
              </a:xfrm>
            </p:grpSpPr>
            <p:cxnSp>
              <p:nvCxnSpPr>
                <p:cNvPr id="356" name="Straight Connector 355"/>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57" name="Straight Connector 356"/>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355" name="Straight Connector 354"/>
              <p:cNvCxnSpPr/>
              <p:nvPr/>
            </p:nvCxnSpPr>
            <p:spPr>
              <a:xfrm rot="5400000">
                <a:off x="-177817" y="6338154"/>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07" name="Group 306"/>
            <p:cNvGrpSpPr/>
            <p:nvPr/>
          </p:nvGrpSpPr>
          <p:grpSpPr>
            <a:xfrm>
              <a:off x="457731" y="-141165"/>
              <a:ext cx="8226688" cy="122115"/>
              <a:chOff x="457731" y="6582508"/>
              <a:chExt cx="8226688" cy="486507"/>
            </a:xfrm>
          </p:grpSpPr>
          <p:cxnSp>
            <p:nvCxnSpPr>
              <p:cNvPr id="308" name="Straight Connector 307"/>
              <p:cNvCxnSpPr/>
              <p:nvPr/>
            </p:nvCxnSpPr>
            <p:spPr>
              <a:xfrm>
                <a:off x="457731"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9" name="Straight Connector 308"/>
              <p:cNvCxnSpPr/>
              <p:nvPr/>
            </p:nvCxnSpPr>
            <p:spPr>
              <a:xfrm>
                <a:off x="8684419"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310" name="Group 309"/>
              <p:cNvGrpSpPr/>
              <p:nvPr/>
            </p:nvGrpSpPr>
            <p:grpSpPr>
              <a:xfrm>
                <a:off x="7986158" y="6582508"/>
                <a:ext cx="152400" cy="486507"/>
                <a:chOff x="7983415" y="6582508"/>
                <a:chExt cx="152400" cy="486507"/>
              </a:xfrm>
            </p:grpSpPr>
            <p:cxnSp>
              <p:nvCxnSpPr>
                <p:cNvPr id="341" name="Straight Connector 340"/>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42" name="Straight Connector 341"/>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11" name="Group 310"/>
              <p:cNvGrpSpPr/>
              <p:nvPr/>
            </p:nvGrpSpPr>
            <p:grpSpPr>
              <a:xfrm>
                <a:off x="7287901" y="6582508"/>
                <a:ext cx="152400" cy="486507"/>
                <a:chOff x="7983415" y="6582508"/>
                <a:chExt cx="152400" cy="486507"/>
              </a:xfrm>
            </p:grpSpPr>
            <p:cxnSp>
              <p:nvCxnSpPr>
                <p:cNvPr id="339" name="Straight Connector 338"/>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40" name="Straight Connector 339"/>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12" name="Group 311"/>
              <p:cNvGrpSpPr/>
              <p:nvPr/>
            </p:nvGrpSpPr>
            <p:grpSpPr>
              <a:xfrm>
                <a:off x="6589644" y="6582508"/>
                <a:ext cx="152400" cy="486507"/>
                <a:chOff x="7983415" y="6582508"/>
                <a:chExt cx="152400" cy="486507"/>
              </a:xfrm>
            </p:grpSpPr>
            <p:cxnSp>
              <p:nvCxnSpPr>
                <p:cNvPr id="337" name="Straight Connector 336"/>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38" name="Straight Connector 337"/>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13" name="Group 312"/>
              <p:cNvGrpSpPr/>
              <p:nvPr/>
            </p:nvGrpSpPr>
            <p:grpSpPr>
              <a:xfrm>
                <a:off x="5891387" y="6582508"/>
                <a:ext cx="152400" cy="486507"/>
                <a:chOff x="7983415" y="6582508"/>
                <a:chExt cx="152400" cy="486507"/>
              </a:xfrm>
            </p:grpSpPr>
            <p:cxnSp>
              <p:nvCxnSpPr>
                <p:cNvPr id="335" name="Straight Connector 334"/>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36" name="Straight Connector 335"/>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14" name="Group 313"/>
              <p:cNvGrpSpPr/>
              <p:nvPr/>
            </p:nvGrpSpPr>
            <p:grpSpPr>
              <a:xfrm>
                <a:off x="5193130" y="6582508"/>
                <a:ext cx="152400" cy="486507"/>
                <a:chOff x="7983415" y="6582508"/>
                <a:chExt cx="152400" cy="486507"/>
              </a:xfrm>
            </p:grpSpPr>
            <p:cxnSp>
              <p:nvCxnSpPr>
                <p:cNvPr id="333" name="Straight Connector 332"/>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34" name="Straight Connector 333"/>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15" name="Group 314"/>
              <p:cNvGrpSpPr/>
              <p:nvPr/>
            </p:nvGrpSpPr>
            <p:grpSpPr>
              <a:xfrm>
                <a:off x="4494873" y="6582508"/>
                <a:ext cx="152400" cy="486507"/>
                <a:chOff x="7983415" y="6582508"/>
                <a:chExt cx="152400" cy="486507"/>
              </a:xfrm>
            </p:grpSpPr>
            <p:cxnSp>
              <p:nvCxnSpPr>
                <p:cNvPr id="331" name="Straight Connector 330"/>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32" name="Straight Connector 331"/>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16" name="Group 315"/>
              <p:cNvGrpSpPr/>
              <p:nvPr/>
            </p:nvGrpSpPr>
            <p:grpSpPr>
              <a:xfrm>
                <a:off x="3796616" y="6582508"/>
                <a:ext cx="152400" cy="486507"/>
                <a:chOff x="7983415" y="6582508"/>
                <a:chExt cx="152400" cy="486507"/>
              </a:xfrm>
            </p:grpSpPr>
            <p:cxnSp>
              <p:nvCxnSpPr>
                <p:cNvPr id="329" name="Straight Connector 328"/>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30" name="Straight Connector 329"/>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17" name="Group 316"/>
              <p:cNvGrpSpPr/>
              <p:nvPr/>
            </p:nvGrpSpPr>
            <p:grpSpPr>
              <a:xfrm>
                <a:off x="3098359" y="6582508"/>
                <a:ext cx="152400" cy="486507"/>
                <a:chOff x="7983415" y="6582508"/>
                <a:chExt cx="152400" cy="486507"/>
              </a:xfrm>
            </p:grpSpPr>
            <p:cxnSp>
              <p:nvCxnSpPr>
                <p:cNvPr id="327" name="Straight Connector 326"/>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28" name="Straight Connector 327"/>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18" name="Group 317"/>
              <p:cNvGrpSpPr/>
              <p:nvPr/>
            </p:nvGrpSpPr>
            <p:grpSpPr>
              <a:xfrm>
                <a:off x="2400102" y="6582508"/>
                <a:ext cx="152400" cy="486507"/>
                <a:chOff x="7983415" y="6582508"/>
                <a:chExt cx="152400" cy="486507"/>
              </a:xfrm>
            </p:grpSpPr>
            <p:cxnSp>
              <p:nvCxnSpPr>
                <p:cNvPr id="325" name="Straight Connector 324"/>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26" name="Straight Connector 325"/>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19" name="Group 318"/>
              <p:cNvGrpSpPr/>
              <p:nvPr/>
            </p:nvGrpSpPr>
            <p:grpSpPr>
              <a:xfrm>
                <a:off x="1701845" y="6582508"/>
                <a:ext cx="152400" cy="486507"/>
                <a:chOff x="7983415" y="6582508"/>
                <a:chExt cx="152400" cy="486507"/>
              </a:xfrm>
            </p:grpSpPr>
            <p:cxnSp>
              <p:nvCxnSpPr>
                <p:cNvPr id="323" name="Straight Connector 322"/>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24" name="Straight Connector 323"/>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20" name="Group 319"/>
              <p:cNvGrpSpPr/>
              <p:nvPr/>
            </p:nvGrpSpPr>
            <p:grpSpPr>
              <a:xfrm>
                <a:off x="1003588" y="6582508"/>
                <a:ext cx="152400" cy="486507"/>
                <a:chOff x="7983415" y="6582508"/>
                <a:chExt cx="152400" cy="486507"/>
              </a:xfrm>
            </p:grpSpPr>
            <p:cxnSp>
              <p:nvCxnSpPr>
                <p:cNvPr id="321" name="Straight Connector 320"/>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22" name="Straight Connector 321"/>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grpSp>
      <p:sp>
        <p:nvSpPr>
          <p:cNvPr id="156" name="Text Placeholder 6"/>
          <p:cNvSpPr>
            <a:spLocks noGrp="1"/>
          </p:cNvSpPr>
          <p:nvPr>
            <p:ph type="body" sz="quarter" idx="14"/>
          </p:nvPr>
        </p:nvSpPr>
        <p:spPr>
          <a:xfrm>
            <a:off x="458788" y="6399212"/>
            <a:ext cx="5438508" cy="458788"/>
          </a:xfrm>
        </p:spPr>
        <p:txBody>
          <a:bodyPr vert="horz" lIns="0" tIns="0" rIns="0" bIns="0" rtlCol="0" anchor="ctr">
            <a:noAutofit/>
          </a:bodyPr>
          <a:lstStyle>
            <a:lvl1pPr>
              <a:defRPr lang="en-US" sz="800" i="0" kern="1200" dirty="0" smtClean="0">
                <a:solidFill>
                  <a:schemeClr val="bg2"/>
                </a:solidFill>
                <a:latin typeface="+mj-lt"/>
                <a:ea typeface="+mn-ea"/>
                <a:cs typeface="+mn-cs"/>
              </a:defRPr>
            </a:lvl1pPr>
          </a:lstStyle>
          <a:p>
            <a:pPr marL="0" lvl="0" indent="0" algn="l" defTabSz="914400" rtl="0" eaLnBrk="1" latinLnBrk="0" hangingPunct="1">
              <a:lnSpc>
                <a:spcPct val="85000"/>
              </a:lnSpc>
              <a:spcBef>
                <a:spcPts val="0"/>
              </a:spcBef>
              <a:spcAft>
                <a:spcPts val="0"/>
              </a:spcAft>
              <a:buFontTx/>
              <a:buNone/>
            </a:pPr>
            <a:r>
              <a:rPr lang="en-US"/>
              <a:t>Edit Master text styles</a:t>
            </a:r>
          </a:p>
        </p:txBody>
      </p:sp>
    </p:spTree>
    <p:extLst>
      <p:ext uri="{BB962C8B-B14F-4D97-AF65-F5344CB8AC3E}">
        <p14:creationId xmlns:p14="http://schemas.microsoft.com/office/powerpoint/2010/main" val="186121861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1:2">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Click to edit Master title style</a:t>
            </a:r>
          </a:p>
        </p:txBody>
      </p:sp>
      <p:sp>
        <p:nvSpPr>
          <p:cNvPr id="3" name="Content Placeholder 2"/>
          <p:cNvSpPr>
            <a:spLocks noGrp="1"/>
          </p:cNvSpPr>
          <p:nvPr>
            <p:ph idx="1"/>
          </p:nvPr>
        </p:nvSpPr>
        <p:spPr>
          <a:xfrm>
            <a:off x="457732" y="1816100"/>
            <a:ext cx="2640628" cy="4583111"/>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2" name="Text Placeholder 2"/>
          <p:cNvSpPr>
            <a:spLocks noGrp="1"/>
          </p:cNvSpPr>
          <p:nvPr>
            <p:ph type="body" idx="10"/>
          </p:nvPr>
        </p:nvSpPr>
        <p:spPr>
          <a:xfrm>
            <a:off x="459580" y="1134598"/>
            <a:ext cx="8227220" cy="536519"/>
          </a:xfrm>
        </p:spPr>
        <p:txBody>
          <a:bodyPr anchor="t">
            <a:noAutofit/>
          </a:bodyPr>
          <a:lstStyle>
            <a:lvl1pPr marL="0" indent="0">
              <a:buNone/>
              <a:defRPr sz="15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51" name="Content Placeholder 2"/>
          <p:cNvSpPr>
            <a:spLocks noGrp="1"/>
          </p:cNvSpPr>
          <p:nvPr>
            <p:ph idx="11"/>
          </p:nvPr>
        </p:nvSpPr>
        <p:spPr>
          <a:xfrm>
            <a:off x="3256668" y="1816100"/>
            <a:ext cx="5430132" cy="4583111"/>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166" name="Group 165"/>
          <p:cNvGrpSpPr/>
          <p:nvPr/>
        </p:nvGrpSpPr>
        <p:grpSpPr>
          <a:xfrm>
            <a:off x="-151325" y="-141165"/>
            <a:ext cx="9439923" cy="7136527"/>
            <a:chOff x="-151325" y="-141165"/>
            <a:chExt cx="9439923" cy="7136527"/>
          </a:xfrm>
        </p:grpSpPr>
        <p:grpSp>
          <p:nvGrpSpPr>
            <p:cNvPr id="167" name="Group 166"/>
            <p:cNvGrpSpPr/>
            <p:nvPr/>
          </p:nvGrpSpPr>
          <p:grpSpPr>
            <a:xfrm>
              <a:off x="457731" y="6873247"/>
              <a:ext cx="8226688" cy="122115"/>
              <a:chOff x="457731" y="6582508"/>
              <a:chExt cx="8226688" cy="486507"/>
            </a:xfrm>
          </p:grpSpPr>
          <p:cxnSp>
            <p:nvCxnSpPr>
              <p:cNvPr id="276" name="Straight Connector 275"/>
              <p:cNvCxnSpPr/>
              <p:nvPr/>
            </p:nvCxnSpPr>
            <p:spPr>
              <a:xfrm>
                <a:off x="457731"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7" name="Straight Connector 276"/>
              <p:cNvCxnSpPr/>
              <p:nvPr/>
            </p:nvCxnSpPr>
            <p:spPr>
              <a:xfrm>
                <a:off x="8684419"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78" name="Group 277"/>
              <p:cNvGrpSpPr/>
              <p:nvPr/>
            </p:nvGrpSpPr>
            <p:grpSpPr>
              <a:xfrm>
                <a:off x="7986158" y="6582508"/>
                <a:ext cx="152400" cy="486507"/>
                <a:chOff x="7983415" y="6582508"/>
                <a:chExt cx="152400" cy="486507"/>
              </a:xfrm>
            </p:grpSpPr>
            <p:cxnSp>
              <p:nvCxnSpPr>
                <p:cNvPr id="309" name="Straight Connector 308"/>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10" name="Straight Connector 309"/>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9" name="Group 278"/>
              <p:cNvGrpSpPr/>
              <p:nvPr/>
            </p:nvGrpSpPr>
            <p:grpSpPr>
              <a:xfrm>
                <a:off x="7287901" y="6582508"/>
                <a:ext cx="152400" cy="486507"/>
                <a:chOff x="7983415" y="6582508"/>
                <a:chExt cx="152400" cy="486507"/>
              </a:xfrm>
            </p:grpSpPr>
            <p:cxnSp>
              <p:nvCxnSpPr>
                <p:cNvPr id="307" name="Straight Connector 306"/>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8" name="Straight Connector 307"/>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0" name="Group 279"/>
              <p:cNvGrpSpPr/>
              <p:nvPr/>
            </p:nvGrpSpPr>
            <p:grpSpPr>
              <a:xfrm>
                <a:off x="6589644" y="6582508"/>
                <a:ext cx="152400" cy="486507"/>
                <a:chOff x="7983415" y="6582508"/>
                <a:chExt cx="152400" cy="486507"/>
              </a:xfrm>
            </p:grpSpPr>
            <p:cxnSp>
              <p:nvCxnSpPr>
                <p:cNvPr id="305" name="Straight Connector 304"/>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6" name="Straight Connector 305"/>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1" name="Group 280"/>
              <p:cNvGrpSpPr/>
              <p:nvPr/>
            </p:nvGrpSpPr>
            <p:grpSpPr>
              <a:xfrm>
                <a:off x="5891387" y="6582508"/>
                <a:ext cx="152400" cy="486507"/>
                <a:chOff x="7983415" y="6582508"/>
                <a:chExt cx="152400" cy="486507"/>
              </a:xfrm>
            </p:grpSpPr>
            <p:cxnSp>
              <p:nvCxnSpPr>
                <p:cNvPr id="303" name="Straight Connector 302"/>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4" name="Straight Connector 303"/>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2" name="Group 281"/>
              <p:cNvGrpSpPr/>
              <p:nvPr/>
            </p:nvGrpSpPr>
            <p:grpSpPr>
              <a:xfrm>
                <a:off x="5193130" y="6582508"/>
                <a:ext cx="152400" cy="486507"/>
                <a:chOff x="7983415" y="6582508"/>
                <a:chExt cx="152400" cy="486507"/>
              </a:xfrm>
            </p:grpSpPr>
            <p:cxnSp>
              <p:nvCxnSpPr>
                <p:cNvPr id="301" name="Straight Connector 300"/>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3" name="Group 282"/>
              <p:cNvGrpSpPr/>
              <p:nvPr/>
            </p:nvGrpSpPr>
            <p:grpSpPr>
              <a:xfrm>
                <a:off x="4494873" y="6582508"/>
                <a:ext cx="152400" cy="486507"/>
                <a:chOff x="7983415" y="6582508"/>
                <a:chExt cx="152400" cy="486507"/>
              </a:xfrm>
            </p:grpSpPr>
            <p:cxnSp>
              <p:nvCxnSpPr>
                <p:cNvPr id="299" name="Straight Connector 298"/>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0" name="Straight Connector 299"/>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4" name="Group 283"/>
              <p:cNvGrpSpPr/>
              <p:nvPr/>
            </p:nvGrpSpPr>
            <p:grpSpPr>
              <a:xfrm>
                <a:off x="3796616" y="6582508"/>
                <a:ext cx="152400" cy="486507"/>
                <a:chOff x="7983415" y="6582508"/>
                <a:chExt cx="152400" cy="486507"/>
              </a:xfrm>
            </p:grpSpPr>
            <p:cxnSp>
              <p:nvCxnSpPr>
                <p:cNvPr id="297" name="Straight Connector 296"/>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5" name="Group 284"/>
              <p:cNvGrpSpPr/>
              <p:nvPr/>
            </p:nvGrpSpPr>
            <p:grpSpPr>
              <a:xfrm>
                <a:off x="3098359" y="6582508"/>
                <a:ext cx="152400" cy="486507"/>
                <a:chOff x="7983415" y="6582508"/>
                <a:chExt cx="152400" cy="486507"/>
              </a:xfrm>
            </p:grpSpPr>
            <p:cxnSp>
              <p:nvCxnSpPr>
                <p:cNvPr id="295" name="Straight Connector 294"/>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6" name="Straight Connector 295"/>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6" name="Group 285"/>
              <p:cNvGrpSpPr/>
              <p:nvPr/>
            </p:nvGrpSpPr>
            <p:grpSpPr>
              <a:xfrm>
                <a:off x="2400102" y="6582508"/>
                <a:ext cx="152400" cy="486507"/>
                <a:chOff x="7983415" y="6582508"/>
                <a:chExt cx="152400" cy="486507"/>
              </a:xfrm>
            </p:grpSpPr>
            <p:cxnSp>
              <p:nvCxnSpPr>
                <p:cNvPr id="293" name="Straight Connector 292"/>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7" name="Group 286"/>
              <p:cNvGrpSpPr/>
              <p:nvPr/>
            </p:nvGrpSpPr>
            <p:grpSpPr>
              <a:xfrm>
                <a:off x="1701845" y="6582508"/>
                <a:ext cx="152400" cy="486507"/>
                <a:chOff x="7983415" y="6582508"/>
                <a:chExt cx="152400" cy="486507"/>
              </a:xfrm>
            </p:grpSpPr>
            <p:cxnSp>
              <p:nvCxnSpPr>
                <p:cNvPr id="291" name="Straight Connector 290"/>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8" name="Group 287"/>
              <p:cNvGrpSpPr/>
              <p:nvPr/>
            </p:nvGrpSpPr>
            <p:grpSpPr>
              <a:xfrm>
                <a:off x="1003588" y="6582508"/>
                <a:ext cx="152400" cy="486507"/>
                <a:chOff x="7983415" y="6582508"/>
                <a:chExt cx="152400" cy="486507"/>
              </a:xfrm>
            </p:grpSpPr>
            <p:cxnSp>
              <p:nvCxnSpPr>
                <p:cNvPr id="289" name="Straight Connector 288"/>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0" name="Straight Connector 289"/>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grpSp>
          <p:nvGrpSpPr>
            <p:cNvPr id="168" name="Group 167"/>
            <p:cNvGrpSpPr/>
            <p:nvPr/>
          </p:nvGrpSpPr>
          <p:grpSpPr>
            <a:xfrm>
              <a:off x="-151325" y="454007"/>
              <a:ext cx="122115" cy="5945205"/>
              <a:chOff x="-238875" y="454007"/>
              <a:chExt cx="122115" cy="5945205"/>
            </a:xfrm>
          </p:grpSpPr>
          <p:cxnSp>
            <p:nvCxnSpPr>
              <p:cNvPr id="241" name="Straight Connector 240"/>
              <p:cNvCxnSpPr/>
              <p:nvPr/>
            </p:nvCxnSpPr>
            <p:spPr>
              <a:xfrm rot="5400000">
                <a:off x="-177817" y="392949"/>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42" name="Group 241"/>
              <p:cNvGrpSpPr/>
              <p:nvPr/>
            </p:nvGrpSpPr>
            <p:grpSpPr>
              <a:xfrm rot="5400000">
                <a:off x="-254017" y="5940709"/>
                <a:ext cx="152400" cy="122115"/>
                <a:chOff x="7983415" y="6582508"/>
                <a:chExt cx="152400" cy="486507"/>
              </a:xfrm>
            </p:grpSpPr>
            <p:cxnSp>
              <p:nvCxnSpPr>
                <p:cNvPr id="274" name="Straight Connector 273"/>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5" name="Straight Connector 274"/>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3" name="Group 242"/>
              <p:cNvGrpSpPr/>
              <p:nvPr/>
            </p:nvGrpSpPr>
            <p:grpSpPr>
              <a:xfrm rot="5400000">
                <a:off x="-254017" y="5467067"/>
                <a:ext cx="152400" cy="122115"/>
                <a:chOff x="7983415" y="6582508"/>
                <a:chExt cx="152400" cy="486507"/>
              </a:xfrm>
            </p:grpSpPr>
            <p:cxnSp>
              <p:nvCxnSpPr>
                <p:cNvPr id="272" name="Straight Connector 271"/>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3" name="Straight Connector 272"/>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4" name="Group 243"/>
              <p:cNvGrpSpPr/>
              <p:nvPr/>
            </p:nvGrpSpPr>
            <p:grpSpPr>
              <a:xfrm rot="5400000">
                <a:off x="-254017" y="4993425"/>
                <a:ext cx="152400" cy="122115"/>
                <a:chOff x="7983415" y="6582508"/>
                <a:chExt cx="152400" cy="486507"/>
              </a:xfrm>
            </p:grpSpPr>
            <p:cxnSp>
              <p:nvCxnSpPr>
                <p:cNvPr id="270" name="Straight Connector 269"/>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5" name="Group 244"/>
              <p:cNvGrpSpPr/>
              <p:nvPr/>
            </p:nvGrpSpPr>
            <p:grpSpPr>
              <a:xfrm rot="5400000">
                <a:off x="-254017" y="4519783"/>
                <a:ext cx="152400" cy="122115"/>
                <a:chOff x="7983415" y="6582508"/>
                <a:chExt cx="152400" cy="486507"/>
              </a:xfrm>
            </p:grpSpPr>
            <p:cxnSp>
              <p:nvCxnSpPr>
                <p:cNvPr id="268" name="Straight Connector 267"/>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9" name="Straight Connector 268"/>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6" name="Group 245"/>
              <p:cNvGrpSpPr/>
              <p:nvPr/>
            </p:nvGrpSpPr>
            <p:grpSpPr>
              <a:xfrm rot="5400000">
                <a:off x="-254017" y="4046141"/>
                <a:ext cx="152400" cy="122115"/>
                <a:chOff x="7983415" y="6582508"/>
                <a:chExt cx="152400" cy="486507"/>
              </a:xfrm>
            </p:grpSpPr>
            <p:cxnSp>
              <p:nvCxnSpPr>
                <p:cNvPr id="266" name="Straight Connector 265"/>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7" name="Group 246"/>
              <p:cNvGrpSpPr/>
              <p:nvPr/>
            </p:nvGrpSpPr>
            <p:grpSpPr>
              <a:xfrm rot="5400000">
                <a:off x="-254017" y="3572499"/>
                <a:ext cx="152400" cy="122115"/>
                <a:chOff x="7983415" y="6582508"/>
                <a:chExt cx="152400" cy="486507"/>
              </a:xfrm>
            </p:grpSpPr>
            <p:cxnSp>
              <p:nvCxnSpPr>
                <p:cNvPr id="264" name="Straight Connector 263"/>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8" name="Group 247"/>
              <p:cNvGrpSpPr/>
              <p:nvPr/>
            </p:nvGrpSpPr>
            <p:grpSpPr>
              <a:xfrm rot="5400000">
                <a:off x="-254017" y="3098857"/>
                <a:ext cx="152400" cy="122115"/>
                <a:chOff x="7983415" y="6582508"/>
                <a:chExt cx="152400" cy="486507"/>
              </a:xfrm>
            </p:grpSpPr>
            <p:cxnSp>
              <p:nvCxnSpPr>
                <p:cNvPr id="262" name="Straight Connector 261"/>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3" name="Straight Connector 262"/>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9" name="Group 248"/>
              <p:cNvGrpSpPr/>
              <p:nvPr/>
            </p:nvGrpSpPr>
            <p:grpSpPr>
              <a:xfrm rot="5400000">
                <a:off x="-254017" y="2625215"/>
                <a:ext cx="152400" cy="122115"/>
                <a:chOff x="7983415" y="6582508"/>
                <a:chExt cx="152400" cy="486507"/>
              </a:xfrm>
            </p:grpSpPr>
            <p:cxnSp>
              <p:nvCxnSpPr>
                <p:cNvPr id="260" name="Straight Connector 259"/>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0" name="Group 249"/>
              <p:cNvGrpSpPr/>
              <p:nvPr/>
            </p:nvGrpSpPr>
            <p:grpSpPr>
              <a:xfrm rot="5400000">
                <a:off x="-254017" y="2151573"/>
                <a:ext cx="152400" cy="122115"/>
                <a:chOff x="7983415" y="6582508"/>
                <a:chExt cx="152400" cy="486507"/>
              </a:xfrm>
            </p:grpSpPr>
            <p:cxnSp>
              <p:nvCxnSpPr>
                <p:cNvPr id="258" name="Straight Connector 257"/>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1" name="Group 250"/>
              <p:cNvGrpSpPr/>
              <p:nvPr/>
            </p:nvGrpSpPr>
            <p:grpSpPr>
              <a:xfrm rot="5400000">
                <a:off x="-254017" y="1677931"/>
                <a:ext cx="152400" cy="122115"/>
                <a:chOff x="7983415" y="6582508"/>
                <a:chExt cx="152400" cy="486507"/>
              </a:xfrm>
            </p:grpSpPr>
            <p:cxnSp>
              <p:nvCxnSpPr>
                <p:cNvPr id="256" name="Straight Connector 255"/>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2" name="Group 251"/>
              <p:cNvGrpSpPr/>
              <p:nvPr/>
            </p:nvGrpSpPr>
            <p:grpSpPr>
              <a:xfrm rot="5400000">
                <a:off x="-254017" y="997340"/>
                <a:ext cx="152400" cy="122115"/>
                <a:chOff x="7983415" y="6582508"/>
                <a:chExt cx="152400" cy="486507"/>
              </a:xfrm>
            </p:grpSpPr>
            <p:cxnSp>
              <p:nvCxnSpPr>
                <p:cNvPr id="254" name="Straight Connector 253"/>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53" name="Straight Connector 252"/>
              <p:cNvCxnSpPr/>
              <p:nvPr/>
            </p:nvCxnSpPr>
            <p:spPr>
              <a:xfrm rot="5400000">
                <a:off x="-177817" y="6338154"/>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9" name="Group 168"/>
            <p:cNvGrpSpPr/>
            <p:nvPr/>
          </p:nvGrpSpPr>
          <p:grpSpPr>
            <a:xfrm>
              <a:off x="9166483" y="454007"/>
              <a:ext cx="122115" cy="5945205"/>
              <a:chOff x="-238875" y="454007"/>
              <a:chExt cx="122115" cy="5945205"/>
            </a:xfrm>
          </p:grpSpPr>
          <p:cxnSp>
            <p:nvCxnSpPr>
              <p:cNvPr id="206" name="Straight Connector 205"/>
              <p:cNvCxnSpPr/>
              <p:nvPr/>
            </p:nvCxnSpPr>
            <p:spPr>
              <a:xfrm rot="5400000">
                <a:off x="-177817" y="392949"/>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07" name="Group 206"/>
              <p:cNvGrpSpPr/>
              <p:nvPr/>
            </p:nvGrpSpPr>
            <p:grpSpPr>
              <a:xfrm rot="5400000">
                <a:off x="-254017" y="5940709"/>
                <a:ext cx="152400" cy="122115"/>
                <a:chOff x="7983415" y="6582508"/>
                <a:chExt cx="152400" cy="486507"/>
              </a:xfrm>
            </p:grpSpPr>
            <p:cxnSp>
              <p:nvCxnSpPr>
                <p:cNvPr id="239" name="Straight Connector 238"/>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8" name="Group 207"/>
              <p:cNvGrpSpPr/>
              <p:nvPr/>
            </p:nvGrpSpPr>
            <p:grpSpPr>
              <a:xfrm rot="5400000">
                <a:off x="-254017" y="5467067"/>
                <a:ext cx="152400" cy="122115"/>
                <a:chOff x="7983415" y="6582508"/>
                <a:chExt cx="152400" cy="486507"/>
              </a:xfrm>
            </p:grpSpPr>
            <p:cxnSp>
              <p:nvCxnSpPr>
                <p:cNvPr id="237" name="Straight Connector 236"/>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9" name="Group 208"/>
              <p:cNvGrpSpPr/>
              <p:nvPr/>
            </p:nvGrpSpPr>
            <p:grpSpPr>
              <a:xfrm rot="5400000">
                <a:off x="-254017" y="4993425"/>
                <a:ext cx="152400" cy="122115"/>
                <a:chOff x="7983415" y="6582508"/>
                <a:chExt cx="152400" cy="486507"/>
              </a:xfrm>
            </p:grpSpPr>
            <p:cxnSp>
              <p:nvCxnSpPr>
                <p:cNvPr id="235" name="Straight Connector 234"/>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6" name="Straight Connector 235"/>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0" name="Group 209"/>
              <p:cNvGrpSpPr/>
              <p:nvPr/>
            </p:nvGrpSpPr>
            <p:grpSpPr>
              <a:xfrm rot="5400000">
                <a:off x="-254017" y="4519783"/>
                <a:ext cx="152400" cy="122115"/>
                <a:chOff x="7983415" y="6582508"/>
                <a:chExt cx="152400" cy="486507"/>
              </a:xfrm>
            </p:grpSpPr>
            <p:cxnSp>
              <p:nvCxnSpPr>
                <p:cNvPr id="233" name="Straight Connector 232"/>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4" name="Straight Connector 233"/>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1" name="Group 210"/>
              <p:cNvGrpSpPr/>
              <p:nvPr/>
            </p:nvGrpSpPr>
            <p:grpSpPr>
              <a:xfrm rot="5400000">
                <a:off x="-254017" y="4046141"/>
                <a:ext cx="152400" cy="122115"/>
                <a:chOff x="7983415" y="6582508"/>
                <a:chExt cx="152400" cy="486507"/>
              </a:xfrm>
            </p:grpSpPr>
            <p:cxnSp>
              <p:nvCxnSpPr>
                <p:cNvPr id="231" name="Straight Connector 230"/>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2" name="Straight Connector 231"/>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2" name="Group 211"/>
              <p:cNvGrpSpPr/>
              <p:nvPr/>
            </p:nvGrpSpPr>
            <p:grpSpPr>
              <a:xfrm rot="5400000">
                <a:off x="-254017" y="3572499"/>
                <a:ext cx="152400" cy="122115"/>
                <a:chOff x="7983415" y="6582508"/>
                <a:chExt cx="152400" cy="486507"/>
              </a:xfrm>
            </p:grpSpPr>
            <p:cxnSp>
              <p:nvCxnSpPr>
                <p:cNvPr id="229" name="Straight Connector 228"/>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3" name="Group 212"/>
              <p:cNvGrpSpPr/>
              <p:nvPr/>
            </p:nvGrpSpPr>
            <p:grpSpPr>
              <a:xfrm rot="5400000">
                <a:off x="-254017" y="3098857"/>
                <a:ext cx="152400" cy="122115"/>
                <a:chOff x="7983415" y="6582508"/>
                <a:chExt cx="152400" cy="486507"/>
              </a:xfrm>
            </p:grpSpPr>
            <p:cxnSp>
              <p:nvCxnSpPr>
                <p:cNvPr id="227" name="Straight Connector 226"/>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4" name="Group 213"/>
              <p:cNvGrpSpPr/>
              <p:nvPr/>
            </p:nvGrpSpPr>
            <p:grpSpPr>
              <a:xfrm rot="5400000">
                <a:off x="-254017" y="2625215"/>
                <a:ext cx="152400" cy="122115"/>
                <a:chOff x="7983415" y="6582508"/>
                <a:chExt cx="152400" cy="486507"/>
              </a:xfrm>
            </p:grpSpPr>
            <p:cxnSp>
              <p:nvCxnSpPr>
                <p:cNvPr id="225" name="Straight Connector 224"/>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5" name="Group 214"/>
              <p:cNvGrpSpPr/>
              <p:nvPr/>
            </p:nvGrpSpPr>
            <p:grpSpPr>
              <a:xfrm rot="5400000">
                <a:off x="-254017" y="2151573"/>
                <a:ext cx="152400" cy="122115"/>
                <a:chOff x="7983415" y="6582508"/>
                <a:chExt cx="152400" cy="486507"/>
              </a:xfrm>
            </p:grpSpPr>
            <p:cxnSp>
              <p:nvCxnSpPr>
                <p:cNvPr id="223" name="Straight Connector 222"/>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6" name="Group 215"/>
              <p:cNvGrpSpPr/>
              <p:nvPr/>
            </p:nvGrpSpPr>
            <p:grpSpPr>
              <a:xfrm rot="5400000">
                <a:off x="-254017" y="1677931"/>
                <a:ext cx="152400" cy="122115"/>
                <a:chOff x="7983415" y="6582508"/>
                <a:chExt cx="152400" cy="486507"/>
              </a:xfrm>
            </p:grpSpPr>
            <p:cxnSp>
              <p:nvCxnSpPr>
                <p:cNvPr id="221" name="Straight Connector 220"/>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7" name="Group 216"/>
              <p:cNvGrpSpPr/>
              <p:nvPr/>
            </p:nvGrpSpPr>
            <p:grpSpPr>
              <a:xfrm rot="5400000">
                <a:off x="-254017" y="997340"/>
                <a:ext cx="152400" cy="122115"/>
                <a:chOff x="7983415" y="6582508"/>
                <a:chExt cx="152400" cy="486507"/>
              </a:xfrm>
            </p:grpSpPr>
            <p:cxnSp>
              <p:nvCxnSpPr>
                <p:cNvPr id="219" name="Straight Connector 218"/>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18" name="Straight Connector 217"/>
              <p:cNvCxnSpPr/>
              <p:nvPr/>
            </p:nvCxnSpPr>
            <p:spPr>
              <a:xfrm rot="5400000">
                <a:off x="-177817" y="6338154"/>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0" name="Group 169"/>
            <p:cNvGrpSpPr/>
            <p:nvPr/>
          </p:nvGrpSpPr>
          <p:grpSpPr>
            <a:xfrm>
              <a:off x="457731" y="-141165"/>
              <a:ext cx="8226688" cy="122115"/>
              <a:chOff x="457731" y="6582508"/>
              <a:chExt cx="8226688" cy="486507"/>
            </a:xfrm>
          </p:grpSpPr>
          <p:cxnSp>
            <p:nvCxnSpPr>
              <p:cNvPr id="171" name="Straight Connector 170"/>
              <p:cNvCxnSpPr/>
              <p:nvPr/>
            </p:nvCxnSpPr>
            <p:spPr>
              <a:xfrm>
                <a:off x="457731"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a:off x="8684419"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173" name="Group 172"/>
              <p:cNvGrpSpPr/>
              <p:nvPr/>
            </p:nvGrpSpPr>
            <p:grpSpPr>
              <a:xfrm>
                <a:off x="7986158" y="6582508"/>
                <a:ext cx="152400" cy="486507"/>
                <a:chOff x="7983415" y="6582508"/>
                <a:chExt cx="152400" cy="486507"/>
              </a:xfrm>
            </p:grpSpPr>
            <p:cxnSp>
              <p:nvCxnSpPr>
                <p:cNvPr id="204" name="Straight Connector 203"/>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4" name="Group 173"/>
              <p:cNvGrpSpPr/>
              <p:nvPr/>
            </p:nvGrpSpPr>
            <p:grpSpPr>
              <a:xfrm>
                <a:off x="7287901" y="6582508"/>
                <a:ext cx="152400" cy="486507"/>
                <a:chOff x="7983415" y="6582508"/>
                <a:chExt cx="152400" cy="486507"/>
              </a:xfrm>
            </p:grpSpPr>
            <p:cxnSp>
              <p:nvCxnSpPr>
                <p:cNvPr id="202" name="Straight Connector 201"/>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3" name="Straight Connector 202"/>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5" name="Group 174"/>
              <p:cNvGrpSpPr/>
              <p:nvPr/>
            </p:nvGrpSpPr>
            <p:grpSpPr>
              <a:xfrm>
                <a:off x="6589644" y="6582508"/>
                <a:ext cx="152400" cy="486507"/>
                <a:chOff x="7983415" y="6582508"/>
                <a:chExt cx="152400" cy="486507"/>
              </a:xfrm>
            </p:grpSpPr>
            <p:cxnSp>
              <p:nvCxnSpPr>
                <p:cNvPr id="200" name="Straight Connector 199"/>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1" name="Straight Connector 200"/>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6" name="Group 175"/>
              <p:cNvGrpSpPr/>
              <p:nvPr/>
            </p:nvGrpSpPr>
            <p:grpSpPr>
              <a:xfrm>
                <a:off x="5891387" y="6582508"/>
                <a:ext cx="152400" cy="486507"/>
                <a:chOff x="7983415" y="6582508"/>
                <a:chExt cx="152400" cy="486507"/>
              </a:xfrm>
            </p:grpSpPr>
            <p:cxnSp>
              <p:nvCxnSpPr>
                <p:cNvPr id="198" name="Straight Connector 197"/>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9" name="Straight Connector 198"/>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7" name="Group 176"/>
              <p:cNvGrpSpPr/>
              <p:nvPr/>
            </p:nvGrpSpPr>
            <p:grpSpPr>
              <a:xfrm>
                <a:off x="5193130" y="6582508"/>
                <a:ext cx="152400" cy="486507"/>
                <a:chOff x="7983415" y="6582508"/>
                <a:chExt cx="152400" cy="486507"/>
              </a:xfrm>
            </p:grpSpPr>
            <p:cxnSp>
              <p:nvCxnSpPr>
                <p:cNvPr id="196" name="Straight Connector 195"/>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7" name="Straight Connector 196"/>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8" name="Group 177"/>
              <p:cNvGrpSpPr/>
              <p:nvPr/>
            </p:nvGrpSpPr>
            <p:grpSpPr>
              <a:xfrm>
                <a:off x="4494873" y="6582508"/>
                <a:ext cx="152400" cy="486507"/>
                <a:chOff x="7983415" y="6582508"/>
                <a:chExt cx="152400" cy="486507"/>
              </a:xfrm>
            </p:grpSpPr>
            <p:cxnSp>
              <p:nvCxnSpPr>
                <p:cNvPr id="194" name="Straight Connector 193"/>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5" name="Straight Connector 194"/>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9" name="Group 178"/>
              <p:cNvGrpSpPr/>
              <p:nvPr/>
            </p:nvGrpSpPr>
            <p:grpSpPr>
              <a:xfrm>
                <a:off x="3796616" y="6582508"/>
                <a:ext cx="152400" cy="486507"/>
                <a:chOff x="7983415" y="6582508"/>
                <a:chExt cx="152400" cy="486507"/>
              </a:xfrm>
            </p:grpSpPr>
            <p:cxnSp>
              <p:nvCxnSpPr>
                <p:cNvPr id="192" name="Straight Connector 191"/>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3" name="Straight Connector 192"/>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0" name="Group 179"/>
              <p:cNvGrpSpPr/>
              <p:nvPr/>
            </p:nvGrpSpPr>
            <p:grpSpPr>
              <a:xfrm>
                <a:off x="3098359" y="6582508"/>
                <a:ext cx="152400" cy="486507"/>
                <a:chOff x="7983415" y="6582508"/>
                <a:chExt cx="152400" cy="486507"/>
              </a:xfrm>
            </p:grpSpPr>
            <p:cxnSp>
              <p:nvCxnSpPr>
                <p:cNvPr id="190" name="Straight Connector 189"/>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1" name="Straight Connector 190"/>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1" name="Group 180"/>
              <p:cNvGrpSpPr/>
              <p:nvPr/>
            </p:nvGrpSpPr>
            <p:grpSpPr>
              <a:xfrm>
                <a:off x="2400102" y="6582508"/>
                <a:ext cx="152400" cy="486507"/>
                <a:chOff x="7983415" y="6582508"/>
                <a:chExt cx="152400" cy="486507"/>
              </a:xfrm>
            </p:grpSpPr>
            <p:cxnSp>
              <p:nvCxnSpPr>
                <p:cNvPr id="188" name="Straight Connector 187"/>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2" name="Group 181"/>
              <p:cNvGrpSpPr/>
              <p:nvPr/>
            </p:nvGrpSpPr>
            <p:grpSpPr>
              <a:xfrm>
                <a:off x="1701845" y="6582508"/>
                <a:ext cx="152400" cy="486507"/>
                <a:chOff x="7983415" y="6582508"/>
                <a:chExt cx="152400" cy="486507"/>
              </a:xfrm>
            </p:grpSpPr>
            <p:cxnSp>
              <p:nvCxnSpPr>
                <p:cNvPr id="186" name="Straight Connector 185"/>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3" name="Group 182"/>
              <p:cNvGrpSpPr/>
              <p:nvPr/>
            </p:nvGrpSpPr>
            <p:grpSpPr>
              <a:xfrm>
                <a:off x="1003588" y="6582508"/>
                <a:ext cx="152400" cy="486507"/>
                <a:chOff x="7983415" y="6582508"/>
                <a:chExt cx="152400" cy="486507"/>
              </a:xfrm>
            </p:grpSpPr>
            <p:cxnSp>
              <p:nvCxnSpPr>
                <p:cNvPr id="184" name="Straight Connector 183"/>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grpSp>
      <p:sp>
        <p:nvSpPr>
          <p:cNvPr id="153" name="Text Placeholder 6"/>
          <p:cNvSpPr>
            <a:spLocks noGrp="1"/>
          </p:cNvSpPr>
          <p:nvPr>
            <p:ph type="body" sz="quarter" idx="14"/>
          </p:nvPr>
        </p:nvSpPr>
        <p:spPr>
          <a:xfrm>
            <a:off x="458788" y="6399212"/>
            <a:ext cx="5438508" cy="458788"/>
          </a:xfrm>
        </p:spPr>
        <p:txBody>
          <a:bodyPr vert="horz" lIns="0" tIns="0" rIns="0" bIns="0" rtlCol="0" anchor="ctr">
            <a:noAutofit/>
          </a:bodyPr>
          <a:lstStyle>
            <a:lvl1pPr>
              <a:defRPr lang="en-US" sz="800" i="0" kern="1200" dirty="0" smtClean="0">
                <a:solidFill>
                  <a:schemeClr val="bg2"/>
                </a:solidFill>
                <a:latin typeface="+mj-lt"/>
                <a:ea typeface="+mn-ea"/>
                <a:cs typeface="+mn-cs"/>
              </a:defRPr>
            </a:lvl1pPr>
          </a:lstStyle>
          <a:p>
            <a:pPr marL="0" lvl="0" indent="0" algn="l" defTabSz="914400" rtl="0" eaLnBrk="1" latinLnBrk="0" hangingPunct="1">
              <a:lnSpc>
                <a:spcPct val="85000"/>
              </a:lnSpc>
              <a:spcBef>
                <a:spcPts val="0"/>
              </a:spcBef>
              <a:spcAft>
                <a:spcPts val="0"/>
              </a:spcAft>
              <a:buFontTx/>
              <a:buNone/>
            </a:pPr>
            <a:r>
              <a:rPr lang="en-US"/>
              <a:t>Edit Master text styles</a:t>
            </a:r>
          </a:p>
        </p:txBody>
      </p:sp>
    </p:spTree>
    <p:extLst>
      <p:ext uri="{BB962C8B-B14F-4D97-AF65-F5344CB8AC3E}">
        <p14:creationId xmlns:p14="http://schemas.microsoft.com/office/powerpoint/2010/main" val="350073105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2:1">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Click to edit Master title style</a:t>
            </a:r>
          </a:p>
        </p:txBody>
      </p:sp>
      <p:sp>
        <p:nvSpPr>
          <p:cNvPr id="3" name="Content Placeholder 2"/>
          <p:cNvSpPr>
            <a:spLocks noGrp="1"/>
          </p:cNvSpPr>
          <p:nvPr>
            <p:ph idx="1"/>
          </p:nvPr>
        </p:nvSpPr>
        <p:spPr>
          <a:xfrm>
            <a:off x="457732" y="1816100"/>
            <a:ext cx="5439564" cy="4583111"/>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2" name="Text Placeholder 2"/>
          <p:cNvSpPr>
            <a:spLocks noGrp="1"/>
          </p:cNvSpPr>
          <p:nvPr>
            <p:ph type="body" idx="10"/>
          </p:nvPr>
        </p:nvSpPr>
        <p:spPr>
          <a:xfrm>
            <a:off x="459580" y="1134598"/>
            <a:ext cx="8227220" cy="536519"/>
          </a:xfrm>
        </p:spPr>
        <p:txBody>
          <a:bodyPr anchor="t">
            <a:noAutofit/>
          </a:bodyPr>
          <a:lstStyle>
            <a:lvl1pPr marL="0" indent="0">
              <a:buNone/>
              <a:defRPr sz="15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53" name="Content Placeholder 2"/>
          <p:cNvSpPr>
            <a:spLocks noGrp="1"/>
          </p:cNvSpPr>
          <p:nvPr>
            <p:ph idx="12"/>
          </p:nvPr>
        </p:nvSpPr>
        <p:spPr>
          <a:xfrm>
            <a:off x="6043787" y="1816100"/>
            <a:ext cx="2640628" cy="4583111"/>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166" name="Group 165"/>
          <p:cNvGrpSpPr/>
          <p:nvPr/>
        </p:nvGrpSpPr>
        <p:grpSpPr>
          <a:xfrm>
            <a:off x="-151325" y="-141165"/>
            <a:ext cx="9439923" cy="7136527"/>
            <a:chOff x="-151325" y="-141165"/>
            <a:chExt cx="9439923" cy="7136527"/>
          </a:xfrm>
        </p:grpSpPr>
        <p:grpSp>
          <p:nvGrpSpPr>
            <p:cNvPr id="167" name="Group 166"/>
            <p:cNvGrpSpPr/>
            <p:nvPr/>
          </p:nvGrpSpPr>
          <p:grpSpPr>
            <a:xfrm>
              <a:off x="457731" y="6873247"/>
              <a:ext cx="8226688" cy="122115"/>
              <a:chOff x="457731" y="6582508"/>
              <a:chExt cx="8226688" cy="486507"/>
            </a:xfrm>
          </p:grpSpPr>
          <p:cxnSp>
            <p:nvCxnSpPr>
              <p:cNvPr id="276" name="Straight Connector 275"/>
              <p:cNvCxnSpPr/>
              <p:nvPr/>
            </p:nvCxnSpPr>
            <p:spPr>
              <a:xfrm>
                <a:off x="457731"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7" name="Straight Connector 276"/>
              <p:cNvCxnSpPr/>
              <p:nvPr/>
            </p:nvCxnSpPr>
            <p:spPr>
              <a:xfrm>
                <a:off x="8684419"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78" name="Group 277"/>
              <p:cNvGrpSpPr/>
              <p:nvPr/>
            </p:nvGrpSpPr>
            <p:grpSpPr>
              <a:xfrm>
                <a:off x="7986158" y="6582508"/>
                <a:ext cx="152400" cy="486507"/>
                <a:chOff x="7983415" y="6582508"/>
                <a:chExt cx="152400" cy="486507"/>
              </a:xfrm>
            </p:grpSpPr>
            <p:cxnSp>
              <p:nvCxnSpPr>
                <p:cNvPr id="309" name="Straight Connector 308"/>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10" name="Straight Connector 309"/>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9" name="Group 278"/>
              <p:cNvGrpSpPr/>
              <p:nvPr/>
            </p:nvGrpSpPr>
            <p:grpSpPr>
              <a:xfrm>
                <a:off x="7287901" y="6582508"/>
                <a:ext cx="152400" cy="486507"/>
                <a:chOff x="7983415" y="6582508"/>
                <a:chExt cx="152400" cy="486507"/>
              </a:xfrm>
            </p:grpSpPr>
            <p:cxnSp>
              <p:nvCxnSpPr>
                <p:cNvPr id="307" name="Straight Connector 306"/>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8" name="Straight Connector 307"/>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0" name="Group 279"/>
              <p:cNvGrpSpPr/>
              <p:nvPr/>
            </p:nvGrpSpPr>
            <p:grpSpPr>
              <a:xfrm>
                <a:off x="6589644" y="6582508"/>
                <a:ext cx="152400" cy="486507"/>
                <a:chOff x="7983415" y="6582508"/>
                <a:chExt cx="152400" cy="486507"/>
              </a:xfrm>
            </p:grpSpPr>
            <p:cxnSp>
              <p:nvCxnSpPr>
                <p:cNvPr id="305" name="Straight Connector 304"/>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6" name="Straight Connector 305"/>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1" name="Group 280"/>
              <p:cNvGrpSpPr/>
              <p:nvPr/>
            </p:nvGrpSpPr>
            <p:grpSpPr>
              <a:xfrm>
                <a:off x="5891387" y="6582508"/>
                <a:ext cx="152400" cy="486507"/>
                <a:chOff x="7983415" y="6582508"/>
                <a:chExt cx="152400" cy="486507"/>
              </a:xfrm>
            </p:grpSpPr>
            <p:cxnSp>
              <p:nvCxnSpPr>
                <p:cNvPr id="303" name="Straight Connector 302"/>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4" name="Straight Connector 303"/>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2" name="Group 281"/>
              <p:cNvGrpSpPr/>
              <p:nvPr/>
            </p:nvGrpSpPr>
            <p:grpSpPr>
              <a:xfrm>
                <a:off x="5193130" y="6582508"/>
                <a:ext cx="152400" cy="486507"/>
                <a:chOff x="7983415" y="6582508"/>
                <a:chExt cx="152400" cy="486507"/>
              </a:xfrm>
            </p:grpSpPr>
            <p:cxnSp>
              <p:nvCxnSpPr>
                <p:cNvPr id="301" name="Straight Connector 300"/>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3" name="Group 282"/>
              <p:cNvGrpSpPr/>
              <p:nvPr/>
            </p:nvGrpSpPr>
            <p:grpSpPr>
              <a:xfrm>
                <a:off x="4494873" y="6582508"/>
                <a:ext cx="152400" cy="486507"/>
                <a:chOff x="7983415" y="6582508"/>
                <a:chExt cx="152400" cy="486507"/>
              </a:xfrm>
            </p:grpSpPr>
            <p:cxnSp>
              <p:nvCxnSpPr>
                <p:cNvPr id="299" name="Straight Connector 298"/>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0" name="Straight Connector 299"/>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4" name="Group 283"/>
              <p:cNvGrpSpPr/>
              <p:nvPr/>
            </p:nvGrpSpPr>
            <p:grpSpPr>
              <a:xfrm>
                <a:off x="3796616" y="6582508"/>
                <a:ext cx="152400" cy="486507"/>
                <a:chOff x="7983415" y="6582508"/>
                <a:chExt cx="152400" cy="486507"/>
              </a:xfrm>
            </p:grpSpPr>
            <p:cxnSp>
              <p:nvCxnSpPr>
                <p:cNvPr id="297" name="Straight Connector 296"/>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5" name="Group 284"/>
              <p:cNvGrpSpPr/>
              <p:nvPr/>
            </p:nvGrpSpPr>
            <p:grpSpPr>
              <a:xfrm>
                <a:off x="3098359" y="6582508"/>
                <a:ext cx="152400" cy="486507"/>
                <a:chOff x="7983415" y="6582508"/>
                <a:chExt cx="152400" cy="486507"/>
              </a:xfrm>
            </p:grpSpPr>
            <p:cxnSp>
              <p:nvCxnSpPr>
                <p:cNvPr id="295" name="Straight Connector 294"/>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6" name="Straight Connector 295"/>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6" name="Group 285"/>
              <p:cNvGrpSpPr/>
              <p:nvPr/>
            </p:nvGrpSpPr>
            <p:grpSpPr>
              <a:xfrm>
                <a:off x="2400102" y="6582508"/>
                <a:ext cx="152400" cy="486507"/>
                <a:chOff x="7983415" y="6582508"/>
                <a:chExt cx="152400" cy="486507"/>
              </a:xfrm>
            </p:grpSpPr>
            <p:cxnSp>
              <p:nvCxnSpPr>
                <p:cNvPr id="293" name="Straight Connector 292"/>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7" name="Group 286"/>
              <p:cNvGrpSpPr/>
              <p:nvPr/>
            </p:nvGrpSpPr>
            <p:grpSpPr>
              <a:xfrm>
                <a:off x="1701845" y="6582508"/>
                <a:ext cx="152400" cy="486507"/>
                <a:chOff x="7983415" y="6582508"/>
                <a:chExt cx="152400" cy="486507"/>
              </a:xfrm>
            </p:grpSpPr>
            <p:cxnSp>
              <p:nvCxnSpPr>
                <p:cNvPr id="291" name="Straight Connector 290"/>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8" name="Group 287"/>
              <p:cNvGrpSpPr/>
              <p:nvPr/>
            </p:nvGrpSpPr>
            <p:grpSpPr>
              <a:xfrm>
                <a:off x="1003588" y="6582508"/>
                <a:ext cx="152400" cy="486507"/>
                <a:chOff x="7983415" y="6582508"/>
                <a:chExt cx="152400" cy="486507"/>
              </a:xfrm>
            </p:grpSpPr>
            <p:cxnSp>
              <p:nvCxnSpPr>
                <p:cNvPr id="289" name="Straight Connector 288"/>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0" name="Straight Connector 289"/>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grpSp>
          <p:nvGrpSpPr>
            <p:cNvPr id="168" name="Group 167"/>
            <p:cNvGrpSpPr/>
            <p:nvPr/>
          </p:nvGrpSpPr>
          <p:grpSpPr>
            <a:xfrm>
              <a:off x="-151325" y="454007"/>
              <a:ext cx="122115" cy="5945205"/>
              <a:chOff x="-238875" y="454007"/>
              <a:chExt cx="122115" cy="5945205"/>
            </a:xfrm>
          </p:grpSpPr>
          <p:cxnSp>
            <p:nvCxnSpPr>
              <p:cNvPr id="241" name="Straight Connector 240"/>
              <p:cNvCxnSpPr/>
              <p:nvPr/>
            </p:nvCxnSpPr>
            <p:spPr>
              <a:xfrm rot="5400000">
                <a:off x="-177817" y="392949"/>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42" name="Group 241"/>
              <p:cNvGrpSpPr/>
              <p:nvPr/>
            </p:nvGrpSpPr>
            <p:grpSpPr>
              <a:xfrm rot="5400000">
                <a:off x="-254017" y="5940709"/>
                <a:ext cx="152400" cy="122115"/>
                <a:chOff x="7983415" y="6582508"/>
                <a:chExt cx="152400" cy="486507"/>
              </a:xfrm>
            </p:grpSpPr>
            <p:cxnSp>
              <p:nvCxnSpPr>
                <p:cNvPr id="274" name="Straight Connector 273"/>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5" name="Straight Connector 274"/>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3" name="Group 242"/>
              <p:cNvGrpSpPr/>
              <p:nvPr/>
            </p:nvGrpSpPr>
            <p:grpSpPr>
              <a:xfrm rot="5400000">
                <a:off x="-254017" y="5467067"/>
                <a:ext cx="152400" cy="122115"/>
                <a:chOff x="7983415" y="6582508"/>
                <a:chExt cx="152400" cy="486507"/>
              </a:xfrm>
            </p:grpSpPr>
            <p:cxnSp>
              <p:nvCxnSpPr>
                <p:cNvPr id="272" name="Straight Connector 271"/>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3" name="Straight Connector 272"/>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4" name="Group 243"/>
              <p:cNvGrpSpPr/>
              <p:nvPr/>
            </p:nvGrpSpPr>
            <p:grpSpPr>
              <a:xfrm rot="5400000">
                <a:off x="-254017" y="4993425"/>
                <a:ext cx="152400" cy="122115"/>
                <a:chOff x="7983415" y="6582508"/>
                <a:chExt cx="152400" cy="486507"/>
              </a:xfrm>
            </p:grpSpPr>
            <p:cxnSp>
              <p:nvCxnSpPr>
                <p:cNvPr id="270" name="Straight Connector 269"/>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5" name="Group 244"/>
              <p:cNvGrpSpPr/>
              <p:nvPr/>
            </p:nvGrpSpPr>
            <p:grpSpPr>
              <a:xfrm rot="5400000">
                <a:off x="-254017" y="4519783"/>
                <a:ext cx="152400" cy="122115"/>
                <a:chOff x="7983415" y="6582508"/>
                <a:chExt cx="152400" cy="486507"/>
              </a:xfrm>
            </p:grpSpPr>
            <p:cxnSp>
              <p:nvCxnSpPr>
                <p:cNvPr id="268" name="Straight Connector 267"/>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9" name="Straight Connector 268"/>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6" name="Group 245"/>
              <p:cNvGrpSpPr/>
              <p:nvPr/>
            </p:nvGrpSpPr>
            <p:grpSpPr>
              <a:xfrm rot="5400000">
                <a:off x="-254017" y="4046141"/>
                <a:ext cx="152400" cy="122115"/>
                <a:chOff x="7983415" y="6582508"/>
                <a:chExt cx="152400" cy="486507"/>
              </a:xfrm>
            </p:grpSpPr>
            <p:cxnSp>
              <p:nvCxnSpPr>
                <p:cNvPr id="266" name="Straight Connector 265"/>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7" name="Group 246"/>
              <p:cNvGrpSpPr/>
              <p:nvPr/>
            </p:nvGrpSpPr>
            <p:grpSpPr>
              <a:xfrm rot="5400000">
                <a:off x="-254017" y="3572499"/>
                <a:ext cx="152400" cy="122115"/>
                <a:chOff x="7983415" y="6582508"/>
                <a:chExt cx="152400" cy="486507"/>
              </a:xfrm>
            </p:grpSpPr>
            <p:cxnSp>
              <p:nvCxnSpPr>
                <p:cNvPr id="264" name="Straight Connector 263"/>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8" name="Group 247"/>
              <p:cNvGrpSpPr/>
              <p:nvPr/>
            </p:nvGrpSpPr>
            <p:grpSpPr>
              <a:xfrm rot="5400000">
                <a:off x="-254017" y="3098857"/>
                <a:ext cx="152400" cy="122115"/>
                <a:chOff x="7983415" y="6582508"/>
                <a:chExt cx="152400" cy="486507"/>
              </a:xfrm>
            </p:grpSpPr>
            <p:cxnSp>
              <p:nvCxnSpPr>
                <p:cNvPr id="262" name="Straight Connector 261"/>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3" name="Straight Connector 262"/>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9" name="Group 248"/>
              <p:cNvGrpSpPr/>
              <p:nvPr/>
            </p:nvGrpSpPr>
            <p:grpSpPr>
              <a:xfrm rot="5400000">
                <a:off x="-254017" y="2625215"/>
                <a:ext cx="152400" cy="122115"/>
                <a:chOff x="7983415" y="6582508"/>
                <a:chExt cx="152400" cy="486507"/>
              </a:xfrm>
            </p:grpSpPr>
            <p:cxnSp>
              <p:nvCxnSpPr>
                <p:cNvPr id="260" name="Straight Connector 259"/>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0" name="Group 249"/>
              <p:cNvGrpSpPr/>
              <p:nvPr/>
            </p:nvGrpSpPr>
            <p:grpSpPr>
              <a:xfrm rot="5400000">
                <a:off x="-254017" y="2151573"/>
                <a:ext cx="152400" cy="122115"/>
                <a:chOff x="7983415" y="6582508"/>
                <a:chExt cx="152400" cy="486507"/>
              </a:xfrm>
            </p:grpSpPr>
            <p:cxnSp>
              <p:nvCxnSpPr>
                <p:cNvPr id="258" name="Straight Connector 257"/>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1" name="Group 250"/>
              <p:cNvGrpSpPr/>
              <p:nvPr/>
            </p:nvGrpSpPr>
            <p:grpSpPr>
              <a:xfrm rot="5400000">
                <a:off x="-254017" y="1677931"/>
                <a:ext cx="152400" cy="122115"/>
                <a:chOff x="7983415" y="6582508"/>
                <a:chExt cx="152400" cy="486507"/>
              </a:xfrm>
            </p:grpSpPr>
            <p:cxnSp>
              <p:nvCxnSpPr>
                <p:cNvPr id="256" name="Straight Connector 255"/>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2" name="Group 251"/>
              <p:cNvGrpSpPr/>
              <p:nvPr/>
            </p:nvGrpSpPr>
            <p:grpSpPr>
              <a:xfrm rot="5400000">
                <a:off x="-254017" y="997340"/>
                <a:ext cx="152400" cy="122115"/>
                <a:chOff x="7983415" y="6582508"/>
                <a:chExt cx="152400" cy="486507"/>
              </a:xfrm>
            </p:grpSpPr>
            <p:cxnSp>
              <p:nvCxnSpPr>
                <p:cNvPr id="254" name="Straight Connector 253"/>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53" name="Straight Connector 252"/>
              <p:cNvCxnSpPr/>
              <p:nvPr/>
            </p:nvCxnSpPr>
            <p:spPr>
              <a:xfrm rot="5400000">
                <a:off x="-177817" y="6338154"/>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9" name="Group 168"/>
            <p:cNvGrpSpPr/>
            <p:nvPr/>
          </p:nvGrpSpPr>
          <p:grpSpPr>
            <a:xfrm>
              <a:off x="9166483" y="454007"/>
              <a:ext cx="122115" cy="5945205"/>
              <a:chOff x="-238875" y="454007"/>
              <a:chExt cx="122115" cy="5945205"/>
            </a:xfrm>
          </p:grpSpPr>
          <p:cxnSp>
            <p:nvCxnSpPr>
              <p:cNvPr id="206" name="Straight Connector 205"/>
              <p:cNvCxnSpPr/>
              <p:nvPr/>
            </p:nvCxnSpPr>
            <p:spPr>
              <a:xfrm rot="5400000">
                <a:off x="-177817" y="392949"/>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07" name="Group 206"/>
              <p:cNvGrpSpPr/>
              <p:nvPr/>
            </p:nvGrpSpPr>
            <p:grpSpPr>
              <a:xfrm rot="5400000">
                <a:off x="-254017" y="5940709"/>
                <a:ext cx="152400" cy="122115"/>
                <a:chOff x="7983415" y="6582508"/>
                <a:chExt cx="152400" cy="486507"/>
              </a:xfrm>
            </p:grpSpPr>
            <p:cxnSp>
              <p:nvCxnSpPr>
                <p:cNvPr id="239" name="Straight Connector 238"/>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8" name="Group 207"/>
              <p:cNvGrpSpPr/>
              <p:nvPr/>
            </p:nvGrpSpPr>
            <p:grpSpPr>
              <a:xfrm rot="5400000">
                <a:off x="-254017" y="5467067"/>
                <a:ext cx="152400" cy="122115"/>
                <a:chOff x="7983415" y="6582508"/>
                <a:chExt cx="152400" cy="486507"/>
              </a:xfrm>
            </p:grpSpPr>
            <p:cxnSp>
              <p:nvCxnSpPr>
                <p:cNvPr id="237" name="Straight Connector 236"/>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9" name="Group 208"/>
              <p:cNvGrpSpPr/>
              <p:nvPr/>
            </p:nvGrpSpPr>
            <p:grpSpPr>
              <a:xfrm rot="5400000">
                <a:off x="-254017" y="4993425"/>
                <a:ext cx="152400" cy="122115"/>
                <a:chOff x="7983415" y="6582508"/>
                <a:chExt cx="152400" cy="486507"/>
              </a:xfrm>
            </p:grpSpPr>
            <p:cxnSp>
              <p:nvCxnSpPr>
                <p:cNvPr id="235" name="Straight Connector 234"/>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6" name="Straight Connector 235"/>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0" name="Group 209"/>
              <p:cNvGrpSpPr/>
              <p:nvPr/>
            </p:nvGrpSpPr>
            <p:grpSpPr>
              <a:xfrm rot="5400000">
                <a:off x="-254017" y="4519783"/>
                <a:ext cx="152400" cy="122115"/>
                <a:chOff x="7983415" y="6582508"/>
                <a:chExt cx="152400" cy="486507"/>
              </a:xfrm>
            </p:grpSpPr>
            <p:cxnSp>
              <p:nvCxnSpPr>
                <p:cNvPr id="233" name="Straight Connector 232"/>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4" name="Straight Connector 233"/>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1" name="Group 210"/>
              <p:cNvGrpSpPr/>
              <p:nvPr/>
            </p:nvGrpSpPr>
            <p:grpSpPr>
              <a:xfrm rot="5400000">
                <a:off x="-254017" y="4046141"/>
                <a:ext cx="152400" cy="122115"/>
                <a:chOff x="7983415" y="6582508"/>
                <a:chExt cx="152400" cy="486507"/>
              </a:xfrm>
            </p:grpSpPr>
            <p:cxnSp>
              <p:nvCxnSpPr>
                <p:cNvPr id="231" name="Straight Connector 230"/>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2" name="Straight Connector 231"/>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2" name="Group 211"/>
              <p:cNvGrpSpPr/>
              <p:nvPr/>
            </p:nvGrpSpPr>
            <p:grpSpPr>
              <a:xfrm rot="5400000">
                <a:off x="-254017" y="3572499"/>
                <a:ext cx="152400" cy="122115"/>
                <a:chOff x="7983415" y="6582508"/>
                <a:chExt cx="152400" cy="486507"/>
              </a:xfrm>
            </p:grpSpPr>
            <p:cxnSp>
              <p:nvCxnSpPr>
                <p:cNvPr id="229" name="Straight Connector 228"/>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3" name="Group 212"/>
              <p:cNvGrpSpPr/>
              <p:nvPr/>
            </p:nvGrpSpPr>
            <p:grpSpPr>
              <a:xfrm rot="5400000">
                <a:off x="-254017" y="3098857"/>
                <a:ext cx="152400" cy="122115"/>
                <a:chOff x="7983415" y="6582508"/>
                <a:chExt cx="152400" cy="486507"/>
              </a:xfrm>
            </p:grpSpPr>
            <p:cxnSp>
              <p:nvCxnSpPr>
                <p:cNvPr id="227" name="Straight Connector 226"/>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4" name="Group 213"/>
              <p:cNvGrpSpPr/>
              <p:nvPr/>
            </p:nvGrpSpPr>
            <p:grpSpPr>
              <a:xfrm rot="5400000">
                <a:off x="-254017" y="2625215"/>
                <a:ext cx="152400" cy="122115"/>
                <a:chOff x="7983415" y="6582508"/>
                <a:chExt cx="152400" cy="486507"/>
              </a:xfrm>
            </p:grpSpPr>
            <p:cxnSp>
              <p:nvCxnSpPr>
                <p:cNvPr id="225" name="Straight Connector 224"/>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5" name="Group 214"/>
              <p:cNvGrpSpPr/>
              <p:nvPr/>
            </p:nvGrpSpPr>
            <p:grpSpPr>
              <a:xfrm rot="5400000">
                <a:off x="-254017" y="2151573"/>
                <a:ext cx="152400" cy="122115"/>
                <a:chOff x="7983415" y="6582508"/>
                <a:chExt cx="152400" cy="486507"/>
              </a:xfrm>
            </p:grpSpPr>
            <p:cxnSp>
              <p:nvCxnSpPr>
                <p:cNvPr id="223" name="Straight Connector 222"/>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6" name="Group 215"/>
              <p:cNvGrpSpPr/>
              <p:nvPr/>
            </p:nvGrpSpPr>
            <p:grpSpPr>
              <a:xfrm rot="5400000">
                <a:off x="-254017" y="1677931"/>
                <a:ext cx="152400" cy="122115"/>
                <a:chOff x="7983415" y="6582508"/>
                <a:chExt cx="152400" cy="486507"/>
              </a:xfrm>
            </p:grpSpPr>
            <p:cxnSp>
              <p:nvCxnSpPr>
                <p:cNvPr id="221" name="Straight Connector 220"/>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7" name="Group 216"/>
              <p:cNvGrpSpPr/>
              <p:nvPr/>
            </p:nvGrpSpPr>
            <p:grpSpPr>
              <a:xfrm rot="5400000">
                <a:off x="-254017" y="997340"/>
                <a:ext cx="152400" cy="122115"/>
                <a:chOff x="7983415" y="6582508"/>
                <a:chExt cx="152400" cy="486507"/>
              </a:xfrm>
            </p:grpSpPr>
            <p:cxnSp>
              <p:nvCxnSpPr>
                <p:cNvPr id="219" name="Straight Connector 218"/>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18" name="Straight Connector 217"/>
              <p:cNvCxnSpPr/>
              <p:nvPr/>
            </p:nvCxnSpPr>
            <p:spPr>
              <a:xfrm rot="5400000">
                <a:off x="-177817" y="6338154"/>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0" name="Group 169"/>
            <p:cNvGrpSpPr/>
            <p:nvPr/>
          </p:nvGrpSpPr>
          <p:grpSpPr>
            <a:xfrm>
              <a:off x="457731" y="-141165"/>
              <a:ext cx="8226688" cy="122115"/>
              <a:chOff x="457731" y="6582508"/>
              <a:chExt cx="8226688" cy="486507"/>
            </a:xfrm>
          </p:grpSpPr>
          <p:cxnSp>
            <p:nvCxnSpPr>
              <p:cNvPr id="171" name="Straight Connector 170"/>
              <p:cNvCxnSpPr/>
              <p:nvPr/>
            </p:nvCxnSpPr>
            <p:spPr>
              <a:xfrm>
                <a:off x="457731"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a:off x="8684419"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173" name="Group 172"/>
              <p:cNvGrpSpPr/>
              <p:nvPr/>
            </p:nvGrpSpPr>
            <p:grpSpPr>
              <a:xfrm>
                <a:off x="7986158" y="6582508"/>
                <a:ext cx="152400" cy="486507"/>
                <a:chOff x="7983415" y="6582508"/>
                <a:chExt cx="152400" cy="486507"/>
              </a:xfrm>
            </p:grpSpPr>
            <p:cxnSp>
              <p:nvCxnSpPr>
                <p:cNvPr id="204" name="Straight Connector 203"/>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4" name="Group 173"/>
              <p:cNvGrpSpPr/>
              <p:nvPr/>
            </p:nvGrpSpPr>
            <p:grpSpPr>
              <a:xfrm>
                <a:off x="7287901" y="6582508"/>
                <a:ext cx="152400" cy="486507"/>
                <a:chOff x="7983415" y="6582508"/>
                <a:chExt cx="152400" cy="486507"/>
              </a:xfrm>
            </p:grpSpPr>
            <p:cxnSp>
              <p:nvCxnSpPr>
                <p:cNvPr id="202" name="Straight Connector 201"/>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3" name="Straight Connector 202"/>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5" name="Group 174"/>
              <p:cNvGrpSpPr/>
              <p:nvPr/>
            </p:nvGrpSpPr>
            <p:grpSpPr>
              <a:xfrm>
                <a:off x="6589644" y="6582508"/>
                <a:ext cx="152400" cy="486507"/>
                <a:chOff x="7983415" y="6582508"/>
                <a:chExt cx="152400" cy="486507"/>
              </a:xfrm>
            </p:grpSpPr>
            <p:cxnSp>
              <p:nvCxnSpPr>
                <p:cNvPr id="200" name="Straight Connector 199"/>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1" name="Straight Connector 200"/>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6" name="Group 175"/>
              <p:cNvGrpSpPr/>
              <p:nvPr/>
            </p:nvGrpSpPr>
            <p:grpSpPr>
              <a:xfrm>
                <a:off x="5891387" y="6582508"/>
                <a:ext cx="152400" cy="486507"/>
                <a:chOff x="7983415" y="6582508"/>
                <a:chExt cx="152400" cy="486507"/>
              </a:xfrm>
            </p:grpSpPr>
            <p:cxnSp>
              <p:nvCxnSpPr>
                <p:cNvPr id="198" name="Straight Connector 197"/>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9" name="Straight Connector 198"/>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7" name="Group 176"/>
              <p:cNvGrpSpPr/>
              <p:nvPr/>
            </p:nvGrpSpPr>
            <p:grpSpPr>
              <a:xfrm>
                <a:off x="5193130" y="6582508"/>
                <a:ext cx="152400" cy="486507"/>
                <a:chOff x="7983415" y="6582508"/>
                <a:chExt cx="152400" cy="486507"/>
              </a:xfrm>
            </p:grpSpPr>
            <p:cxnSp>
              <p:nvCxnSpPr>
                <p:cNvPr id="196" name="Straight Connector 195"/>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7" name="Straight Connector 196"/>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8" name="Group 177"/>
              <p:cNvGrpSpPr/>
              <p:nvPr/>
            </p:nvGrpSpPr>
            <p:grpSpPr>
              <a:xfrm>
                <a:off x="4494873" y="6582508"/>
                <a:ext cx="152400" cy="486507"/>
                <a:chOff x="7983415" y="6582508"/>
                <a:chExt cx="152400" cy="486507"/>
              </a:xfrm>
            </p:grpSpPr>
            <p:cxnSp>
              <p:nvCxnSpPr>
                <p:cNvPr id="194" name="Straight Connector 193"/>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5" name="Straight Connector 194"/>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9" name="Group 178"/>
              <p:cNvGrpSpPr/>
              <p:nvPr/>
            </p:nvGrpSpPr>
            <p:grpSpPr>
              <a:xfrm>
                <a:off x="3796616" y="6582508"/>
                <a:ext cx="152400" cy="486507"/>
                <a:chOff x="7983415" y="6582508"/>
                <a:chExt cx="152400" cy="486507"/>
              </a:xfrm>
            </p:grpSpPr>
            <p:cxnSp>
              <p:nvCxnSpPr>
                <p:cNvPr id="192" name="Straight Connector 191"/>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3" name="Straight Connector 192"/>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0" name="Group 179"/>
              <p:cNvGrpSpPr/>
              <p:nvPr/>
            </p:nvGrpSpPr>
            <p:grpSpPr>
              <a:xfrm>
                <a:off x="3098359" y="6582508"/>
                <a:ext cx="152400" cy="486507"/>
                <a:chOff x="7983415" y="6582508"/>
                <a:chExt cx="152400" cy="486507"/>
              </a:xfrm>
            </p:grpSpPr>
            <p:cxnSp>
              <p:nvCxnSpPr>
                <p:cNvPr id="190" name="Straight Connector 189"/>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1" name="Straight Connector 190"/>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1" name="Group 180"/>
              <p:cNvGrpSpPr/>
              <p:nvPr/>
            </p:nvGrpSpPr>
            <p:grpSpPr>
              <a:xfrm>
                <a:off x="2400102" y="6582508"/>
                <a:ext cx="152400" cy="486507"/>
                <a:chOff x="7983415" y="6582508"/>
                <a:chExt cx="152400" cy="486507"/>
              </a:xfrm>
            </p:grpSpPr>
            <p:cxnSp>
              <p:nvCxnSpPr>
                <p:cNvPr id="188" name="Straight Connector 187"/>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2" name="Group 181"/>
              <p:cNvGrpSpPr/>
              <p:nvPr/>
            </p:nvGrpSpPr>
            <p:grpSpPr>
              <a:xfrm>
                <a:off x="1701845" y="6582508"/>
                <a:ext cx="152400" cy="486507"/>
                <a:chOff x="7983415" y="6582508"/>
                <a:chExt cx="152400" cy="486507"/>
              </a:xfrm>
            </p:grpSpPr>
            <p:cxnSp>
              <p:nvCxnSpPr>
                <p:cNvPr id="186" name="Straight Connector 185"/>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3" name="Group 182"/>
              <p:cNvGrpSpPr/>
              <p:nvPr/>
            </p:nvGrpSpPr>
            <p:grpSpPr>
              <a:xfrm>
                <a:off x="1003588" y="6582508"/>
                <a:ext cx="152400" cy="486507"/>
                <a:chOff x="7983415" y="6582508"/>
                <a:chExt cx="152400" cy="486507"/>
              </a:xfrm>
            </p:grpSpPr>
            <p:cxnSp>
              <p:nvCxnSpPr>
                <p:cNvPr id="184" name="Straight Connector 183"/>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grpSp>
      <p:sp>
        <p:nvSpPr>
          <p:cNvPr id="155" name="Text Placeholder 6"/>
          <p:cNvSpPr>
            <a:spLocks noGrp="1"/>
          </p:cNvSpPr>
          <p:nvPr>
            <p:ph type="body" sz="quarter" idx="14"/>
          </p:nvPr>
        </p:nvSpPr>
        <p:spPr>
          <a:xfrm>
            <a:off x="458788" y="6399212"/>
            <a:ext cx="5438508" cy="458788"/>
          </a:xfrm>
        </p:spPr>
        <p:txBody>
          <a:bodyPr vert="horz" lIns="0" tIns="0" rIns="0" bIns="0" rtlCol="0" anchor="ctr">
            <a:noAutofit/>
          </a:bodyPr>
          <a:lstStyle>
            <a:lvl1pPr>
              <a:defRPr lang="en-US" sz="800" i="0" kern="1200" dirty="0" smtClean="0">
                <a:solidFill>
                  <a:schemeClr val="bg2"/>
                </a:solidFill>
                <a:latin typeface="+mj-lt"/>
                <a:ea typeface="+mn-ea"/>
                <a:cs typeface="+mn-cs"/>
              </a:defRPr>
            </a:lvl1pPr>
          </a:lstStyle>
          <a:p>
            <a:pPr marL="0" lvl="0" indent="0" algn="l" defTabSz="914400" rtl="0" eaLnBrk="1" latinLnBrk="0" hangingPunct="1">
              <a:lnSpc>
                <a:spcPct val="85000"/>
              </a:lnSpc>
              <a:spcBef>
                <a:spcPts val="0"/>
              </a:spcBef>
              <a:spcAft>
                <a:spcPts val="0"/>
              </a:spcAft>
              <a:buFontTx/>
              <a:buNone/>
            </a:pPr>
            <a:r>
              <a:rPr lang="en-US"/>
              <a:t>Edit Master text styles</a:t>
            </a:r>
          </a:p>
        </p:txBody>
      </p:sp>
    </p:spTree>
    <p:extLst>
      <p:ext uri="{BB962C8B-B14F-4D97-AF65-F5344CB8AC3E}">
        <p14:creationId xmlns:p14="http://schemas.microsoft.com/office/powerpoint/2010/main" val="105184806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732" y="1816100"/>
            <a:ext cx="2640628" cy="458311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2" name="Text Placeholder 2"/>
          <p:cNvSpPr>
            <a:spLocks noGrp="1"/>
          </p:cNvSpPr>
          <p:nvPr>
            <p:ph type="body" idx="10"/>
          </p:nvPr>
        </p:nvSpPr>
        <p:spPr>
          <a:xfrm>
            <a:off x="459580" y="1134598"/>
            <a:ext cx="8227220" cy="536519"/>
          </a:xfrm>
        </p:spPr>
        <p:txBody>
          <a:bodyPr anchor="t">
            <a:noAutofit/>
          </a:bodyPr>
          <a:lstStyle>
            <a:lvl1pPr marL="0" indent="0">
              <a:buNone/>
              <a:defRPr sz="15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51" name="Content Placeholder 2"/>
          <p:cNvSpPr>
            <a:spLocks noGrp="1"/>
          </p:cNvSpPr>
          <p:nvPr>
            <p:ph idx="11"/>
          </p:nvPr>
        </p:nvSpPr>
        <p:spPr>
          <a:xfrm>
            <a:off x="3256668" y="1816100"/>
            <a:ext cx="2640628" cy="458311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3" name="Content Placeholder 2"/>
          <p:cNvSpPr>
            <a:spLocks noGrp="1"/>
          </p:cNvSpPr>
          <p:nvPr>
            <p:ph idx="12"/>
          </p:nvPr>
        </p:nvSpPr>
        <p:spPr>
          <a:xfrm>
            <a:off x="6043787" y="1816100"/>
            <a:ext cx="2640628" cy="458311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276" name="Straight Connector 275"/>
          <p:cNvCxnSpPr/>
          <p:nvPr/>
        </p:nvCxnSpPr>
        <p:spPr>
          <a:xfrm>
            <a:off x="457731" y="6873247"/>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7" name="Straight Connector 276"/>
          <p:cNvCxnSpPr/>
          <p:nvPr/>
        </p:nvCxnSpPr>
        <p:spPr>
          <a:xfrm>
            <a:off x="8684419" y="6873247"/>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78" name="Group 277"/>
          <p:cNvGrpSpPr/>
          <p:nvPr/>
        </p:nvGrpSpPr>
        <p:grpSpPr>
          <a:xfrm>
            <a:off x="7986158" y="6873247"/>
            <a:ext cx="152400" cy="122115"/>
            <a:chOff x="7983415" y="6582508"/>
            <a:chExt cx="152400" cy="486507"/>
          </a:xfrm>
        </p:grpSpPr>
        <p:cxnSp>
          <p:nvCxnSpPr>
            <p:cNvPr id="309" name="Straight Connector 308"/>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10" name="Straight Connector 309"/>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9" name="Group 278"/>
          <p:cNvGrpSpPr/>
          <p:nvPr/>
        </p:nvGrpSpPr>
        <p:grpSpPr>
          <a:xfrm>
            <a:off x="7287901" y="6873247"/>
            <a:ext cx="152400" cy="122115"/>
            <a:chOff x="7983415" y="6582508"/>
            <a:chExt cx="152400" cy="486507"/>
          </a:xfrm>
        </p:grpSpPr>
        <p:cxnSp>
          <p:nvCxnSpPr>
            <p:cNvPr id="307" name="Straight Connector 306"/>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8" name="Straight Connector 307"/>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0" name="Group 279"/>
          <p:cNvGrpSpPr/>
          <p:nvPr/>
        </p:nvGrpSpPr>
        <p:grpSpPr>
          <a:xfrm>
            <a:off x="6589644" y="6873247"/>
            <a:ext cx="152400" cy="122115"/>
            <a:chOff x="7983415" y="6582508"/>
            <a:chExt cx="152400" cy="486507"/>
          </a:xfrm>
        </p:grpSpPr>
        <p:cxnSp>
          <p:nvCxnSpPr>
            <p:cNvPr id="305" name="Straight Connector 304"/>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6" name="Straight Connector 305"/>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1" name="Group 280"/>
          <p:cNvGrpSpPr/>
          <p:nvPr/>
        </p:nvGrpSpPr>
        <p:grpSpPr>
          <a:xfrm>
            <a:off x="5891387" y="6873247"/>
            <a:ext cx="152400" cy="122115"/>
            <a:chOff x="7983415" y="6582508"/>
            <a:chExt cx="152400" cy="486507"/>
          </a:xfrm>
        </p:grpSpPr>
        <p:cxnSp>
          <p:nvCxnSpPr>
            <p:cNvPr id="303" name="Straight Connector 302"/>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4" name="Straight Connector 303"/>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2" name="Group 281"/>
          <p:cNvGrpSpPr/>
          <p:nvPr/>
        </p:nvGrpSpPr>
        <p:grpSpPr>
          <a:xfrm>
            <a:off x="5193130" y="6873247"/>
            <a:ext cx="152400" cy="122115"/>
            <a:chOff x="7983415" y="6582508"/>
            <a:chExt cx="152400" cy="486507"/>
          </a:xfrm>
        </p:grpSpPr>
        <p:cxnSp>
          <p:nvCxnSpPr>
            <p:cNvPr id="301" name="Straight Connector 300"/>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3" name="Group 282"/>
          <p:cNvGrpSpPr/>
          <p:nvPr/>
        </p:nvGrpSpPr>
        <p:grpSpPr>
          <a:xfrm>
            <a:off x="4494873" y="6873247"/>
            <a:ext cx="152400" cy="122115"/>
            <a:chOff x="7983415" y="6582508"/>
            <a:chExt cx="152400" cy="486507"/>
          </a:xfrm>
        </p:grpSpPr>
        <p:cxnSp>
          <p:nvCxnSpPr>
            <p:cNvPr id="299" name="Straight Connector 298"/>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0" name="Straight Connector 299"/>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4" name="Group 283"/>
          <p:cNvGrpSpPr/>
          <p:nvPr/>
        </p:nvGrpSpPr>
        <p:grpSpPr>
          <a:xfrm>
            <a:off x="3796616" y="6873247"/>
            <a:ext cx="152400" cy="122115"/>
            <a:chOff x="7983415" y="6582508"/>
            <a:chExt cx="152400" cy="486507"/>
          </a:xfrm>
        </p:grpSpPr>
        <p:cxnSp>
          <p:nvCxnSpPr>
            <p:cNvPr id="297" name="Straight Connector 296"/>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5" name="Group 284"/>
          <p:cNvGrpSpPr/>
          <p:nvPr/>
        </p:nvGrpSpPr>
        <p:grpSpPr>
          <a:xfrm>
            <a:off x="3098359" y="6873247"/>
            <a:ext cx="152400" cy="122115"/>
            <a:chOff x="7983415" y="6582508"/>
            <a:chExt cx="152400" cy="486507"/>
          </a:xfrm>
        </p:grpSpPr>
        <p:cxnSp>
          <p:nvCxnSpPr>
            <p:cNvPr id="295" name="Straight Connector 294"/>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6" name="Straight Connector 295"/>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6" name="Group 285"/>
          <p:cNvGrpSpPr/>
          <p:nvPr/>
        </p:nvGrpSpPr>
        <p:grpSpPr>
          <a:xfrm>
            <a:off x="2400102" y="6873247"/>
            <a:ext cx="152400" cy="122115"/>
            <a:chOff x="7983415" y="6582508"/>
            <a:chExt cx="152400" cy="486507"/>
          </a:xfrm>
        </p:grpSpPr>
        <p:cxnSp>
          <p:nvCxnSpPr>
            <p:cNvPr id="293" name="Straight Connector 292"/>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7" name="Group 286"/>
          <p:cNvGrpSpPr/>
          <p:nvPr/>
        </p:nvGrpSpPr>
        <p:grpSpPr>
          <a:xfrm>
            <a:off x="1701845" y="6873247"/>
            <a:ext cx="152400" cy="122115"/>
            <a:chOff x="7983415" y="6582508"/>
            <a:chExt cx="152400" cy="486507"/>
          </a:xfrm>
        </p:grpSpPr>
        <p:cxnSp>
          <p:nvCxnSpPr>
            <p:cNvPr id="291" name="Straight Connector 290"/>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8" name="Group 287"/>
          <p:cNvGrpSpPr/>
          <p:nvPr/>
        </p:nvGrpSpPr>
        <p:grpSpPr>
          <a:xfrm>
            <a:off x="1003588" y="6873247"/>
            <a:ext cx="152400" cy="122115"/>
            <a:chOff x="7983415" y="6582508"/>
            <a:chExt cx="152400" cy="486507"/>
          </a:xfrm>
        </p:grpSpPr>
        <p:cxnSp>
          <p:nvCxnSpPr>
            <p:cNvPr id="289" name="Straight Connector 288"/>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0" name="Straight Connector 289"/>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41" name="Straight Connector 240"/>
          <p:cNvCxnSpPr/>
          <p:nvPr/>
        </p:nvCxnSpPr>
        <p:spPr>
          <a:xfrm rot="5400000">
            <a:off x="-90267" y="392949"/>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42" name="Group 241"/>
          <p:cNvGrpSpPr/>
          <p:nvPr/>
        </p:nvGrpSpPr>
        <p:grpSpPr>
          <a:xfrm rot="5400000">
            <a:off x="-166467" y="5940709"/>
            <a:ext cx="152400" cy="122115"/>
            <a:chOff x="7983415" y="6582508"/>
            <a:chExt cx="152400" cy="486507"/>
          </a:xfrm>
        </p:grpSpPr>
        <p:cxnSp>
          <p:nvCxnSpPr>
            <p:cNvPr id="274" name="Straight Connector 273"/>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5" name="Straight Connector 274"/>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3" name="Group 242"/>
          <p:cNvGrpSpPr/>
          <p:nvPr/>
        </p:nvGrpSpPr>
        <p:grpSpPr>
          <a:xfrm rot="5400000">
            <a:off x="-166467" y="5467067"/>
            <a:ext cx="152400" cy="122115"/>
            <a:chOff x="7983415" y="6582508"/>
            <a:chExt cx="152400" cy="486507"/>
          </a:xfrm>
        </p:grpSpPr>
        <p:cxnSp>
          <p:nvCxnSpPr>
            <p:cNvPr id="272" name="Straight Connector 271"/>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3" name="Straight Connector 272"/>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4" name="Group 243"/>
          <p:cNvGrpSpPr/>
          <p:nvPr/>
        </p:nvGrpSpPr>
        <p:grpSpPr>
          <a:xfrm rot="5400000">
            <a:off x="-166467" y="4993425"/>
            <a:ext cx="152400" cy="122115"/>
            <a:chOff x="7983415" y="6582508"/>
            <a:chExt cx="152400" cy="486507"/>
          </a:xfrm>
        </p:grpSpPr>
        <p:cxnSp>
          <p:nvCxnSpPr>
            <p:cNvPr id="270" name="Straight Connector 269"/>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5" name="Group 244"/>
          <p:cNvGrpSpPr/>
          <p:nvPr/>
        </p:nvGrpSpPr>
        <p:grpSpPr>
          <a:xfrm rot="5400000">
            <a:off x="-166467" y="4519783"/>
            <a:ext cx="152400" cy="122115"/>
            <a:chOff x="7983415" y="6582508"/>
            <a:chExt cx="152400" cy="486507"/>
          </a:xfrm>
        </p:grpSpPr>
        <p:cxnSp>
          <p:nvCxnSpPr>
            <p:cNvPr id="268" name="Straight Connector 267"/>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9" name="Straight Connector 268"/>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6" name="Group 245"/>
          <p:cNvGrpSpPr/>
          <p:nvPr/>
        </p:nvGrpSpPr>
        <p:grpSpPr>
          <a:xfrm rot="5400000">
            <a:off x="-166467" y="4046141"/>
            <a:ext cx="152400" cy="122115"/>
            <a:chOff x="7983415" y="6582508"/>
            <a:chExt cx="152400" cy="486507"/>
          </a:xfrm>
        </p:grpSpPr>
        <p:cxnSp>
          <p:nvCxnSpPr>
            <p:cNvPr id="266" name="Straight Connector 265"/>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7" name="Group 246"/>
          <p:cNvGrpSpPr/>
          <p:nvPr/>
        </p:nvGrpSpPr>
        <p:grpSpPr>
          <a:xfrm rot="5400000">
            <a:off x="-166467" y="3572499"/>
            <a:ext cx="152400" cy="122115"/>
            <a:chOff x="7983415" y="6582508"/>
            <a:chExt cx="152400" cy="486507"/>
          </a:xfrm>
        </p:grpSpPr>
        <p:cxnSp>
          <p:nvCxnSpPr>
            <p:cNvPr id="264" name="Straight Connector 263"/>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8" name="Group 247"/>
          <p:cNvGrpSpPr/>
          <p:nvPr/>
        </p:nvGrpSpPr>
        <p:grpSpPr>
          <a:xfrm rot="5400000">
            <a:off x="-166467" y="3098857"/>
            <a:ext cx="152400" cy="122115"/>
            <a:chOff x="7983415" y="6582508"/>
            <a:chExt cx="152400" cy="486507"/>
          </a:xfrm>
        </p:grpSpPr>
        <p:cxnSp>
          <p:nvCxnSpPr>
            <p:cNvPr id="262" name="Straight Connector 261"/>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3" name="Straight Connector 262"/>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9" name="Group 248"/>
          <p:cNvGrpSpPr/>
          <p:nvPr/>
        </p:nvGrpSpPr>
        <p:grpSpPr>
          <a:xfrm rot="5400000">
            <a:off x="-166467" y="2625215"/>
            <a:ext cx="152400" cy="122115"/>
            <a:chOff x="7983415" y="6582508"/>
            <a:chExt cx="152400" cy="486507"/>
          </a:xfrm>
        </p:grpSpPr>
        <p:cxnSp>
          <p:nvCxnSpPr>
            <p:cNvPr id="260" name="Straight Connector 259"/>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0" name="Group 249"/>
          <p:cNvGrpSpPr/>
          <p:nvPr/>
        </p:nvGrpSpPr>
        <p:grpSpPr>
          <a:xfrm rot="5400000">
            <a:off x="-166467" y="2151573"/>
            <a:ext cx="152400" cy="122115"/>
            <a:chOff x="7983415" y="6582508"/>
            <a:chExt cx="152400" cy="486507"/>
          </a:xfrm>
        </p:grpSpPr>
        <p:cxnSp>
          <p:nvCxnSpPr>
            <p:cNvPr id="258" name="Straight Connector 257"/>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1" name="Group 250"/>
          <p:cNvGrpSpPr/>
          <p:nvPr/>
        </p:nvGrpSpPr>
        <p:grpSpPr>
          <a:xfrm rot="5400000">
            <a:off x="-166467" y="1677931"/>
            <a:ext cx="152400" cy="122115"/>
            <a:chOff x="7983415" y="6582508"/>
            <a:chExt cx="152400" cy="486507"/>
          </a:xfrm>
        </p:grpSpPr>
        <p:cxnSp>
          <p:nvCxnSpPr>
            <p:cNvPr id="256" name="Straight Connector 255"/>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2" name="Group 251"/>
          <p:cNvGrpSpPr/>
          <p:nvPr/>
        </p:nvGrpSpPr>
        <p:grpSpPr>
          <a:xfrm rot="5400000">
            <a:off x="-166467" y="997340"/>
            <a:ext cx="152400" cy="122115"/>
            <a:chOff x="7983415" y="6582508"/>
            <a:chExt cx="152400" cy="486507"/>
          </a:xfrm>
        </p:grpSpPr>
        <p:cxnSp>
          <p:nvCxnSpPr>
            <p:cNvPr id="254" name="Straight Connector 253"/>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53" name="Straight Connector 252"/>
          <p:cNvCxnSpPr/>
          <p:nvPr/>
        </p:nvCxnSpPr>
        <p:spPr>
          <a:xfrm rot="5400000">
            <a:off x="-90267" y="6338154"/>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6" name="Straight Connector 205"/>
          <p:cNvCxnSpPr/>
          <p:nvPr/>
        </p:nvCxnSpPr>
        <p:spPr>
          <a:xfrm rot="5400000">
            <a:off x="9227541" y="392949"/>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07" name="Group 206"/>
          <p:cNvGrpSpPr/>
          <p:nvPr/>
        </p:nvGrpSpPr>
        <p:grpSpPr>
          <a:xfrm rot="5400000">
            <a:off x="9151341" y="5940709"/>
            <a:ext cx="152400" cy="122115"/>
            <a:chOff x="7983415" y="6582508"/>
            <a:chExt cx="152400" cy="486507"/>
          </a:xfrm>
        </p:grpSpPr>
        <p:cxnSp>
          <p:nvCxnSpPr>
            <p:cNvPr id="239" name="Straight Connector 238"/>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8" name="Group 207"/>
          <p:cNvGrpSpPr/>
          <p:nvPr/>
        </p:nvGrpSpPr>
        <p:grpSpPr>
          <a:xfrm rot="5400000">
            <a:off x="9151341" y="5467067"/>
            <a:ext cx="152400" cy="122115"/>
            <a:chOff x="7983415" y="6582508"/>
            <a:chExt cx="152400" cy="486507"/>
          </a:xfrm>
        </p:grpSpPr>
        <p:cxnSp>
          <p:nvCxnSpPr>
            <p:cNvPr id="237" name="Straight Connector 236"/>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9" name="Group 208"/>
          <p:cNvGrpSpPr/>
          <p:nvPr/>
        </p:nvGrpSpPr>
        <p:grpSpPr>
          <a:xfrm rot="5400000">
            <a:off x="9151341" y="4993425"/>
            <a:ext cx="152400" cy="122115"/>
            <a:chOff x="7983415" y="6582508"/>
            <a:chExt cx="152400" cy="486507"/>
          </a:xfrm>
        </p:grpSpPr>
        <p:cxnSp>
          <p:nvCxnSpPr>
            <p:cNvPr id="235" name="Straight Connector 234"/>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6" name="Straight Connector 235"/>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0" name="Group 209"/>
          <p:cNvGrpSpPr/>
          <p:nvPr/>
        </p:nvGrpSpPr>
        <p:grpSpPr>
          <a:xfrm rot="5400000">
            <a:off x="9151341" y="4519783"/>
            <a:ext cx="152400" cy="122115"/>
            <a:chOff x="7983415" y="6582508"/>
            <a:chExt cx="152400" cy="486507"/>
          </a:xfrm>
        </p:grpSpPr>
        <p:cxnSp>
          <p:nvCxnSpPr>
            <p:cNvPr id="233" name="Straight Connector 232"/>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4" name="Straight Connector 233"/>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1" name="Group 210"/>
          <p:cNvGrpSpPr/>
          <p:nvPr/>
        </p:nvGrpSpPr>
        <p:grpSpPr>
          <a:xfrm rot="5400000">
            <a:off x="9151341" y="4046141"/>
            <a:ext cx="152400" cy="122115"/>
            <a:chOff x="7983415" y="6582508"/>
            <a:chExt cx="152400" cy="486507"/>
          </a:xfrm>
        </p:grpSpPr>
        <p:cxnSp>
          <p:nvCxnSpPr>
            <p:cNvPr id="231" name="Straight Connector 230"/>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2" name="Straight Connector 231"/>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2" name="Group 211"/>
          <p:cNvGrpSpPr/>
          <p:nvPr/>
        </p:nvGrpSpPr>
        <p:grpSpPr>
          <a:xfrm rot="5400000">
            <a:off x="9151341" y="3572499"/>
            <a:ext cx="152400" cy="122115"/>
            <a:chOff x="7983415" y="6582508"/>
            <a:chExt cx="152400" cy="486507"/>
          </a:xfrm>
        </p:grpSpPr>
        <p:cxnSp>
          <p:nvCxnSpPr>
            <p:cNvPr id="229" name="Straight Connector 228"/>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3" name="Group 212"/>
          <p:cNvGrpSpPr/>
          <p:nvPr/>
        </p:nvGrpSpPr>
        <p:grpSpPr>
          <a:xfrm rot="5400000">
            <a:off x="9151341" y="3098857"/>
            <a:ext cx="152400" cy="122115"/>
            <a:chOff x="7983415" y="6582508"/>
            <a:chExt cx="152400" cy="486507"/>
          </a:xfrm>
        </p:grpSpPr>
        <p:cxnSp>
          <p:nvCxnSpPr>
            <p:cNvPr id="227" name="Straight Connector 226"/>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4" name="Group 213"/>
          <p:cNvGrpSpPr/>
          <p:nvPr/>
        </p:nvGrpSpPr>
        <p:grpSpPr>
          <a:xfrm rot="5400000">
            <a:off x="9151341" y="2625215"/>
            <a:ext cx="152400" cy="122115"/>
            <a:chOff x="7983415" y="6582508"/>
            <a:chExt cx="152400" cy="486507"/>
          </a:xfrm>
        </p:grpSpPr>
        <p:cxnSp>
          <p:nvCxnSpPr>
            <p:cNvPr id="225" name="Straight Connector 224"/>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5" name="Group 214"/>
          <p:cNvGrpSpPr/>
          <p:nvPr/>
        </p:nvGrpSpPr>
        <p:grpSpPr>
          <a:xfrm rot="5400000">
            <a:off x="9151341" y="2151573"/>
            <a:ext cx="152400" cy="122115"/>
            <a:chOff x="7983415" y="6582508"/>
            <a:chExt cx="152400" cy="486507"/>
          </a:xfrm>
        </p:grpSpPr>
        <p:cxnSp>
          <p:nvCxnSpPr>
            <p:cNvPr id="223" name="Straight Connector 222"/>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6" name="Group 215"/>
          <p:cNvGrpSpPr/>
          <p:nvPr/>
        </p:nvGrpSpPr>
        <p:grpSpPr>
          <a:xfrm rot="5400000">
            <a:off x="9151341" y="1677931"/>
            <a:ext cx="152400" cy="122115"/>
            <a:chOff x="7983415" y="6582508"/>
            <a:chExt cx="152400" cy="486507"/>
          </a:xfrm>
        </p:grpSpPr>
        <p:cxnSp>
          <p:nvCxnSpPr>
            <p:cNvPr id="221" name="Straight Connector 220"/>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7" name="Group 216"/>
          <p:cNvGrpSpPr/>
          <p:nvPr/>
        </p:nvGrpSpPr>
        <p:grpSpPr>
          <a:xfrm rot="5400000">
            <a:off x="9151341" y="997340"/>
            <a:ext cx="152400" cy="122115"/>
            <a:chOff x="7983415" y="6582508"/>
            <a:chExt cx="152400" cy="486507"/>
          </a:xfrm>
        </p:grpSpPr>
        <p:cxnSp>
          <p:nvCxnSpPr>
            <p:cNvPr id="219" name="Straight Connector 218"/>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18" name="Straight Connector 217"/>
          <p:cNvCxnSpPr/>
          <p:nvPr/>
        </p:nvCxnSpPr>
        <p:spPr>
          <a:xfrm rot="5400000">
            <a:off x="9227541" y="6338154"/>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457731" y="-141165"/>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a:off x="8684419" y="-141165"/>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173" name="Group 172"/>
          <p:cNvGrpSpPr/>
          <p:nvPr/>
        </p:nvGrpSpPr>
        <p:grpSpPr>
          <a:xfrm>
            <a:off x="7986158" y="-141165"/>
            <a:ext cx="152400" cy="122115"/>
            <a:chOff x="7983415" y="6582508"/>
            <a:chExt cx="152400" cy="486507"/>
          </a:xfrm>
        </p:grpSpPr>
        <p:cxnSp>
          <p:nvCxnSpPr>
            <p:cNvPr id="204" name="Straight Connector 203"/>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4" name="Group 173"/>
          <p:cNvGrpSpPr/>
          <p:nvPr/>
        </p:nvGrpSpPr>
        <p:grpSpPr>
          <a:xfrm>
            <a:off x="7287901" y="-141165"/>
            <a:ext cx="152400" cy="122115"/>
            <a:chOff x="7983415" y="6582508"/>
            <a:chExt cx="152400" cy="486507"/>
          </a:xfrm>
        </p:grpSpPr>
        <p:cxnSp>
          <p:nvCxnSpPr>
            <p:cNvPr id="202" name="Straight Connector 201"/>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3" name="Straight Connector 202"/>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5" name="Group 174"/>
          <p:cNvGrpSpPr/>
          <p:nvPr/>
        </p:nvGrpSpPr>
        <p:grpSpPr>
          <a:xfrm>
            <a:off x="6589644" y="-141165"/>
            <a:ext cx="152400" cy="122115"/>
            <a:chOff x="7983415" y="6582508"/>
            <a:chExt cx="152400" cy="486507"/>
          </a:xfrm>
        </p:grpSpPr>
        <p:cxnSp>
          <p:nvCxnSpPr>
            <p:cNvPr id="200" name="Straight Connector 199"/>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1" name="Straight Connector 200"/>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6" name="Group 175"/>
          <p:cNvGrpSpPr/>
          <p:nvPr/>
        </p:nvGrpSpPr>
        <p:grpSpPr>
          <a:xfrm>
            <a:off x="5891387" y="-141165"/>
            <a:ext cx="152400" cy="122115"/>
            <a:chOff x="7983415" y="6582508"/>
            <a:chExt cx="152400" cy="486507"/>
          </a:xfrm>
        </p:grpSpPr>
        <p:cxnSp>
          <p:nvCxnSpPr>
            <p:cNvPr id="198" name="Straight Connector 197"/>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9" name="Straight Connector 198"/>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7" name="Group 176"/>
          <p:cNvGrpSpPr/>
          <p:nvPr/>
        </p:nvGrpSpPr>
        <p:grpSpPr>
          <a:xfrm>
            <a:off x="5193130" y="-141165"/>
            <a:ext cx="152400" cy="122115"/>
            <a:chOff x="7983415" y="6582508"/>
            <a:chExt cx="152400" cy="486507"/>
          </a:xfrm>
        </p:grpSpPr>
        <p:cxnSp>
          <p:nvCxnSpPr>
            <p:cNvPr id="196" name="Straight Connector 195"/>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7" name="Straight Connector 196"/>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8" name="Group 177"/>
          <p:cNvGrpSpPr/>
          <p:nvPr/>
        </p:nvGrpSpPr>
        <p:grpSpPr>
          <a:xfrm>
            <a:off x="4494873" y="-141165"/>
            <a:ext cx="152400" cy="122115"/>
            <a:chOff x="7983415" y="6582508"/>
            <a:chExt cx="152400" cy="486507"/>
          </a:xfrm>
        </p:grpSpPr>
        <p:cxnSp>
          <p:nvCxnSpPr>
            <p:cNvPr id="194" name="Straight Connector 193"/>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5" name="Straight Connector 194"/>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9" name="Group 178"/>
          <p:cNvGrpSpPr/>
          <p:nvPr/>
        </p:nvGrpSpPr>
        <p:grpSpPr>
          <a:xfrm>
            <a:off x="3796616" y="-141165"/>
            <a:ext cx="152400" cy="122115"/>
            <a:chOff x="7983415" y="6582508"/>
            <a:chExt cx="152400" cy="486507"/>
          </a:xfrm>
        </p:grpSpPr>
        <p:cxnSp>
          <p:nvCxnSpPr>
            <p:cNvPr id="192" name="Straight Connector 191"/>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3" name="Straight Connector 192"/>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0" name="Group 179"/>
          <p:cNvGrpSpPr/>
          <p:nvPr/>
        </p:nvGrpSpPr>
        <p:grpSpPr>
          <a:xfrm>
            <a:off x="3098359" y="-141165"/>
            <a:ext cx="152400" cy="122115"/>
            <a:chOff x="7983415" y="6582508"/>
            <a:chExt cx="152400" cy="486507"/>
          </a:xfrm>
        </p:grpSpPr>
        <p:cxnSp>
          <p:nvCxnSpPr>
            <p:cNvPr id="190" name="Straight Connector 189"/>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1" name="Straight Connector 190"/>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1" name="Group 180"/>
          <p:cNvGrpSpPr/>
          <p:nvPr/>
        </p:nvGrpSpPr>
        <p:grpSpPr>
          <a:xfrm>
            <a:off x="2400102" y="-141165"/>
            <a:ext cx="152400" cy="122115"/>
            <a:chOff x="7983415" y="6582508"/>
            <a:chExt cx="152400" cy="486507"/>
          </a:xfrm>
        </p:grpSpPr>
        <p:cxnSp>
          <p:nvCxnSpPr>
            <p:cNvPr id="188" name="Straight Connector 187"/>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2" name="Group 181"/>
          <p:cNvGrpSpPr/>
          <p:nvPr/>
        </p:nvGrpSpPr>
        <p:grpSpPr>
          <a:xfrm>
            <a:off x="1701845" y="-141165"/>
            <a:ext cx="152400" cy="122115"/>
            <a:chOff x="7983415" y="6582508"/>
            <a:chExt cx="152400" cy="486507"/>
          </a:xfrm>
        </p:grpSpPr>
        <p:cxnSp>
          <p:nvCxnSpPr>
            <p:cNvPr id="186" name="Straight Connector 185"/>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3" name="Group 182"/>
          <p:cNvGrpSpPr/>
          <p:nvPr/>
        </p:nvGrpSpPr>
        <p:grpSpPr>
          <a:xfrm>
            <a:off x="1003588" y="-141165"/>
            <a:ext cx="152400" cy="122115"/>
            <a:chOff x="7983415" y="6582508"/>
            <a:chExt cx="152400" cy="486507"/>
          </a:xfrm>
        </p:grpSpPr>
        <p:cxnSp>
          <p:nvCxnSpPr>
            <p:cNvPr id="184" name="Straight Connector 183"/>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sp>
        <p:nvSpPr>
          <p:cNvPr id="148" name="Text Placeholder 6"/>
          <p:cNvSpPr>
            <a:spLocks noGrp="1"/>
          </p:cNvSpPr>
          <p:nvPr>
            <p:ph type="body" sz="quarter" idx="14"/>
          </p:nvPr>
        </p:nvSpPr>
        <p:spPr>
          <a:xfrm>
            <a:off x="458788" y="6399212"/>
            <a:ext cx="5438508" cy="458788"/>
          </a:xfrm>
        </p:spPr>
        <p:txBody>
          <a:bodyPr vert="horz" lIns="0" tIns="0" rIns="0" bIns="0" rtlCol="0" anchor="ctr">
            <a:noAutofit/>
          </a:bodyPr>
          <a:lstStyle>
            <a:lvl1pPr>
              <a:defRPr lang="en-US" sz="800" i="0" dirty="0" smtClean="0">
                <a:solidFill>
                  <a:schemeClr val="bg2"/>
                </a:solidFill>
                <a:latin typeface="+mj-lt"/>
              </a:defRPr>
            </a:lvl1pPr>
          </a:lstStyle>
          <a:p>
            <a:pPr lvl="0">
              <a:lnSpc>
                <a:spcPct val="85000"/>
              </a:lnSpc>
              <a:spcBef>
                <a:spcPts val="0"/>
              </a:spcBef>
              <a:spcAft>
                <a:spcPts val="0"/>
              </a:spcAft>
              <a:buFontTx/>
              <a:buNone/>
            </a:pPr>
            <a:r>
              <a:rPr lang="en-US"/>
              <a:t>Edit Master text styles</a:t>
            </a:r>
          </a:p>
        </p:txBody>
      </p:sp>
    </p:spTree>
    <p:extLst>
      <p:ext uri="{BB962C8B-B14F-4D97-AF65-F5344CB8AC3E}">
        <p14:creationId xmlns:p14="http://schemas.microsoft.com/office/powerpoint/2010/main" val="7703159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732" y="1816100"/>
            <a:ext cx="2640628" cy="458311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2" name="Text Placeholder 2"/>
          <p:cNvSpPr>
            <a:spLocks noGrp="1"/>
          </p:cNvSpPr>
          <p:nvPr>
            <p:ph type="body" idx="10"/>
          </p:nvPr>
        </p:nvSpPr>
        <p:spPr>
          <a:xfrm>
            <a:off x="459580" y="1134598"/>
            <a:ext cx="8227220" cy="536519"/>
          </a:xfrm>
        </p:spPr>
        <p:txBody>
          <a:bodyPr anchor="t">
            <a:noAutofit/>
          </a:bodyPr>
          <a:lstStyle>
            <a:lvl1pPr marL="0" indent="0">
              <a:buNone/>
              <a:defRPr sz="15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51" name="Content Placeholder 2"/>
          <p:cNvSpPr>
            <a:spLocks noGrp="1"/>
          </p:cNvSpPr>
          <p:nvPr>
            <p:ph idx="11"/>
          </p:nvPr>
        </p:nvSpPr>
        <p:spPr>
          <a:xfrm>
            <a:off x="3256668" y="1816100"/>
            <a:ext cx="2640628" cy="458311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3" name="Content Placeholder 2"/>
          <p:cNvSpPr>
            <a:spLocks noGrp="1"/>
          </p:cNvSpPr>
          <p:nvPr>
            <p:ph idx="12"/>
          </p:nvPr>
        </p:nvSpPr>
        <p:spPr>
          <a:xfrm>
            <a:off x="6043787" y="1816100"/>
            <a:ext cx="2640628" cy="458311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276" name="Straight Connector 275"/>
          <p:cNvCxnSpPr/>
          <p:nvPr/>
        </p:nvCxnSpPr>
        <p:spPr>
          <a:xfrm>
            <a:off x="457731" y="6873247"/>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7" name="Straight Connector 276"/>
          <p:cNvCxnSpPr/>
          <p:nvPr/>
        </p:nvCxnSpPr>
        <p:spPr>
          <a:xfrm>
            <a:off x="8684419" y="6873247"/>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78" name="Group 277"/>
          <p:cNvGrpSpPr/>
          <p:nvPr/>
        </p:nvGrpSpPr>
        <p:grpSpPr>
          <a:xfrm>
            <a:off x="7986158" y="6873247"/>
            <a:ext cx="152400" cy="122115"/>
            <a:chOff x="7983415" y="6582508"/>
            <a:chExt cx="152400" cy="486507"/>
          </a:xfrm>
        </p:grpSpPr>
        <p:cxnSp>
          <p:nvCxnSpPr>
            <p:cNvPr id="309" name="Straight Connector 308"/>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10" name="Straight Connector 309"/>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9" name="Group 278"/>
          <p:cNvGrpSpPr/>
          <p:nvPr/>
        </p:nvGrpSpPr>
        <p:grpSpPr>
          <a:xfrm>
            <a:off x="7287901" y="6873247"/>
            <a:ext cx="152400" cy="122115"/>
            <a:chOff x="7983415" y="6582508"/>
            <a:chExt cx="152400" cy="486507"/>
          </a:xfrm>
        </p:grpSpPr>
        <p:cxnSp>
          <p:nvCxnSpPr>
            <p:cNvPr id="307" name="Straight Connector 306"/>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8" name="Straight Connector 307"/>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0" name="Group 279"/>
          <p:cNvGrpSpPr/>
          <p:nvPr/>
        </p:nvGrpSpPr>
        <p:grpSpPr>
          <a:xfrm>
            <a:off x="6589644" y="6873247"/>
            <a:ext cx="152400" cy="122115"/>
            <a:chOff x="7983415" y="6582508"/>
            <a:chExt cx="152400" cy="486507"/>
          </a:xfrm>
        </p:grpSpPr>
        <p:cxnSp>
          <p:nvCxnSpPr>
            <p:cNvPr id="305" name="Straight Connector 304"/>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6" name="Straight Connector 305"/>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1" name="Group 280"/>
          <p:cNvGrpSpPr/>
          <p:nvPr/>
        </p:nvGrpSpPr>
        <p:grpSpPr>
          <a:xfrm>
            <a:off x="5891387" y="6873247"/>
            <a:ext cx="152400" cy="122115"/>
            <a:chOff x="7983415" y="6582508"/>
            <a:chExt cx="152400" cy="486507"/>
          </a:xfrm>
        </p:grpSpPr>
        <p:cxnSp>
          <p:nvCxnSpPr>
            <p:cNvPr id="303" name="Straight Connector 302"/>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4" name="Straight Connector 303"/>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2" name="Group 281"/>
          <p:cNvGrpSpPr/>
          <p:nvPr/>
        </p:nvGrpSpPr>
        <p:grpSpPr>
          <a:xfrm>
            <a:off x="5193130" y="6873247"/>
            <a:ext cx="152400" cy="122115"/>
            <a:chOff x="7983415" y="6582508"/>
            <a:chExt cx="152400" cy="486507"/>
          </a:xfrm>
        </p:grpSpPr>
        <p:cxnSp>
          <p:nvCxnSpPr>
            <p:cNvPr id="301" name="Straight Connector 300"/>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3" name="Group 282"/>
          <p:cNvGrpSpPr/>
          <p:nvPr/>
        </p:nvGrpSpPr>
        <p:grpSpPr>
          <a:xfrm>
            <a:off x="4494873" y="6873247"/>
            <a:ext cx="152400" cy="122115"/>
            <a:chOff x="7983415" y="6582508"/>
            <a:chExt cx="152400" cy="486507"/>
          </a:xfrm>
        </p:grpSpPr>
        <p:cxnSp>
          <p:nvCxnSpPr>
            <p:cNvPr id="299" name="Straight Connector 298"/>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0" name="Straight Connector 299"/>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4" name="Group 283"/>
          <p:cNvGrpSpPr/>
          <p:nvPr/>
        </p:nvGrpSpPr>
        <p:grpSpPr>
          <a:xfrm>
            <a:off x="3796616" y="6873247"/>
            <a:ext cx="152400" cy="122115"/>
            <a:chOff x="7983415" y="6582508"/>
            <a:chExt cx="152400" cy="486507"/>
          </a:xfrm>
        </p:grpSpPr>
        <p:cxnSp>
          <p:nvCxnSpPr>
            <p:cNvPr id="297" name="Straight Connector 296"/>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5" name="Group 284"/>
          <p:cNvGrpSpPr/>
          <p:nvPr/>
        </p:nvGrpSpPr>
        <p:grpSpPr>
          <a:xfrm>
            <a:off x="3098359" y="6873247"/>
            <a:ext cx="152400" cy="122115"/>
            <a:chOff x="7983415" y="6582508"/>
            <a:chExt cx="152400" cy="486507"/>
          </a:xfrm>
        </p:grpSpPr>
        <p:cxnSp>
          <p:nvCxnSpPr>
            <p:cNvPr id="295" name="Straight Connector 294"/>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6" name="Straight Connector 295"/>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6" name="Group 285"/>
          <p:cNvGrpSpPr/>
          <p:nvPr/>
        </p:nvGrpSpPr>
        <p:grpSpPr>
          <a:xfrm>
            <a:off x="2400102" y="6873247"/>
            <a:ext cx="152400" cy="122115"/>
            <a:chOff x="7983415" y="6582508"/>
            <a:chExt cx="152400" cy="486507"/>
          </a:xfrm>
        </p:grpSpPr>
        <p:cxnSp>
          <p:nvCxnSpPr>
            <p:cNvPr id="293" name="Straight Connector 292"/>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7" name="Group 286"/>
          <p:cNvGrpSpPr/>
          <p:nvPr/>
        </p:nvGrpSpPr>
        <p:grpSpPr>
          <a:xfrm>
            <a:off x="1701845" y="6873247"/>
            <a:ext cx="152400" cy="122115"/>
            <a:chOff x="7983415" y="6582508"/>
            <a:chExt cx="152400" cy="486507"/>
          </a:xfrm>
        </p:grpSpPr>
        <p:cxnSp>
          <p:nvCxnSpPr>
            <p:cNvPr id="291" name="Straight Connector 290"/>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8" name="Group 287"/>
          <p:cNvGrpSpPr/>
          <p:nvPr/>
        </p:nvGrpSpPr>
        <p:grpSpPr>
          <a:xfrm>
            <a:off x="1003588" y="6873247"/>
            <a:ext cx="152400" cy="122115"/>
            <a:chOff x="7983415" y="6582508"/>
            <a:chExt cx="152400" cy="486507"/>
          </a:xfrm>
        </p:grpSpPr>
        <p:cxnSp>
          <p:nvCxnSpPr>
            <p:cNvPr id="289" name="Straight Connector 288"/>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0" name="Straight Connector 289"/>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41" name="Straight Connector 240"/>
          <p:cNvCxnSpPr/>
          <p:nvPr/>
        </p:nvCxnSpPr>
        <p:spPr>
          <a:xfrm rot="5400000">
            <a:off x="-90267" y="392949"/>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42" name="Group 241"/>
          <p:cNvGrpSpPr/>
          <p:nvPr/>
        </p:nvGrpSpPr>
        <p:grpSpPr>
          <a:xfrm rot="5400000">
            <a:off x="-166467" y="5940709"/>
            <a:ext cx="152400" cy="122115"/>
            <a:chOff x="7983415" y="6582508"/>
            <a:chExt cx="152400" cy="486507"/>
          </a:xfrm>
        </p:grpSpPr>
        <p:cxnSp>
          <p:nvCxnSpPr>
            <p:cNvPr id="274" name="Straight Connector 273"/>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5" name="Straight Connector 274"/>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3" name="Group 242"/>
          <p:cNvGrpSpPr/>
          <p:nvPr/>
        </p:nvGrpSpPr>
        <p:grpSpPr>
          <a:xfrm rot="5400000">
            <a:off x="-166467" y="5467067"/>
            <a:ext cx="152400" cy="122115"/>
            <a:chOff x="7983415" y="6582508"/>
            <a:chExt cx="152400" cy="486507"/>
          </a:xfrm>
        </p:grpSpPr>
        <p:cxnSp>
          <p:nvCxnSpPr>
            <p:cNvPr id="272" name="Straight Connector 271"/>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3" name="Straight Connector 272"/>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4" name="Group 243"/>
          <p:cNvGrpSpPr/>
          <p:nvPr/>
        </p:nvGrpSpPr>
        <p:grpSpPr>
          <a:xfrm rot="5400000">
            <a:off x="-166467" y="4993425"/>
            <a:ext cx="152400" cy="122115"/>
            <a:chOff x="7983415" y="6582508"/>
            <a:chExt cx="152400" cy="486507"/>
          </a:xfrm>
        </p:grpSpPr>
        <p:cxnSp>
          <p:nvCxnSpPr>
            <p:cNvPr id="270" name="Straight Connector 269"/>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5" name="Group 244"/>
          <p:cNvGrpSpPr/>
          <p:nvPr/>
        </p:nvGrpSpPr>
        <p:grpSpPr>
          <a:xfrm rot="5400000">
            <a:off x="-166467" y="4519783"/>
            <a:ext cx="152400" cy="122115"/>
            <a:chOff x="7983415" y="6582508"/>
            <a:chExt cx="152400" cy="486507"/>
          </a:xfrm>
        </p:grpSpPr>
        <p:cxnSp>
          <p:nvCxnSpPr>
            <p:cNvPr id="268" name="Straight Connector 267"/>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9" name="Straight Connector 268"/>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6" name="Group 245"/>
          <p:cNvGrpSpPr/>
          <p:nvPr/>
        </p:nvGrpSpPr>
        <p:grpSpPr>
          <a:xfrm rot="5400000">
            <a:off x="-166467" y="4046141"/>
            <a:ext cx="152400" cy="122115"/>
            <a:chOff x="7983415" y="6582508"/>
            <a:chExt cx="152400" cy="486507"/>
          </a:xfrm>
        </p:grpSpPr>
        <p:cxnSp>
          <p:nvCxnSpPr>
            <p:cNvPr id="266" name="Straight Connector 265"/>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7" name="Group 246"/>
          <p:cNvGrpSpPr/>
          <p:nvPr/>
        </p:nvGrpSpPr>
        <p:grpSpPr>
          <a:xfrm rot="5400000">
            <a:off x="-166467" y="3572499"/>
            <a:ext cx="152400" cy="122115"/>
            <a:chOff x="7983415" y="6582508"/>
            <a:chExt cx="152400" cy="486507"/>
          </a:xfrm>
        </p:grpSpPr>
        <p:cxnSp>
          <p:nvCxnSpPr>
            <p:cNvPr id="264" name="Straight Connector 263"/>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8" name="Group 247"/>
          <p:cNvGrpSpPr/>
          <p:nvPr/>
        </p:nvGrpSpPr>
        <p:grpSpPr>
          <a:xfrm rot="5400000">
            <a:off x="-166467" y="3098857"/>
            <a:ext cx="152400" cy="122115"/>
            <a:chOff x="7983415" y="6582508"/>
            <a:chExt cx="152400" cy="486507"/>
          </a:xfrm>
        </p:grpSpPr>
        <p:cxnSp>
          <p:nvCxnSpPr>
            <p:cNvPr id="262" name="Straight Connector 261"/>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3" name="Straight Connector 262"/>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9" name="Group 248"/>
          <p:cNvGrpSpPr/>
          <p:nvPr/>
        </p:nvGrpSpPr>
        <p:grpSpPr>
          <a:xfrm rot="5400000">
            <a:off x="-166467" y="2625215"/>
            <a:ext cx="152400" cy="122115"/>
            <a:chOff x="7983415" y="6582508"/>
            <a:chExt cx="152400" cy="486507"/>
          </a:xfrm>
        </p:grpSpPr>
        <p:cxnSp>
          <p:nvCxnSpPr>
            <p:cNvPr id="260" name="Straight Connector 259"/>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0" name="Group 249"/>
          <p:cNvGrpSpPr/>
          <p:nvPr/>
        </p:nvGrpSpPr>
        <p:grpSpPr>
          <a:xfrm rot="5400000">
            <a:off x="-166467" y="2151573"/>
            <a:ext cx="152400" cy="122115"/>
            <a:chOff x="7983415" y="6582508"/>
            <a:chExt cx="152400" cy="486507"/>
          </a:xfrm>
        </p:grpSpPr>
        <p:cxnSp>
          <p:nvCxnSpPr>
            <p:cNvPr id="258" name="Straight Connector 257"/>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1" name="Group 250"/>
          <p:cNvGrpSpPr/>
          <p:nvPr/>
        </p:nvGrpSpPr>
        <p:grpSpPr>
          <a:xfrm rot="5400000">
            <a:off x="-166467" y="1677931"/>
            <a:ext cx="152400" cy="122115"/>
            <a:chOff x="7983415" y="6582508"/>
            <a:chExt cx="152400" cy="486507"/>
          </a:xfrm>
        </p:grpSpPr>
        <p:cxnSp>
          <p:nvCxnSpPr>
            <p:cNvPr id="256" name="Straight Connector 255"/>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2" name="Group 251"/>
          <p:cNvGrpSpPr/>
          <p:nvPr/>
        </p:nvGrpSpPr>
        <p:grpSpPr>
          <a:xfrm rot="5400000">
            <a:off x="-166467" y="997340"/>
            <a:ext cx="152400" cy="122115"/>
            <a:chOff x="7983415" y="6582508"/>
            <a:chExt cx="152400" cy="486507"/>
          </a:xfrm>
        </p:grpSpPr>
        <p:cxnSp>
          <p:nvCxnSpPr>
            <p:cNvPr id="254" name="Straight Connector 253"/>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53" name="Straight Connector 252"/>
          <p:cNvCxnSpPr/>
          <p:nvPr/>
        </p:nvCxnSpPr>
        <p:spPr>
          <a:xfrm rot="5400000">
            <a:off x="-90267" y="6338154"/>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6" name="Straight Connector 205"/>
          <p:cNvCxnSpPr/>
          <p:nvPr/>
        </p:nvCxnSpPr>
        <p:spPr>
          <a:xfrm rot="5400000">
            <a:off x="9227541" y="392949"/>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07" name="Group 206"/>
          <p:cNvGrpSpPr/>
          <p:nvPr/>
        </p:nvGrpSpPr>
        <p:grpSpPr>
          <a:xfrm rot="5400000">
            <a:off x="9151341" y="5940709"/>
            <a:ext cx="152400" cy="122115"/>
            <a:chOff x="7983415" y="6582508"/>
            <a:chExt cx="152400" cy="486507"/>
          </a:xfrm>
        </p:grpSpPr>
        <p:cxnSp>
          <p:nvCxnSpPr>
            <p:cNvPr id="239" name="Straight Connector 238"/>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8" name="Group 207"/>
          <p:cNvGrpSpPr/>
          <p:nvPr/>
        </p:nvGrpSpPr>
        <p:grpSpPr>
          <a:xfrm rot="5400000">
            <a:off x="9151341" y="5467067"/>
            <a:ext cx="152400" cy="122115"/>
            <a:chOff x="7983415" y="6582508"/>
            <a:chExt cx="152400" cy="486507"/>
          </a:xfrm>
        </p:grpSpPr>
        <p:cxnSp>
          <p:nvCxnSpPr>
            <p:cNvPr id="237" name="Straight Connector 236"/>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9" name="Group 208"/>
          <p:cNvGrpSpPr/>
          <p:nvPr/>
        </p:nvGrpSpPr>
        <p:grpSpPr>
          <a:xfrm rot="5400000">
            <a:off x="9151341" y="4993425"/>
            <a:ext cx="152400" cy="122115"/>
            <a:chOff x="7983415" y="6582508"/>
            <a:chExt cx="152400" cy="486507"/>
          </a:xfrm>
        </p:grpSpPr>
        <p:cxnSp>
          <p:nvCxnSpPr>
            <p:cNvPr id="235" name="Straight Connector 234"/>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6" name="Straight Connector 235"/>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0" name="Group 209"/>
          <p:cNvGrpSpPr/>
          <p:nvPr/>
        </p:nvGrpSpPr>
        <p:grpSpPr>
          <a:xfrm rot="5400000">
            <a:off x="9151341" y="4519783"/>
            <a:ext cx="152400" cy="122115"/>
            <a:chOff x="7983415" y="6582508"/>
            <a:chExt cx="152400" cy="486507"/>
          </a:xfrm>
        </p:grpSpPr>
        <p:cxnSp>
          <p:nvCxnSpPr>
            <p:cNvPr id="233" name="Straight Connector 232"/>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4" name="Straight Connector 233"/>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1" name="Group 210"/>
          <p:cNvGrpSpPr/>
          <p:nvPr/>
        </p:nvGrpSpPr>
        <p:grpSpPr>
          <a:xfrm rot="5400000">
            <a:off x="9151341" y="4046141"/>
            <a:ext cx="152400" cy="122115"/>
            <a:chOff x="7983415" y="6582508"/>
            <a:chExt cx="152400" cy="486507"/>
          </a:xfrm>
        </p:grpSpPr>
        <p:cxnSp>
          <p:nvCxnSpPr>
            <p:cNvPr id="231" name="Straight Connector 230"/>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2" name="Straight Connector 231"/>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2" name="Group 211"/>
          <p:cNvGrpSpPr/>
          <p:nvPr/>
        </p:nvGrpSpPr>
        <p:grpSpPr>
          <a:xfrm rot="5400000">
            <a:off x="9151341" y="3572499"/>
            <a:ext cx="152400" cy="122115"/>
            <a:chOff x="7983415" y="6582508"/>
            <a:chExt cx="152400" cy="486507"/>
          </a:xfrm>
        </p:grpSpPr>
        <p:cxnSp>
          <p:nvCxnSpPr>
            <p:cNvPr id="229" name="Straight Connector 228"/>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3" name="Group 212"/>
          <p:cNvGrpSpPr/>
          <p:nvPr/>
        </p:nvGrpSpPr>
        <p:grpSpPr>
          <a:xfrm rot="5400000">
            <a:off x="9151341" y="3098857"/>
            <a:ext cx="152400" cy="122115"/>
            <a:chOff x="7983415" y="6582508"/>
            <a:chExt cx="152400" cy="486507"/>
          </a:xfrm>
        </p:grpSpPr>
        <p:cxnSp>
          <p:nvCxnSpPr>
            <p:cNvPr id="227" name="Straight Connector 226"/>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4" name="Group 213"/>
          <p:cNvGrpSpPr/>
          <p:nvPr/>
        </p:nvGrpSpPr>
        <p:grpSpPr>
          <a:xfrm rot="5400000">
            <a:off x="9151341" y="2625215"/>
            <a:ext cx="152400" cy="122115"/>
            <a:chOff x="7983415" y="6582508"/>
            <a:chExt cx="152400" cy="486507"/>
          </a:xfrm>
        </p:grpSpPr>
        <p:cxnSp>
          <p:nvCxnSpPr>
            <p:cNvPr id="225" name="Straight Connector 224"/>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5" name="Group 214"/>
          <p:cNvGrpSpPr/>
          <p:nvPr/>
        </p:nvGrpSpPr>
        <p:grpSpPr>
          <a:xfrm rot="5400000">
            <a:off x="9151341" y="2151573"/>
            <a:ext cx="152400" cy="122115"/>
            <a:chOff x="7983415" y="6582508"/>
            <a:chExt cx="152400" cy="486507"/>
          </a:xfrm>
        </p:grpSpPr>
        <p:cxnSp>
          <p:nvCxnSpPr>
            <p:cNvPr id="223" name="Straight Connector 222"/>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6" name="Group 215"/>
          <p:cNvGrpSpPr/>
          <p:nvPr/>
        </p:nvGrpSpPr>
        <p:grpSpPr>
          <a:xfrm rot="5400000">
            <a:off x="9151341" y="1677931"/>
            <a:ext cx="152400" cy="122115"/>
            <a:chOff x="7983415" y="6582508"/>
            <a:chExt cx="152400" cy="486507"/>
          </a:xfrm>
        </p:grpSpPr>
        <p:cxnSp>
          <p:nvCxnSpPr>
            <p:cNvPr id="221" name="Straight Connector 220"/>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7" name="Group 216"/>
          <p:cNvGrpSpPr/>
          <p:nvPr/>
        </p:nvGrpSpPr>
        <p:grpSpPr>
          <a:xfrm rot="5400000">
            <a:off x="9151341" y="997340"/>
            <a:ext cx="152400" cy="122115"/>
            <a:chOff x="7983415" y="6582508"/>
            <a:chExt cx="152400" cy="486507"/>
          </a:xfrm>
        </p:grpSpPr>
        <p:cxnSp>
          <p:nvCxnSpPr>
            <p:cNvPr id="219" name="Straight Connector 218"/>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18" name="Straight Connector 217"/>
          <p:cNvCxnSpPr/>
          <p:nvPr/>
        </p:nvCxnSpPr>
        <p:spPr>
          <a:xfrm rot="5400000">
            <a:off x="9227541" y="6338154"/>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457731" y="-141165"/>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a:off x="8684419" y="-141165"/>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173" name="Group 172"/>
          <p:cNvGrpSpPr/>
          <p:nvPr/>
        </p:nvGrpSpPr>
        <p:grpSpPr>
          <a:xfrm>
            <a:off x="7986158" y="-141165"/>
            <a:ext cx="152400" cy="122115"/>
            <a:chOff x="7983415" y="6582508"/>
            <a:chExt cx="152400" cy="486507"/>
          </a:xfrm>
        </p:grpSpPr>
        <p:cxnSp>
          <p:nvCxnSpPr>
            <p:cNvPr id="204" name="Straight Connector 203"/>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4" name="Group 173"/>
          <p:cNvGrpSpPr/>
          <p:nvPr/>
        </p:nvGrpSpPr>
        <p:grpSpPr>
          <a:xfrm>
            <a:off x="7287901" y="-141165"/>
            <a:ext cx="152400" cy="122115"/>
            <a:chOff x="7983415" y="6582508"/>
            <a:chExt cx="152400" cy="486507"/>
          </a:xfrm>
        </p:grpSpPr>
        <p:cxnSp>
          <p:nvCxnSpPr>
            <p:cNvPr id="202" name="Straight Connector 201"/>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3" name="Straight Connector 202"/>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5" name="Group 174"/>
          <p:cNvGrpSpPr/>
          <p:nvPr/>
        </p:nvGrpSpPr>
        <p:grpSpPr>
          <a:xfrm>
            <a:off x="6589644" y="-141165"/>
            <a:ext cx="152400" cy="122115"/>
            <a:chOff x="7983415" y="6582508"/>
            <a:chExt cx="152400" cy="486507"/>
          </a:xfrm>
        </p:grpSpPr>
        <p:cxnSp>
          <p:nvCxnSpPr>
            <p:cNvPr id="200" name="Straight Connector 199"/>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1" name="Straight Connector 200"/>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6" name="Group 175"/>
          <p:cNvGrpSpPr/>
          <p:nvPr/>
        </p:nvGrpSpPr>
        <p:grpSpPr>
          <a:xfrm>
            <a:off x="5891387" y="-141165"/>
            <a:ext cx="152400" cy="122115"/>
            <a:chOff x="7983415" y="6582508"/>
            <a:chExt cx="152400" cy="486507"/>
          </a:xfrm>
        </p:grpSpPr>
        <p:cxnSp>
          <p:nvCxnSpPr>
            <p:cNvPr id="198" name="Straight Connector 197"/>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9" name="Straight Connector 198"/>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7" name="Group 176"/>
          <p:cNvGrpSpPr/>
          <p:nvPr/>
        </p:nvGrpSpPr>
        <p:grpSpPr>
          <a:xfrm>
            <a:off x="5193130" y="-141165"/>
            <a:ext cx="152400" cy="122115"/>
            <a:chOff x="7983415" y="6582508"/>
            <a:chExt cx="152400" cy="486507"/>
          </a:xfrm>
        </p:grpSpPr>
        <p:cxnSp>
          <p:nvCxnSpPr>
            <p:cNvPr id="196" name="Straight Connector 195"/>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7" name="Straight Connector 196"/>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8" name="Group 177"/>
          <p:cNvGrpSpPr/>
          <p:nvPr/>
        </p:nvGrpSpPr>
        <p:grpSpPr>
          <a:xfrm>
            <a:off x="4494873" y="-141165"/>
            <a:ext cx="152400" cy="122115"/>
            <a:chOff x="7983415" y="6582508"/>
            <a:chExt cx="152400" cy="486507"/>
          </a:xfrm>
        </p:grpSpPr>
        <p:cxnSp>
          <p:nvCxnSpPr>
            <p:cNvPr id="194" name="Straight Connector 193"/>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5" name="Straight Connector 194"/>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9" name="Group 178"/>
          <p:cNvGrpSpPr/>
          <p:nvPr/>
        </p:nvGrpSpPr>
        <p:grpSpPr>
          <a:xfrm>
            <a:off x="3796616" y="-141165"/>
            <a:ext cx="152400" cy="122115"/>
            <a:chOff x="7983415" y="6582508"/>
            <a:chExt cx="152400" cy="486507"/>
          </a:xfrm>
        </p:grpSpPr>
        <p:cxnSp>
          <p:nvCxnSpPr>
            <p:cNvPr id="192" name="Straight Connector 191"/>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3" name="Straight Connector 192"/>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0" name="Group 179"/>
          <p:cNvGrpSpPr/>
          <p:nvPr/>
        </p:nvGrpSpPr>
        <p:grpSpPr>
          <a:xfrm>
            <a:off x="3098359" y="-141165"/>
            <a:ext cx="152400" cy="122115"/>
            <a:chOff x="7983415" y="6582508"/>
            <a:chExt cx="152400" cy="486507"/>
          </a:xfrm>
        </p:grpSpPr>
        <p:cxnSp>
          <p:nvCxnSpPr>
            <p:cNvPr id="190" name="Straight Connector 189"/>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1" name="Straight Connector 190"/>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1" name="Group 180"/>
          <p:cNvGrpSpPr/>
          <p:nvPr/>
        </p:nvGrpSpPr>
        <p:grpSpPr>
          <a:xfrm>
            <a:off x="2400102" y="-141165"/>
            <a:ext cx="152400" cy="122115"/>
            <a:chOff x="7983415" y="6582508"/>
            <a:chExt cx="152400" cy="486507"/>
          </a:xfrm>
        </p:grpSpPr>
        <p:cxnSp>
          <p:nvCxnSpPr>
            <p:cNvPr id="188" name="Straight Connector 187"/>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2" name="Group 181"/>
          <p:cNvGrpSpPr/>
          <p:nvPr/>
        </p:nvGrpSpPr>
        <p:grpSpPr>
          <a:xfrm>
            <a:off x="1701845" y="-141165"/>
            <a:ext cx="152400" cy="122115"/>
            <a:chOff x="7983415" y="6582508"/>
            <a:chExt cx="152400" cy="486507"/>
          </a:xfrm>
        </p:grpSpPr>
        <p:cxnSp>
          <p:nvCxnSpPr>
            <p:cNvPr id="186" name="Straight Connector 185"/>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3" name="Group 182"/>
          <p:cNvGrpSpPr/>
          <p:nvPr/>
        </p:nvGrpSpPr>
        <p:grpSpPr>
          <a:xfrm>
            <a:off x="1003588" y="-141165"/>
            <a:ext cx="152400" cy="122115"/>
            <a:chOff x="7983415" y="6582508"/>
            <a:chExt cx="152400" cy="486507"/>
          </a:xfrm>
        </p:grpSpPr>
        <p:cxnSp>
          <p:nvCxnSpPr>
            <p:cNvPr id="184" name="Straight Connector 183"/>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sp>
        <p:nvSpPr>
          <p:cNvPr id="148" name="Text Placeholder 6"/>
          <p:cNvSpPr>
            <a:spLocks noGrp="1"/>
          </p:cNvSpPr>
          <p:nvPr>
            <p:ph type="body" sz="quarter" idx="14"/>
          </p:nvPr>
        </p:nvSpPr>
        <p:spPr>
          <a:xfrm>
            <a:off x="458788" y="6399212"/>
            <a:ext cx="5438508" cy="458788"/>
          </a:xfrm>
        </p:spPr>
        <p:txBody>
          <a:bodyPr vert="horz" lIns="0" tIns="0" rIns="0" bIns="0" rtlCol="0" anchor="ctr">
            <a:noAutofit/>
          </a:bodyPr>
          <a:lstStyle>
            <a:lvl1pPr>
              <a:defRPr lang="en-US" sz="800" i="0" dirty="0" smtClean="0">
                <a:solidFill>
                  <a:schemeClr val="bg2"/>
                </a:solidFill>
                <a:latin typeface="+mj-lt"/>
              </a:defRPr>
            </a:lvl1pPr>
          </a:lstStyle>
          <a:p>
            <a:pPr lvl="0">
              <a:lnSpc>
                <a:spcPct val="85000"/>
              </a:lnSpc>
              <a:spcBef>
                <a:spcPts val="0"/>
              </a:spcBef>
              <a:spcAft>
                <a:spcPts val="0"/>
              </a:spcAft>
              <a:buFontTx/>
              <a:buNone/>
            </a:pPr>
            <a:r>
              <a:rPr lang="en-US" dirty="0"/>
              <a:t>Edit Master text styles</a:t>
            </a:r>
          </a:p>
        </p:txBody>
      </p:sp>
      <p:cxnSp>
        <p:nvCxnSpPr>
          <p:cNvPr id="149" name="Straight Connector 148">
            <a:extLst>
              <a:ext uri="{FF2B5EF4-FFF2-40B4-BE49-F238E27FC236}">
                <a16:creationId xmlns:a16="http://schemas.microsoft.com/office/drawing/2014/main" id="{5848F25C-3D9A-4708-8CF2-F8E644A3BD9F}"/>
              </a:ext>
            </a:extLst>
          </p:cNvPr>
          <p:cNvCxnSpPr/>
          <p:nvPr userDrawn="1"/>
        </p:nvCxnSpPr>
        <p:spPr>
          <a:xfrm>
            <a:off x="457731" y="6873247"/>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478E92B4-83E5-4F65-BED9-40E95705258C}"/>
              </a:ext>
            </a:extLst>
          </p:cNvPr>
          <p:cNvCxnSpPr/>
          <p:nvPr userDrawn="1"/>
        </p:nvCxnSpPr>
        <p:spPr>
          <a:xfrm>
            <a:off x="8684419" y="6873247"/>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154" name="Group 153">
            <a:extLst>
              <a:ext uri="{FF2B5EF4-FFF2-40B4-BE49-F238E27FC236}">
                <a16:creationId xmlns:a16="http://schemas.microsoft.com/office/drawing/2014/main" id="{16E479B1-8006-41DB-9035-3D0B860F0F3F}"/>
              </a:ext>
            </a:extLst>
          </p:cNvPr>
          <p:cNvGrpSpPr/>
          <p:nvPr userDrawn="1"/>
        </p:nvGrpSpPr>
        <p:grpSpPr>
          <a:xfrm>
            <a:off x="7986158" y="6873247"/>
            <a:ext cx="152400" cy="122115"/>
            <a:chOff x="7983415" y="6582508"/>
            <a:chExt cx="152400" cy="486507"/>
          </a:xfrm>
        </p:grpSpPr>
        <p:cxnSp>
          <p:nvCxnSpPr>
            <p:cNvPr id="155" name="Straight Connector 154">
              <a:extLst>
                <a:ext uri="{FF2B5EF4-FFF2-40B4-BE49-F238E27FC236}">
                  <a16:creationId xmlns:a16="http://schemas.microsoft.com/office/drawing/2014/main" id="{E27AA2D1-9B96-465D-AA22-E7D5A5C06AFC}"/>
                </a:ext>
              </a:extLst>
            </p:cNvPr>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FD745094-7500-42EB-8837-FCB619370A8E}"/>
                </a:ext>
              </a:extLst>
            </p:cNvPr>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57" name="Group 156">
            <a:extLst>
              <a:ext uri="{FF2B5EF4-FFF2-40B4-BE49-F238E27FC236}">
                <a16:creationId xmlns:a16="http://schemas.microsoft.com/office/drawing/2014/main" id="{9C51F108-34CB-487F-8830-83216D0A0E2A}"/>
              </a:ext>
            </a:extLst>
          </p:cNvPr>
          <p:cNvGrpSpPr/>
          <p:nvPr userDrawn="1"/>
        </p:nvGrpSpPr>
        <p:grpSpPr>
          <a:xfrm>
            <a:off x="7287901" y="6873247"/>
            <a:ext cx="152400" cy="122115"/>
            <a:chOff x="7983415" y="6582508"/>
            <a:chExt cx="152400" cy="486507"/>
          </a:xfrm>
        </p:grpSpPr>
        <p:cxnSp>
          <p:nvCxnSpPr>
            <p:cNvPr id="158" name="Straight Connector 157">
              <a:extLst>
                <a:ext uri="{FF2B5EF4-FFF2-40B4-BE49-F238E27FC236}">
                  <a16:creationId xmlns:a16="http://schemas.microsoft.com/office/drawing/2014/main" id="{DDF2991E-95AD-4BC8-95CF-88E7CE31DA95}"/>
                </a:ext>
              </a:extLst>
            </p:cNvPr>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59" name="Straight Connector 158">
              <a:extLst>
                <a:ext uri="{FF2B5EF4-FFF2-40B4-BE49-F238E27FC236}">
                  <a16:creationId xmlns:a16="http://schemas.microsoft.com/office/drawing/2014/main" id="{EB38E409-103B-4172-B230-134EB2BF5072}"/>
                </a:ext>
              </a:extLst>
            </p:cNvPr>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0" name="Group 159">
            <a:extLst>
              <a:ext uri="{FF2B5EF4-FFF2-40B4-BE49-F238E27FC236}">
                <a16:creationId xmlns:a16="http://schemas.microsoft.com/office/drawing/2014/main" id="{A3E8CF35-A7A2-4878-A8E8-311E0CD27E04}"/>
              </a:ext>
            </a:extLst>
          </p:cNvPr>
          <p:cNvGrpSpPr/>
          <p:nvPr userDrawn="1"/>
        </p:nvGrpSpPr>
        <p:grpSpPr>
          <a:xfrm>
            <a:off x="6589644" y="6873247"/>
            <a:ext cx="152400" cy="122115"/>
            <a:chOff x="7983415" y="6582508"/>
            <a:chExt cx="152400" cy="486507"/>
          </a:xfrm>
        </p:grpSpPr>
        <p:cxnSp>
          <p:nvCxnSpPr>
            <p:cNvPr id="161" name="Straight Connector 160">
              <a:extLst>
                <a:ext uri="{FF2B5EF4-FFF2-40B4-BE49-F238E27FC236}">
                  <a16:creationId xmlns:a16="http://schemas.microsoft.com/office/drawing/2014/main" id="{6D68B8D5-511E-468F-AE46-C2EAFE96B5D2}"/>
                </a:ext>
              </a:extLst>
            </p:cNvPr>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62" name="Straight Connector 161">
              <a:extLst>
                <a:ext uri="{FF2B5EF4-FFF2-40B4-BE49-F238E27FC236}">
                  <a16:creationId xmlns:a16="http://schemas.microsoft.com/office/drawing/2014/main" id="{89808C8E-37B8-4E31-BA2C-27FEE195E78B}"/>
                </a:ext>
              </a:extLst>
            </p:cNvPr>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3" name="Group 162">
            <a:extLst>
              <a:ext uri="{FF2B5EF4-FFF2-40B4-BE49-F238E27FC236}">
                <a16:creationId xmlns:a16="http://schemas.microsoft.com/office/drawing/2014/main" id="{2BAE2203-5BF1-484C-9556-F7A4C821C8F4}"/>
              </a:ext>
            </a:extLst>
          </p:cNvPr>
          <p:cNvGrpSpPr/>
          <p:nvPr userDrawn="1"/>
        </p:nvGrpSpPr>
        <p:grpSpPr>
          <a:xfrm>
            <a:off x="5891387" y="6873247"/>
            <a:ext cx="152400" cy="122115"/>
            <a:chOff x="7983415" y="6582508"/>
            <a:chExt cx="152400" cy="486507"/>
          </a:xfrm>
        </p:grpSpPr>
        <p:cxnSp>
          <p:nvCxnSpPr>
            <p:cNvPr id="164" name="Straight Connector 163">
              <a:extLst>
                <a:ext uri="{FF2B5EF4-FFF2-40B4-BE49-F238E27FC236}">
                  <a16:creationId xmlns:a16="http://schemas.microsoft.com/office/drawing/2014/main" id="{CDFF1DA3-3E9F-47A6-9FC9-E9A738477902}"/>
                </a:ext>
              </a:extLst>
            </p:cNvPr>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65" name="Straight Connector 164">
              <a:extLst>
                <a:ext uri="{FF2B5EF4-FFF2-40B4-BE49-F238E27FC236}">
                  <a16:creationId xmlns:a16="http://schemas.microsoft.com/office/drawing/2014/main" id="{29546B58-41C8-4A84-A019-25C7031042BA}"/>
                </a:ext>
              </a:extLst>
            </p:cNvPr>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6" name="Group 165">
            <a:extLst>
              <a:ext uri="{FF2B5EF4-FFF2-40B4-BE49-F238E27FC236}">
                <a16:creationId xmlns:a16="http://schemas.microsoft.com/office/drawing/2014/main" id="{39C96BCC-5B2F-42CD-93F9-A98A07F21AD8}"/>
              </a:ext>
            </a:extLst>
          </p:cNvPr>
          <p:cNvGrpSpPr/>
          <p:nvPr userDrawn="1"/>
        </p:nvGrpSpPr>
        <p:grpSpPr>
          <a:xfrm>
            <a:off x="5193130" y="6873247"/>
            <a:ext cx="152400" cy="122115"/>
            <a:chOff x="7983415" y="6582508"/>
            <a:chExt cx="152400" cy="486507"/>
          </a:xfrm>
        </p:grpSpPr>
        <p:cxnSp>
          <p:nvCxnSpPr>
            <p:cNvPr id="167" name="Straight Connector 166">
              <a:extLst>
                <a:ext uri="{FF2B5EF4-FFF2-40B4-BE49-F238E27FC236}">
                  <a16:creationId xmlns:a16="http://schemas.microsoft.com/office/drawing/2014/main" id="{C2CA61ED-B9C6-4CD0-805C-B325C9D673DB}"/>
                </a:ext>
              </a:extLst>
            </p:cNvPr>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68" name="Straight Connector 167">
              <a:extLst>
                <a:ext uri="{FF2B5EF4-FFF2-40B4-BE49-F238E27FC236}">
                  <a16:creationId xmlns:a16="http://schemas.microsoft.com/office/drawing/2014/main" id="{17609A0D-2E2C-4657-8F25-B18C3A9A17EA}"/>
                </a:ext>
              </a:extLst>
            </p:cNvPr>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9" name="Group 168">
            <a:extLst>
              <a:ext uri="{FF2B5EF4-FFF2-40B4-BE49-F238E27FC236}">
                <a16:creationId xmlns:a16="http://schemas.microsoft.com/office/drawing/2014/main" id="{9ADC7BC5-3FBE-4CC4-A966-F3E3A7AD5A38}"/>
              </a:ext>
            </a:extLst>
          </p:cNvPr>
          <p:cNvGrpSpPr/>
          <p:nvPr userDrawn="1"/>
        </p:nvGrpSpPr>
        <p:grpSpPr>
          <a:xfrm>
            <a:off x="4494873" y="6873247"/>
            <a:ext cx="152400" cy="122115"/>
            <a:chOff x="7983415" y="6582508"/>
            <a:chExt cx="152400" cy="486507"/>
          </a:xfrm>
        </p:grpSpPr>
        <p:cxnSp>
          <p:nvCxnSpPr>
            <p:cNvPr id="170" name="Straight Connector 169">
              <a:extLst>
                <a:ext uri="{FF2B5EF4-FFF2-40B4-BE49-F238E27FC236}">
                  <a16:creationId xmlns:a16="http://schemas.microsoft.com/office/drawing/2014/main" id="{17207821-B40E-4E5E-A0B6-046F51FEF366}"/>
                </a:ext>
              </a:extLst>
            </p:cNvPr>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11" name="Straight Connector 310">
              <a:extLst>
                <a:ext uri="{FF2B5EF4-FFF2-40B4-BE49-F238E27FC236}">
                  <a16:creationId xmlns:a16="http://schemas.microsoft.com/office/drawing/2014/main" id="{B11AEBD6-74D7-4EA6-9F03-CE22F3BDCD7C}"/>
                </a:ext>
              </a:extLst>
            </p:cNvPr>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12" name="Group 311">
            <a:extLst>
              <a:ext uri="{FF2B5EF4-FFF2-40B4-BE49-F238E27FC236}">
                <a16:creationId xmlns:a16="http://schemas.microsoft.com/office/drawing/2014/main" id="{3D785198-674D-426C-B8F2-FE4892335683}"/>
              </a:ext>
            </a:extLst>
          </p:cNvPr>
          <p:cNvGrpSpPr/>
          <p:nvPr userDrawn="1"/>
        </p:nvGrpSpPr>
        <p:grpSpPr>
          <a:xfrm>
            <a:off x="3796616" y="6873247"/>
            <a:ext cx="152400" cy="122115"/>
            <a:chOff x="7983415" y="6582508"/>
            <a:chExt cx="152400" cy="486507"/>
          </a:xfrm>
        </p:grpSpPr>
        <p:cxnSp>
          <p:nvCxnSpPr>
            <p:cNvPr id="313" name="Straight Connector 312">
              <a:extLst>
                <a:ext uri="{FF2B5EF4-FFF2-40B4-BE49-F238E27FC236}">
                  <a16:creationId xmlns:a16="http://schemas.microsoft.com/office/drawing/2014/main" id="{A03ADEF0-EA08-457E-8BAD-FB3F563724C6}"/>
                </a:ext>
              </a:extLst>
            </p:cNvPr>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14" name="Straight Connector 313">
              <a:extLst>
                <a:ext uri="{FF2B5EF4-FFF2-40B4-BE49-F238E27FC236}">
                  <a16:creationId xmlns:a16="http://schemas.microsoft.com/office/drawing/2014/main" id="{547E2BCC-E9C3-4157-832E-F0C5E70FA075}"/>
                </a:ext>
              </a:extLst>
            </p:cNvPr>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15" name="Group 314">
            <a:extLst>
              <a:ext uri="{FF2B5EF4-FFF2-40B4-BE49-F238E27FC236}">
                <a16:creationId xmlns:a16="http://schemas.microsoft.com/office/drawing/2014/main" id="{F3B62962-63C0-48C4-9649-1D3A6553DA7B}"/>
              </a:ext>
            </a:extLst>
          </p:cNvPr>
          <p:cNvGrpSpPr/>
          <p:nvPr userDrawn="1"/>
        </p:nvGrpSpPr>
        <p:grpSpPr>
          <a:xfrm>
            <a:off x="3098359" y="6873247"/>
            <a:ext cx="152400" cy="122115"/>
            <a:chOff x="7983415" y="6582508"/>
            <a:chExt cx="152400" cy="486507"/>
          </a:xfrm>
        </p:grpSpPr>
        <p:cxnSp>
          <p:nvCxnSpPr>
            <p:cNvPr id="316" name="Straight Connector 315">
              <a:extLst>
                <a:ext uri="{FF2B5EF4-FFF2-40B4-BE49-F238E27FC236}">
                  <a16:creationId xmlns:a16="http://schemas.microsoft.com/office/drawing/2014/main" id="{80C3799A-7F76-4F01-AC03-8EDEDD5B77D2}"/>
                </a:ext>
              </a:extLst>
            </p:cNvPr>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17" name="Straight Connector 316">
              <a:extLst>
                <a:ext uri="{FF2B5EF4-FFF2-40B4-BE49-F238E27FC236}">
                  <a16:creationId xmlns:a16="http://schemas.microsoft.com/office/drawing/2014/main" id="{A7173FE8-534A-4242-8C2B-EE2403E1BC51}"/>
                </a:ext>
              </a:extLst>
            </p:cNvPr>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18" name="Group 317">
            <a:extLst>
              <a:ext uri="{FF2B5EF4-FFF2-40B4-BE49-F238E27FC236}">
                <a16:creationId xmlns:a16="http://schemas.microsoft.com/office/drawing/2014/main" id="{6E948D9D-8EA7-42FE-BCEE-503B66B811DA}"/>
              </a:ext>
            </a:extLst>
          </p:cNvPr>
          <p:cNvGrpSpPr/>
          <p:nvPr userDrawn="1"/>
        </p:nvGrpSpPr>
        <p:grpSpPr>
          <a:xfrm>
            <a:off x="2400102" y="6873247"/>
            <a:ext cx="152400" cy="122115"/>
            <a:chOff x="7983415" y="6582508"/>
            <a:chExt cx="152400" cy="486507"/>
          </a:xfrm>
        </p:grpSpPr>
        <p:cxnSp>
          <p:nvCxnSpPr>
            <p:cNvPr id="319" name="Straight Connector 318">
              <a:extLst>
                <a:ext uri="{FF2B5EF4-FFF2-40B4-BE49-F238E27FC236}">
                  <a16:creationId xmlns:a16="http://schemas.microsoft.com/office/drawing/2014/main" id="{4351AB67-1AF5-48B9-BB9D-1DE785CCF864}"/>
                </a:ext>
              </a:extLst>
            </p:cNvPr>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20" name="Straight Connector 319">
              <a:extLst>
                <a:ext uri="{FF2B5EF4-FFF2-40B4-BE49-F238E27FC236}">
                  <a16:creationId xmlns:a16="http://schemas.microsoft.com/office/drawing/2014/main" id="{5EE0288F-6B46-40C6-B774-D5C33CA99397}"/>
                </a:ext>
              </a:extLst>
            </p:cNvPr>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21" name="Group 320">
            <a:extLst>
              <a:ext uri="{FF2B5EF4-FFF2-40B4-BE49-F238E27FC236}">
                <a16:creationId xmlns:a16="http://schemas.microsoft.com/office/drawing/2014/main" id="{9CEC4E60-74BC-463D-9575-A2A36DBCA943}"/>
              </a:ext>
            </a:extLst>
          </p:cNvPr>
          <p:cNvGrpSpPr/>
          <p:nvPr userDrawn="1"/>
        </p:nvGrpSpPr>
        <p:grpSpPr>
          <a:xfrm>
            <a:off x="1701845" y="6873247"/>
            <a:ext cx="152400" cy="122115"/>
            <a:chOff x="7983415" y="6582508"/>
            <a:chExt cx="152400" cy="486507"/>
          </a:xfrm>
        </p:grpSpPr>
        <p:cxnSp>
          <p:nvCxnSpPr>
            <p:cNvPr id="322" name="Straight Connector 321">
              <a:extLst>
                <a:ext uri="{FF2B5EF4-FFF2-40B4-BE49-F238E27FC236}">
                  <a16:creationId xmlns:a16="http://schemas.microsoft.com/office/drawing/2014/main" id="{EBB0E895-5ED8-4DF6-A372-2FED140E1102}"/>
                </a:ext>
              </a:extLst>
            </p:cNvPr>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23" name="Straight Connector 322">
              <a:extLst>
                <a:ext uri="{FF2B5EF4-FFF2-40B4-BE49-F238E27FC236}">
                  <a16:creationId xmlns:a16="http://schemas.microsoft.com/office/drawing/2014/main" id="{1B147B92-9D59-400D-BDF2-C93AECEBD732}"/>
                </a:ext>
              </a:extLst>
            </p:cNvPr>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24" name="Group 323">
            <a:extLst>
              <a:ext uri="{FF2B5EF4-FFF2-40B4-BE49-F238E27FC236}">
                <a16:creationId xmlns:a16="http://schemas.microsoft.com/office/drawing/2014/main" id="{F4B0C198-4686-4616-A853-3717965E8B69}"/>
              </a:ext>
            </a:extLst>
          </p:cNvPr>
          <p:cNvGrpSpPr/>
          <p:nvPr userDrawn="1"/>
        </p:nvGrpSpPr>
        <p:grpSpPr>
          <a:xfrm>
            <a:off x="1003588" y="6873247"/>
            <a:ext cx="152400" cy="122115"/>
            <a:chOff x="7983415" y="6582508"/>
            <a:chExt cx="152400" cy="486507"/>
          </a:xfrm>
        </p:grpSpPr>
        <p:cxnSp>
          <p:nvCxnSpPr>
            <p:cNvPr id="325" name="Straight Connector 324">
              <a:extLst>
                <a:ext uri="{FF2B5EF4-FFF2-40B4-BE49-F238E27FC236}">
                  <a16:creationId xmlns:a16="http://schemas.microsoft.com/office/drawing/2014/main" id="{4E46C9F6-E3E8-4586-A931-A7F63AF079C7}"/>
                </a:ext>
              </a:extLst>
            </p:cNvPr>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26" name="Straight Connector 325">
              <a:extLst>
                <a:ext uri="{FF2B5EF4-FFF2-40B4-BE49-F238E27FC236}">
                  <a16:creationId xmlns:a16="http://schemas.microsoft.com/office/drawing/2014/main" id="{208FD097-F831-4CF9-B980-685CC41F5F1D}"/>
                </a:ext>
              </a:extLst>
            </p:cNvPr>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327" name="Straight Connector 326">
            <a:extLst>
              <a:ext uri="{FF2B5EF4-FFF2-40B4-BE49-F238E27FC236}">
                <a16:creationId xmlns:a16="http://schemas.microsoft.com/office/drawing/2014/main" id="{C308EA9D-10F1-4756-AE44-D4E41EE49680}"/>
              </a:ext>
            </a:extLst>
          </p:cNvPr>
          <p:cNvCxnSpPr/>
          <p:nvPr userDrawn="1"/>
        </p:nvCxnSpPr>
        <p:spPr>
          <a:xfrm rot="5400000">
            <a:off x="-90267" y="392949"/>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328" name="Group 327">
            <a:extLst>
              <a:ext uri="{FF2B5EF4-FFF2-40B4-BE49-F238E27FC236}">
                <a16:creationId xmlns:a16="http://schemas.microsoft.com/office/drawing/2014/main" id="{A9565DA8-108F-45E4-860A-262249AAAD0B}"/>
              </a:ext>
            </a:extLst>
          </p:cNvPr>
          <p:cNvGrpSpPr/>
          <p:nvPr userDrawn="1"/>
        </p:nvGrpSpPr>
        <p:grpSpPr>
          <a:xfrm rot="5400000">
            <a:off x="-166467" y="5940709"/>
            <a:ext cx="152400" cy="122115"/>
            <a:chOff x="7983415" y="6582508"/>
            <a:chExt cx="152400" cy="486507"/>
          </a:xfrm>
        </p:grpSpPr>
        <p:cxnSp>
          <p:nvCxnSpPr>
            <p:cNvPr id="329" name="Straight Connector 328">
              <a:extLst>
                <a:ext uri="{FF2B5EF4-FFF2-40B4-BE49-F238E27FC236}">
                  <a16:creationId xmlns:a16="http://schemas.microsoft.com/office/drawing/2014/main" id="{B189641B-C0C5-4489-9A2B-127F4D46EDD0}"/>
                </a:ext>
              </a:extLst>
            </p:cNvPr>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30" name="Straight Connector 329">
              <a:extLst>
                <a:ext uri="{FF2B5EF4-FFF2-40B4-BE49-F238E27FC236}">
                  <a16:creationId xmlns:a16="http://schemas.microsoft.com/office/drawing/2014/main" id="{6E3A9284-70D9-4BE2-894F-B5A87E126805}"/>
                </a:ext>
              </a:extLst>
            </p:cNvPr>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31" name="Group 330">
            <a:extLst>
              <a:ext uri="{FF2B5EF4-FFF2-40B4-BE49-F238E27FC236}">
                <a16:creationId xmlns:a16="http://schemas.microsoft.com/office/drawing/2014/main" id="{E1DB82F0-2894-43DA-A8D2-1488EE65FFB4}"/>
              </a:ext>
            </a:extLst>
          </p:cNvPr>
          <p:cNvGrpSpPr/>
          <p:nvPr userDrawn="1"/>
        </p:nvGrpSpPr>
        <p:grpSpPr>
          <a:xfrm rot="5400000">
            <a:off x="-166467" y="5467067"/>
            <a:ext cx="152400" cy="122115"/>
            <a:chOff x="7983415" y="6582508"/>
            <a:chExt cx="152400" cy="486507"/>
          </a:xfrm>
        </p:grpSpPr>
        <p:cxnSp>
          <p:nvCxnSpPr>
            <p:cNvPr id="332" name="Straight Connector 331">
              <a:extLst>
                <a:ext uri="{FF2B5EF4-FFF2-40B4-BE49-F238E27FC236}">
                  <a16:creationId xmlns:a16="http://schemas.microsoft.com/office/drawing/2014/main" id="{F087E6F1-1515-4080-883D-DB8D10CAF1B9}"/>
                </a:ext>
              </a:extLst>
            </p:cNvPr>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33" name="Straight Connector 332">
              <a:extLst>
                <a:ext uri="{FF2B5EF4-FFF2-40B4-BE49-F238E27FC236}">
                  <a16:creationId xmlns:a16="http://schemas.microsoft.com/office/drawing/2014/main" id="{F1BF7D4F-4EB0-4A8E-BE95-F50742E8D496}"/>
                </a:ext>
              </a:extLst>
            </p:cNvPr>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34" name="Group 333">
            <a:extLst>
              <a:ext uri="{FF2B5EF4-FFF2-40B4-BE49-F238E27FC236}">
                <a16:creationId xmlns:a16="http://schemas.microsoft.com/office/drawing/2014/main" id="{F36C3499-37B0-42AF-BF5A-E982A7AFA896}"/>
              </a:ext>
            </a:extLst>
          </p:cNvPr>
          <p:cNvGrpSpPr/>
          <p:nvPr userDrawn="1"/>
        </p:nvGrpSpPr>
        <p:grpSpPr>
          <a:xfrm rot="5400000">
            <a:off x="-166467" y="4993425"/>
            <a:ext cx="152400" cy="122115"/>
            <a:chOff x="7983415" y="6582508"/>
            <a:chExt cx="152400" cy="486507"/>
          </a:xfrm>
        </p:grpSpPr>
        <p:cxnSp>
          <p:nvCxnSpPr>
            <p:cNvPr id="335" name="Straight Connector 334">
              <a:extLst>
                <a:ext uri="{FF2B5EF4-FFF2-40B4-BE49-F238E27FC236}">
                  <a16:creationId xmlns:a16="http://schemas.microsoft.com/office/drawing/2014/main" id="{8AEE7158-FB87-40A7-B2AA-9A54AF5068C0}"/>
                </a:ext>
              </a:extLst>
            </p:cNvPr>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36" name="Straight Connector 335">
              <a:extLst>
                <a:ext uri="{FF2B5EF4-FFF2-40B4-BE49-F238E27FC236}">
                  <a16:creationId xmlns:a16="http://schemas.microsoft.com/office/drawing/2014/main" id="{D0E05EE8-0875-462D-95DF-E8E86EA0F97F}"/>
                </a:ext>
              </a:extLst>
            </p:cNvPr>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37" name="Group 336">
            <a:extLst>
              <a:ext uri="{FF2B5EF4-FFF2-40B4-BE49-F238E27FC236}">
                <a16:creationId xmlns:a16="http://schemas.microsoft.com/office/drawing/2014/main" id="{B305293D-FC19-43D8-B0DF-0FF40E12068B}"/>
              </a:ext>
            </a:extLst>
          </p:cNvPr>
          <p:cNvGrpSpPr/>
          <p:nvPr userDrawn="1"/>
        </p:nvGrpSpPr>
        <p:grpSpPr>
          <a:xfrm rot="5400000">
            <a:off x="-166467" y="4519783"/>
            <a:ext cx="152400" cy="122115"/>
            <a:chOff x="7983415" y="6582508"/>
            <a:chExt cx="152400" cy="486507"/>
          </a:xfrm>
        </p:grpSpPr>
        <p:cxnSp>
          <p:nvCxnSpPr>
            <p:cNvPr id="338" name="Straight Connector 337">
              <a:extLst>
                <a:ext uri="{FF2B5EF4-FFF2-40B4-BE49-F238E27FC236}">
                  <a16:creationId xmlns:a16="http://schemas.microsoft.com/office/drawing/2014/main" id="{129243BA-0CEF-41AA-ABF3-4062D2474F8C}"/>
                </a:ext>
              </a:extLst>
            </p:cNvPr>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39" name="Straight Connector 338">
              <a:extLst>
                <a:ext uri="{FF2B5EF4-FFF2-40B4-BE49-F238E27FC236}">
                  <a16:creationId xmlns:a16="http://schemas.microsoft.com/office/drawing/2014/main" id="{2589911D-7C7C-4FDD-BEED-041244E72920}"/>
                </a:ext>
              </a:extLst>
            </p:cNvPr>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40" name="Group 339">
            <a:extLst>
              <a:ext uri="{FF2B5EF4-FFF2-40B4-BE49-F238E27FC236}">
                <a16:creationId xmlns:a16="http://schemas.microsoft.com/office/drawing/2014/main" id="{17CFAD0C-F7EF-4B1C-B76F-01105B2CC385}"/>
              </a:ext>
            </a:extLst>
          </p:cNvPr>
          <p:cNvGrpSpPr/>
          <p:nvPr userDrawn="1"/>
        </p:nvGrpSpPr>
        <p:grpSpPr>
          <a:xfrm rot="5400000">
            <a:off x="-166467" y="4046141"/>
            <a:ext cx="152400" cy="122115"/>
            <a:chOff x="7983415" y="6582508"/>
            <a:chExt cx="152400" cy="486507"/>
          </a:xfrm>
        </p:grpSpPr>
        <p:cxnSp>
          <p:nvCxnSpPr>
            <p:cNvPr id="341" name="Straight Connector 340">
              <a:extLst>
                <a:ext uri="{FF2B5EF4-FFF2-40B4-BE49-F238E27FC236}">
                  <a16:creationId xmlns:a16="http://schemas.microsoft.com/office/drawing/2014/main" id="{FAEB4A41-F5EA-488D-A065-CB9283C6EC84}"/>
                </a:ext>
              </a:extLst>
            </p:cNvPr>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42" name="Straight Connector 341">
              <a:extLst>
                <a:ext uri="{FF2B5EF4-FFF2-40B4-BE49-F238E27FC236}">
                  <a16:creationId xmlns:a16="http://schemas.microsoft.com/office/drawing/2014/main" id="{621DE131-EA10-4990-99A8-5EFA0BF26ECF}"/>
                </a:ext>
              </a:extLst>
            </p:cNvPr>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43" name="Group 342">
            <a:extLst>
              <a:ext uri="{FF2B5EF4-FFF2-40B4-BE49-F238E27FC236}">
                <a16:creationId xmlns:a16="http://schemas.microsoft.com/office/drawing/2014/main" id="{23B97FCA-DF98-4735-89F8-C233EF986F55}"/>
              </a:ext>
            </a:extLst>
          </p:cNvPr>
          <p:cNvGrpSpPr/>
          <p:nvPr userDrawn="1"/>
        </p:nvGrpSpPr>
        <p:grpSpPr>
          <a:xfrm rot="5400000">
            <a:off x="-166467" y="3572499"/>
            <a:ext cx="152400" cy="122115"/>
            <a:chOff x="7983415" y="6582508"/>
            <a:chExt cx="152400" cy="486507"/>
          </a:xfrm>
        </p:grpSpPr>
        <p:cxnSp>
          <p:nvCxnSpPr>
            <p:cNvPr id="344" name="Straight Connector 343">
              <a:extLst>
                <a:ext uri="{FF2B5EF4-FFF2-40B4-BE49-F238E27FC236}">
                  <a16:creationId xmlns:a16="http://schemas.microsoft.com/office/drawing/2014/main" id="{6A712563-6CA8-41AA-A292-E13A98812DD4}"/>
                </a:ext>
              </a:extLst>
            </p:cNvPr>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45" name="Straight Connector 344">
              <a:extLst>
                <a:ext uri="{FF2B5EF4-FFF2-40B4-BE49-F238E27FC236}">
                  <a16:creationId xmlns:a16="http://schemas.microsoft.com/office/drawing/2014/main" id="{3B80394D-A7D6-4C19-8F32-3C6492B47F7E}"/>
                </a:ext>
              </a:extLst>
            </p:cNvPr>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46" name="Group 345">
            <a:extLst>
              <a:ext uri="{FF2B5EF4-FFF2-40B4-BE49-F238E27FC236}">
                <a16:creationId xmlns:a16="http://schemas.microsoft.com/office/drawing/2014/main" id="{C7356850-C500-4B67-A35E-B7F3D1729AF0}"/>
              </a:ext>
            </a:extLst>
          </p:cNvPr>
          <p:cNvGrpSpPr/>
          <p:nvPr userDrawn="1"/>
        </p:nvGrpSpPr>
        <p:grpSpPr>
          <a:xfrm rot="5400000">
            <a:off x="-166467" y="3098857"/>
            <a:ext cx="152400" cy="122115"/>
            <a:chOff x="7983415" y="6582508"/>
            <a:chExt cx="152400" cy="486507"/>
          </a:xfrm>
        </p:grpSpPr>
        <p:cxnSp>
          <p:nvCxnSpPr>
            <p:cNvPr id="347" name="Straight Connector 346">
              <a:extLst>
                <a:ext uri="{FF2B5EF4-FFF2-40B4-BE49-F238E27FC236}">
                  <a16:creationId xmlns:a16="http://schemas.microsoft.com/office/drawing/2014/main" id="{CBF5D632-A7DC-480A-9801-3BE25C2E3347}"/>
                </a:ext>
              </a:extLst>
            </p:cNvPr>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48" name="Straight Connector 347">
              <a:extLst>
                <a:ext uri="{FF2B5EF4-FFF2-40B4-BE49-F238E27FC236}">
                  <a16:creationId xmlns:a16="http://schemas.microsoft.com/office/drawing/2014/main" id="{A27BE593-EE93-4524-82F3-B51E81C4CB3D}"/>
                </a:ext>
              </a:extLst>
            </p:cNvPr>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49" name="Group 348">
            <a:extLst>
              <a:ext uri="{FF2B5EF4-FFF2-40B4-BE49-F238E27FC236}">
                <a16:creationId xmlns:a16="http://schemas.microsoft.com/office/drawing/2014/main" id="{7F6FF2C0-5624-47AA-8EE7-4388D9AC939B}"/>
              </a:ext>
            </a:extLst>
          </p:cNvPr>
          <p:cNvGrpSpPr/>
          <p:nvPr userDrawn="1"/>
        </p:nvGrpSpPr>
        <p:grpSpPr>
          <a:xfrm rot="5400000">
            <a:off x="-166467" y="2625215"/>
            <a:ext cx="152400" cy="122115"/>
            <a:chOff x="7983415" y="6582508"/>
            <a:chExt cx="152400" cy="486507"/>
          </a:xfrm>
        </p:grpSpPr>
        <p:cxnSp>
          <p:nvCxnSpPr>
            <p:cNvPr id="350" name="Straight Connector 349">
              <a:extLst>
                <a:ext uri="{FF2B5EF4-FFF2-40B4-BE49-F238E27FC236}">
                  <a16:creationId xmlns:a16="http://schemas.microsoft.com/office/drawing/2014/main" id="{2FF2B946-E16A-4A82-BC58-DFA87B03DA61}"/>
                </a:ext>
              </a:extLst>
            </p:cNvPr>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51" name="Straight Connector 350">
              <a:extLst>
                <a:ext uri="{FF2B5EF4-FFF2-40B4-BE49-F238E27FC236}">
                  <a16:creationId xmlns:a16="http://schemas.microsoft.com/office/drawing/2014/main" id="{A71616AC-895E-40E4-971C-B42767C0AB14}"/>
                </a:ext>
              </a:extLst>
            </p:cNvPr>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52" name="Group 351">
            <a:extLst>
              <a:ext uri="{FF2B5EF4-FFF2-40B4-BE49-F238E27FC236}">
                <a16:creationId xmlns:a16="http://schemas.microsoft.com/office/drawing/2014/main" id="{A7C9FB1A-7DD4-4A26-90A6-83E5A5846FC3}"/>
              </a:ext>
            </a:extLst>
          </p:cNvPr>
          <p:cNvGrpSpPr/>
          <p:nvPr userDrawn="1"/>
        </p:nvGrpSpPr>
        <p:grpSpPr>
          <a:xfrm rot="5400000">
            <a:off x="-166467" y="2151573"/>
            <a:ext cx="152400" cy="122115"/>
            <a:chOff x="7983415" y="6582508"/>
            <a:chExt cx="152400" cy="486507"/>
          </a:xfrm>
        </p:grpSpPr>
        <p:cxnSp>
          <p:nvCxnSpPr>
            <p:cNvPr id="353" name="Straight Connector 352">
              <a:extLst>
                <a:ext uri="{FF2B5EF4-FFF2-40B4-BE49-F238E27FC236}">
                  <a16:creationId xmlns:a16="http://schemas.microsoft.com/office/drawing/2014/main" id="{C2758A36-789F-4905-9863-7DCA9E9156A3}"/>
                </a:ext>
              </a:extLst>
            </p:cNvPr>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54" name="Straight Connector 353">
              <a:extLst>
                <a:ext uri="{FF2B5EF4-FFF2-40B4-BE49-F238E27FC236}">
                  <a16:creationId xmlns:a16="http://schemas.microsoft.com/office/drawing/2014/main" id="{BD6D0D72-F29A-4962-9BD1-01B60A6A5DEF}"/>
                </a:ext>
              </a:extLst>
            </p:cNvPr>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55" name="Group 354">
            <a:extLst>
              <a:ext uri="{FF2B5EF4-FFF2-40B4-BE49-F238E27FC236}">
                <a16:creationId xmlns:a16="http://schemas.microsoft.com/office/drawing/2014/main" id="{D7CF43E8-A386-4B72-B600-012B2C0D8C5B}"/>
              </a:ext>
            </a:extLst>
          </p:cNvPr>
          <p:cNvGrpSpPr/>
          <p:nvPr userDrawn="1"/>
        </p:nvGrpSpPr>
        <p:grpSpPr>
          <a:xfrm rot="5400000">
            <a:off x="-166467" y="1677931"/>
            <a:ext cx="152400" cy="122115"/>
            <a:chOff x="7983415" y="6582508"/>
            <a:chExt cx="152400" cy="486507"/>
          </a:xfrm>
        </p:grpSpPr>
        <p:cxnSp>
          <p:nvCxnSpPr>
            <p:cNvPr id="356" name="Straight Connector 355">
              <a:extLst>
                <a:ext uri="{FF2B5EF4-FFF2-40B4-BE49-F238E27FC236}">
                  <a16:creationId xmlns:a16="http://schemas.microsoft.com/office/drawing/2014/main" id="{E5373674-8373-4EA8-96E7-4F16435DC51A}"/>
                </a:ext>
              </a:extLst>
            </p:cNvPr>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57" name="Straight Connector 356">
              <a:extLst>
                <a:ext uri="{FF2B5EF4-FFF2-40B4-BE49-F238E27FC236}">
                  <a16:creationId xmlns:a16="http://schemas.microsoft.com/office/drawing/2014/main" id="{01B5D8EF-5BBC-4A34-8826-0BABB669BE1B}"/>
                </a:ext>
              </a:extLst>
            </p:cNvPr>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58" name="Group 357">
            <a:extLst>
              <a:ext uri="{FF2B5EF4-FFF2-40B4-BE49-F238E27FC236}">
                <a16:creationId xmlns:a16="http://schemas.microsoft.com/office/drawing/2014/main" id="{18EAD6AB-743A-4A82-B782-2FCEDDEC4E38}"/>
              </a:ext>
            </a:extLst>
          </p:cNvPr>
          <p:cNvGrpSpPr/>
          <p:nvPr userDrawn="1"/>
        </p:nvGrpSpPr>
        <p:grpSpPr>
          <a:xfrm rot="5400000">
            <a:off x="-166467" y="997340"/>
            <a:ext cx="152400" cy="122115"/>
            <a:chOff x="7983415" y="6582508"/>
            <a:chExt cx="152400" cy="486507"/>
          </a:xfrm>
        </p:grpSpPr>
        <p:cxnSp>
          <p:nvCxnSpPr>
            <p:cNvPr id="359" name="Straight Connector 358">
              <a:extLst>
                <a:ext uri="{FF2B5EF4-FFF2-40B4-BE49-F238E27FC236}">
                  <a16:creationId xmlns:a16="http://schemas.microsoft.com/office/drawing/2014/main" id="{3EF782F6-61F9-43B2-87A8-282F79720704}"/>
                </a:ext>
              </a:extLst>
            </p:cNvPr>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60" name="Straight Connector 359">
              <a:extLst>
                <a:ext uri="{FF2B5EF4-FFF2-40B4-BE49-F238E27FC236}">
                  <a16:creationId xmlns:a16="http://schemas.microsoft.com/office/drawing/2014/main" id="{65A87515-6128-432C-B3AD-D28601F86E34}"/>
                </a:ext>
              </a:extLst>
            </p:cNvPr>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361" name="Straight Connector 360">
            <a:extLst>
              <a:ext uri="{FF2B5EF4-FFF2-40B4-BE49-F238E27FC236}">
                <a16:creationId xmlns:a16="http://schemas.microsoft.com/office/drawing/2014/main" id="{E3DC1D9E-67CC-4A50-A59D-4BB02124F7C8}"/>
              </a:ext>
            </a:extLst>
          </p:cNvPr>
          <p:cNvCxnSpPr/>
          <p:nvPr userDrawn="1"/>
        </p:nvCxnSpPr>
        <p:spPr>
          <a:xfrm rot="5400000">
            <a:off x="-90267" y="6338154"/>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62" name="Straight Connector 361">
            <a:extLst>
              <a:ext uri="{FF2B5EF4-FFF2-40B4-BE49-F238E27FC236}">
                <a16:creationId xmlns:a16="http://schemas.microsoft.com/office/drawing/2014/main" id="{42B1988C-8B0D-4524-B72A-371111A7CC46}"/>
              </a:ext>
            </a:extLst>
          </p:cNvPr>
          <p:cNvCxnSpPr/>
          <p:nvPr userDrawn="1"/>
        </p:nvCxnSpPr>
        <p:spPr>
          <a:xfrm rot="5400000">
            <a:off x="9227541" y="392949"/>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363" name="Group 362">
            <a:extLst>
              <a:ext uri="{FF2B5EF4-FFF2-40B4-BE49-F238E27FC236}">
                <a16:creationId xmlns:a16="http://schemas.microsoft.com/office/drawing/2014/main" id="{5ECCFADF-1A3A-4022-9EE6-8860D0260AE2}"/>
              </a:ext>
            </a:extLst>
          </p:cNvPr>
          <p:cNvGrpSpPr/>
          <p:nvPr userDrawn="1"/>
        </p:nvGrpSpPr>
        <p:grpSpPr>
          <a:xfrm rot="5400000">
            <a:off x="9151341" y="5940709"/>
            <a:ext cx="152400" cy="122115"/>
            <a:chOff x="7983415" y="6582508"/>
            <a:chExt cx="152400" cy="486507"/>
          </a:xfrm>
        </p:grpSpPr>
        <p:cxnSp>
          <p:nvCxnSpPr>
            <p:cNvPr id="364" name="Straight Connector 363">
              <a:extLst>
                <a:ext uri="{FF2B5EF4-FFF2-40B4-BE49-F238E27FC236}">
                  <a16:creationId xmlns:a16="http://schemas.microsoft.com/office/drawing/2014/main" id="{B13047EB-2A47-4ED9-8332-EE711FC16F74}"/>
                </a:ext>
              </a:extLst>
            </p:cNvPr>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65" name="Straight Connector 364">
              <a:extLst>
                <a:ext uri="{FF2B5EF4-FFF2-40B4-BE49-F238E27FC236}">
                  <a16:creationId xmlns:a16="http://schemas.microsoft.com/office/drawing/2014/main" id="{A06CAC1C-1786-46BB-8E72-09C26FCD9F68}"/>
                </a:ext>
              </a:extLst>
            </p:cNvPr>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66" name="Group 365">
            <a:extLst>
              <a:ext uri="{FF2B5EF4-FFF2-40B4-BE49-F238E27FC236}">
                <a16:creationId xmlns:a16="http://schemas.microsoft.com/office/drawing/2014/main" id="{1F08AEAF-8726-4228-81C4-84AFD6382F3A}"/>
              </a:ext>
            </a:extLst>
          </p:cNvPr>
          <p:cNvGrpSpPr/>
          <p:nvPr userDrawn="1"/>
        </p:nvGrpSpPr>
        <p:grpSpPr>
          <a:xfrm rot="5400000">
            <a:off x="9151341" y="5467067"/>
            <a:ext cx="152400" cy="122115"/>
            <a:chOff x="7983415" y="6582508"/>
            <a:chExt cx="152400" cy="486507"/>
          </a:xfrm>
        </p:grpSpPr>
        <p:cxnSp>
          <p:nvCxnSpPr>
            <p:cNvPr id="367" name="Straight Connector 366">
              <a:extLst>
                <a:ext uri="{FF2B5EF4-FFF2-40B4-BE49-F238E27FC236}">
                  <a16:creationId xmlns:a16="http://schemas.microsoft.com/office/drawing/2014/main" id="{81207B26-1BE1-41F5-A8A3-9EBB4024E3DB}"/>
                </a:ext>
              </a:extLst>
            </p:cNvPr>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68" name="Straight Connector 367">
              <a:extLst>
                <a:ext uri="{FF2B5EF4-FFF2-40B4-BE49-F238E27FC236}">
                  <a16:creationId xmlns:a16="http://schemas.microsoft.com/office/drawing/2014/main" id="{7DE336BA-85FA-4D5A-9809-DD9F3439EE6E}"/>
                </a:ext>
              </a:extLst>
            </p:cNvPr>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69" name="Group 368">
            <a:extLst>
              <a:ext uri="{FF2B5EF4-FFF2-40B4-BE49-F238E27FC236}">
                <a16:creationId xmlns:a16="http://schemas.microsoft.com/office/drawing/2014/main" id="{D1825934-4927-457A-AC4F-34829ACA12D6}"/>
              </a:ext>
            </a:extLst>
          </p:cNvPr>
          <p:cNvGrpSpPr/>
          <p:nvPr userDrawn="1"/>
        </p:nvGrpSpPr>
        <p:grpSpPr>
          <a:xfrm rot="5400000">
            <a:off x="9151341" y="4993425"/>
            <a:ext cx="152400" cy="122115"/>
            <a:chOff x="7983415" y="6582508"/>
            <a:chExt cx="152400" cy="486507"/>
          </a:xfrm>
        </p:grpSpPr>
        <p:cxnSp>
          <p:nvCxnSpPr>
            <p:cNvPr id="370" name="Straight Connector 369">
              <a:extLst>
                <a:ext uri="{FF2B5EF4-FFF2-40B4-BE49-F238E27FC236}">
                  <a16:creationId xmlns:a16="http://schemas.microsoft.com/office/drawing/2014/main" id="{7D1FE897-172C-44C4-A077-C88E1AA7FF87}"/>
                </a:ext>
              </a:extLst>
            </p:cNvPr>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71" name="Straight Connector 370">
              <a:extLst>
                <a:ext uri="{FF2B5EF4-FFF2-40B4-BE49-F238E27FC236}">
                  <a16:creationId xmlns:a16="http://schemas.microsoft.com/office/drawing/2014/main" id="{52C8711F-296A-47E4-9790-6C103A8205BA}"/>
                </a:ext>
              </a:extLst>
            </p:cNvPr>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72" name="Group 371">
            <a:extLst>
              <a:ext uri="{FF2B5EF4-FFF2-40B4-BE49-F238E27FC236}">
                <a16:creationId xmlns:a16="http://schemas.microsoft.com/office/drawing/2014/main" id="{9D760D2C-5784-48A7-8ED6-279AC097416B}"/>
              </a:ext>
            </a:extLst>
          </p:cNvPr>
          <p:cNvGrpSpPr/>
          <p:nvPr userDrawn="1"/>
        </p:nvGrpSpPr>
        <p:grpSpPr>
          <a:xfrm rot="5400000">
            <a:off x="9151341" y="4519783"/>
            <a:ext cx="152400" cy="122115"/>
            <a:chOff x="7983415" y="6582508"/>
            <a:chExt cx="152400" cy="486507"/>
          </a:xfrm>
        </p:grpSpPr>
        <p:cxnSp>
          <p:nvCxnSpPr>
            <p:cNvPr id="373" name="Straight Connector 372">
              <a:extLst>
                <a:ext uri="{FF2B5EF4-FFF2-40B4-BE49-F238E27FC236}">
                  <a16:creationId xmlns:a16="http://schemas.microsoft.com/office/drawing/2014/main" id="{984EDBEC-D7A4-46E6-B411-D425EFBA0E1A}"/>
                </a:ext>
              </a:extLst>
            </p:cNvPr>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74" name="Straight Connector 373">
              <a:extLst>
                <a:ext uri="{FF2B5EF4-FFF2-40B4-BE49-F238E27FC236}">
                  <a16:creationId xmlns:a16="http://schemas.microsoft.com/office/drawing/2014/main" id="{A8227669-6EA3-433A-BBE3-E8371872A87B}"/>
                </a:ext>
              </a:extLst>
            </p:cNvPr>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75" name="Group 374">
            <a:extLst>
              <a:ext uri="{FF2B5EF4-FFF2-40B4-BE49-F238E27FC236}">
                <a16:creationId xmlns:a16="http://schemas.microsoft.com/office/drawing/2014/main" id="{259B05EE-4C9C-402E-BD34-97F9487233C1}"/>
              </a:ext>
            </a:extLst>
          </p:cNvPr>
          <p:cNvGrpSpPr/>
          <p:nvPr userDrawn="1"/>
        </p:nvGrpSpPr>
        <p:grpSpPr>
          <a:xfrm rot="5400000">
            <a:off x="9151341" y="4046141"/>
            <a:ext cx="152400" cy="122115"/>
            <a:chOff x="7983415" y="6582508"/>
            <a:chExt cx="152400" cy="486507"/>
          </a:xfrm>
        </p:grpSpPr>
        <p:cxnSp>
          <p:nvCxnSpPr>
            <p:cNvPr id="376" name="Straight Connector 375">
              <a:extLst>
                <a:ext uri="{FF2B5EF4-FFF2-40B4-BE49-F238E27FC236}">
                  <a16:creationId xmlns:a16="http://schemas.microsoft.com/office/drawing/2014/main" id="{1BF2A8B1-6770-4943-B7D1-8DF105AE3066}"/>
                </a:ext>
              </a:extLst>
            </p:cNvPr>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77" name="Straight Connector 376">
              <a:extLst>
                <a:ext uri="{FF2B5EF4-FFF2-40B4-BE49-F238E27FC236}">
                  <a16:creationId xmlns:a16="http://schemas.microsoft.com/office/drawing/2014/main" id="{FF4E6E9B-5374-48C2-864B-C1D06867ED4A}"/>
                </a:ext>
              </a:extLst>
            </p:cNvPr>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78" name="Group 377">
            <a:extLst>
              <a:ext uri="{FF2B5EF4-FFF2-40B4-BE49-F238E27FC236}">
                <a16:creationId xmlns:a16="http://schemas.microsoft.com/office/drawing/2014/main" id="{1E434CE5-B8EF-40C0-A1AC-A994EE4E27AB}"/>
              </a:ext>
            </a:extLst>
          </p:cNvPr>
          <p:cNvGrpSpPr/>
          <p:nvPr userDrawn="1"/>
        </p:nvGrpSpPr>
        <p:grpSpPr>
          <a:xfrm rot="5400000">
            <a:off x="9151341" y="3572499"/>
            <a:ext cx="152400" cy="122115"/>
            <a:chOff x="7983415" y="6582508"/>
            <a:chExt cx="152400" cy="486507"/>
          </a:xfrm>
        </p:grpSpPr>
        <p:cxnSp>
          <p:nvCxnSpPr>
            <p:cNvPr id="379" name="Straight Connector 378">
              <a:extLst>
                <a:ext uri="{FF2B5EF4-FFF2-40B4-BE49-F238E27FC236}">
                  <a16:creationId xmlns:a16="http://schemas.microsoft.com/office/drawing/2014/main" id="{E7BD520D-9343-426C-B39D-9F4551ACAEE4}"/>
                </a:ext>
              </a:extLst>
            </p:cNvPr>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80" name="Straight Connector 379">
              <a:extLst>
                <a:ext uri="{FF2B5EF4-FFF2-40B4-BE49-F238E27FC236}">
                  <a16:creationId xmlns:a16="http://schemas.microsoft.com/office/drawing/2014/main" id="{C0994EDB-48DE-4CA0-8439-D289760F940D}"/>
                </a:ext>
              </a:extLst>
            </p:cNvPr>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81" name="Group 380">
            <a:extLst>
              <a:ext uri="{FF2B5EF4-FFF2-40B4-BE49-F238E27FC236}">
                <a16:creationId xmlns:a16="http://schemas.microsoft.com/office/drawing/2014/main" id="{716255E5-853A-434F-BFD3-3C49D10ACDEA}"/>
              </a:ext>
            </a:extLst>
          </p:cNvPr>
          <p:cNvGrpSpPr/>
          <p:nvPr userDrawn="1"/>
        </p:nvGrpSpPr>
        <p:grpSpPr>
          <a:xfrm rot="5400000">
            <a:off x="9151341" y="3098857"/>
            <a:ext cx="152400" cy="122115"/>
            <a:chOff x="7983415" y="6582508"/>
            <a:chExt cx="152400" cy="486507"/>
          </a:xfrm>
        </p:grpSpPr>
        <p:cxnSp>
          <p:nvCxnSpPr>
            <p:cNvPr id="382" name="Straight Connector 381">
              <a:extLst>
                <a:ext uri="{FF2B5EF4-FFF2-40B4-BE49-F238E27FC236}">
                  <a16:creationId xmlns:a16="http://schemas.microsoft.com/office/drawing/2014/main" id="{A162EA91-DC55-4431-90E0-B6986E8E1216}"/>
                </a:ext>
              </a:extLst>
            </p:cNvPr>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83" name="Straight Connector 382">
              <a:extLst>
                <a:ext uri="{FF2B5EF4-FFF2-40B4-BE49-F238E27FC236}">
                  <a16:creationId xmlns:a16="http://schemas.microsoft.com/office/drawing/2014/main" id="{12B1A89A-4340-4C36-B017-A59F937696B8}"/>
                </a:ext>
              </a:extLst>
            </p:cNvPr>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84" name="Group 383">
            <a:extLst>
              <a:ext uri="{FF2B5EF4-FFF2-40B4-BE49-F238E27FC236}">
                <a16:creationId xmlns:a16="http://schemas.microsoft.com/office/drawing/2014/main" id="{C6B094DF-3F05-44F2-8BF1-9DB4B95925F8}"/>
              </a:ext>
            </a:extLst>
          </p:cNvPr>
          <p:cNvGrpSpPr/>
          <p:nvPr userDrawn="1"/>
        </p:nvGrpSpPr>
        <p:grpSpPr>
          <a:xfrm rot="5400000">
            <a:off x="9151341" y="2625215"/>
            <a:ext cx="152400" cy="122115"/>
            <a:chOff x="7983415" y="6582508"/>
            <a:chExt cx="152400" cy="486507"/>
          </a:xfrm>
        </p:grpSpPr>
        <p:cxnSp>
          <p:nvCxnSpPr>
            <p:cNvPr id="385" name="Straight Connector 384">
              <a:extLst>
                <a:ext uri="{FF2B5EF4-FFF2-40B4-BE49-F238E27FC236}">
                  <a16:creationId xmlns:a16="http://schemas.microsoft.com/office/drawing/2014/main" id="{4C8B6A9B-B9BF-415A-AF99-3824BC59A3D9}"/>
                </a:ext>
              </a:extLst>
            </p:cNvPr>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86" name="Straight Connector 385">
              <a:extLst>
                <a:ext uri="{FF2B5EF4-FFF2-40B4-BE49-F238E27FC236}">
                  <a16:creationId xmlns:a16="http://schemas.microsoft.com/office/drawing/2014/main" id="{63BC95B5-8FCC-47E9-8DCA-16BD89F7629F}"/>
                </a:ext>
              </a:extLst>
            </p:cNvPr>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87" name="Group 386">
            <a:extLst>
              <a:ext uri="{FF2B5EF4-FFF2-40B4-BE49-F238E27FC236}">
                <a16:creationId xmlns:a16="http://schemas.microsoft.com/office/drawing/2014/main" id="{137097DD-B8C7-44E7-9D6B-12C2F30BCA6D}"/>
              </a:ext>
            </a:extLst>
          </p:cNvPr>
          <p:cNvGrpSpPr/>
          <p:nvPr userDrawn="1"/>
        </p:nvGrpSpPr>
        <p:grpSpPr>
          <a:xfrm rot="5400000">
            <a:off x="9151341" y="2151573"/>
            <a:ext cx="152400" cy="122115"/>
            <a:chOff x="7983415" y="6582508"/>
            <a:chExt cx="152400" cy="486507"/>
          </a:xfrm>
        </p:grpSpPr>
        <p:cxnSp>
          <p:nvCxnSpPr>
            <p:cNvPr id="388" name="Straight Connector 387">
              <a:extLst>
                <a:ext uri="{FF2B5EF4-FFF2-40B4-BE49-F238E27FC236}">
                  <a16:creationId xmlns:a16="http://schemas.microsoft.com/office/drawing/2014/main" id="{2B506DCB-CE2E-4658-8324-603AA6FBA2B4}"/>
                </a:ext>
              </a:extLst>
            </p:cNvPr>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89" name="Straight Connector 388">
              <a:extLst>
                <a:ext uri="{FF2B5EF4-FFF2-40B4-BE49-F238E27FC236}">
                  <a16:creationId xmlns:a16="http://schemas.microsoft.com/office/drawing/2014/main" id="{50F49185-61E1-411F-9445-49AB66BABFF4}"/>
                </a:ext>
              </a:extLst>
            </p:cNvPr>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90" name="Group 389">
            <a:extLst>
              <a:ext uri="{FF2B5EF4-FFF2-40B4-BE49-F238E27FC236}">
                <a16:creationId xmlns:a16="http://schemas.microsoft.com/office/drawing/2014/main" id="{89F8DD85-85EE-44DD-93C0-1FBFDD64B3C0}"/>
              </a:ext>
            </a:extLst>
          </p:cNvPr>
          <p:cNvGrpSpPr/>
          <p:nvPr userDrawn="1"/>
        </p:nvGrpSpPr>
        <p:grpSpPr>
          <a:xfrm rot="5400000">
            <a:off x="9151341" y="1677931"/>
            <a:ext cx="152400" cy="122115"/>
            <a:chOff x="7983415" y="6582508"/>
            <a:chExt cx="152400" cy="486507"/>
          </a:xfrm>
        </p:grpSpPr>
        <p:cxnSp>
          <p:nvCxnSpPr>
            <p:cNvPr id="391" name="Straight Connector 390">
              <a:extLst>
                <a:ext uri="{FF2B5EF4-FFF2-40B4-BE49-F238E27FC236}">
                  <a16:creationId xmlns:a16="http://schemas.microsoft.com/office/drawing/2014/main" id="{CF2D12B8-3FFD-4188-AF46-F71CD5313765}"/>
                </a:ext>
              </a:extLst>
            </p:cNvPr>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92" name="Straight Connector 391">
              <a:extLst>
                <a:ext uri="{FF2B5EF4-FFF2-40B4-BE49-F238E27FC236}">
                  <a16:creationId xmlns:a16="http://schemas.microsoft.com/office/drawing/2014/main" id="{F21F3AF2-1E6F-4D7B-8601-7102B40400D3}"/>
                </a:ext>
              </a:extLst>
            </p:cNvPr>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93" name="Group 392">
            <a:extLst>
              <a:ext uri="{FF2B5EF4-FFF2-40B4-BE49-F238E27FC236}">
                <a16:creationId xmlns:a16="http://schemas.microsoft.com/office/drawing/2014/main" id="{124C7623-72DF-41A0-AB13-4A91A6FAB69D}"/>
              </a:ext>
            </a:extLst>
          </p:cNvPr>
          <p:cNvGrpSpPr/>
          <p:nvPr userDrawn="1"/>
        </p:nvGrpSpPr>
        <p:grpSpPr>
          <a:xfrm rot="5400000">
            <a:off x="9151341" y="997340"/>
            <a:ext cx="152400" cy="122115"/>
            <a:chOff x="7983415" y="6582508"/>
            <a:chExt cx="152400" cy="486507"/>
          </a:xfrm>
        </p:grpSpPr>
        <p:cxnSp>
          <p:nvCxnSpPr>
            <p:cNvPr id="394" name="Straight Connector 393">
              <a:extLst>
                <a:ext uri="{FF2B5EF4-FFF2-40B4-BE49-F238E27FC236}">
                  <a16:creationId xmlns:a16="http://schemas.microsoft.com/office/drawing/2014/main" id="{FBC256FF-1A4B-47B0-8E7B-F93314274333}"/>
                </a:ext>
              </a:extLst>
            </p:cNvPr>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95" name="Straight Connector 394">
              <a:extLst>
                <a:ext uri="{FF2B5EF4-FFF2-40B4-BE49-F238E27FC236}">
                  <a16:creationId xmlns:a16="http://schemas.microsoft.com/office/drawing/2014/main" id="{8274506E-6AC1-42A5-9C5F-882D240AF87E}"/>
                </a:ext>
              </a:extLst>
            </p:cNvPr>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396" name="Straight Connector 395">
            <a:extLst>
              <a:ext uri="{FF2B5EF4-FFF2-40B4-BE49-F238E27FC236}">
                <a16:creationId xmlns:a16="http://schemas.microsoft.com/office/drawing/2014/main" id="{2D796402-C22F-4C58-B859-DB2FA3A23A0C}"/>
              </a:ext>
            </a:extLst>
          </p:cNvPr>
          <p:cNvCxnSpPr/>
          <p:nvPr userDrawn="1"/>
        </p:nvCxnSpPr>
        <p:spPr>
          <a:xfrm rot="5400000">
            <a:off x="9227541" y="6338154"/>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97" name="Straight Connector 396">
            <a:extLst>
              <a:ext uri="{FF2B5EF4-FFF2-40B4-BE49-F238E27FC236}">
                <a16:creationId xmlns:a16="http://schemas.microsoft.com/office/drawing/2014/main" id="{8F96C2B3-2646-4653-B5D9-21B0FBEEF1D5}"/>
              </a:ext>
            </a:extLst>
          </p:cNvPr>
          <p:cNvCxnSpPr/>
          <p:nvPr userDrawn="1"/>
        </p:nvCxnSpPr>
        <p:spPr>
          <a:xfrm>
            <a:off x="457731" y="-141165"/>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98" name="Straight Connector 397">
            <a:extLst>
              <a:ext uri="{FF2B5EF4-FFF2-40B4-BE49-F238E27FC236}">
                <a16:creationId xmlns:a16="http://schemas.microsoft.com/office/drawing/2014/main" id="{4F0A7835-681E-43BD-8E41-E71A4DD9B594}"/>
              </a:ext>
            </a:extLst>
          </p:cNvPr>
          <p:cNvCxnSpPr/>
          <p:nvPr userDrawn="1"/>
        </p:nvCxnSpPr>
        <p:spPr>
          <a:xfrm>
            <a:off x="8684419" y="-141165"/>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399" name="Group 398">
            <a:extLst>
              <a:ext uri="{FF2B5EF4-FFF2-40B4-BE49-F238E27FC236}">
                <a16:creationId xmlns:a16="http://schemas.microsoft.com/office/drawing/2014/main" id="{F2FA0A48-D5E8-4944-8167-D83DC96B2F42}"/>
              </a:ext>
            </a:extLst>
          </p:cNvPr>
          <p:cNvGrpSpPr/>
          <p:nvPr userDrawn="1"/>
        </p:nvGrpSpPr>
        <p:grpSpPr>
          <a:xfrm>
            <a:off x="7986158" y="-141165"/>
            <a:ext cx="152400" cy="122115"/>
            <a:chOff x="7983415" y="6582508"/>
            <a:chExt cx="152400" cy="486507"/>
          </a:xfrm>
        </p:grpSpPr>
        <p:cxnSp>
          <p:nvCxnSpPr>
            <p:cNvPr id="400" name="Straight Connector 399">
              <a:extLst>
                <a:ext uri="{FF2B5EF4-FFF2-40B4-BE49-F238E27FC236}">
                  <a16:creationId xmlns:a16="http://schemas.microsoft.com/office/drawing/2014/main" id="{CFFD0626-1D9C-4CA8-8DAF-E6554B20BBA4}"/>
                </a:ext>
              </a:extLst>
            </p:cNvPr>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01" name="Straight Connector 400">
              <a:extLst>
                <a:ext uri="{FF2B5EF4-FFF2-40B4-BE49-F238E27FC236}">
                  <a16:creationId xmlns:a16="http://schemas.microsoft.com/office/drawing/2014/main" id="{9086264F-1C8F-4572-B755-25734278A7F5}"/>
                </a:ext>
              </a:extLst>
            </p:cNvPr>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402" name="Group 401">
            <a:extLst>
              <a:ext uri="{FF2B5EF4-FFF2-40B4-BE49-F238E27FC236}">
                <a16:creationId xmlns:a16="http://schemas.microsoft.com/office/drawing/2014/main" id="{93BE62B8-E3BE-4840-8474-6FE334D143C3}"/>
              </a:ext>
            </a:extLst>
          </p:cNvPr>
          <p:cNvGrpSpPr/>
          <p:nvPr userDrawn="1"/>
        </p:nvGrpSpPr>
        <p:grpSpPr>
          <a:xfrm>
            <a:off x="7287901" y="-141165"/>
            <a:ext cx="152400" cy="122115"/>
            <a:chOff x="7983415" y="6582508"/>
            <a:chExt cx="152400" cy="486507"/>
          </a:xfrm>
        </p:grpSpPr>
        <p:cxnSp>
          <p:nvCxnSpPr>
            <p:cNvPr id="403" name="Straight Connector 402">
              <a:extLst>
                <a:ext uri="{FF2B5EF4-FFF2-40B4-BE49-F238E27FC236}">
                  <a16:creationId xmlns:a16="http://schemas.microsoft.com/office/drawing/2014/main" id="{EAEA07C5-67C6-4ACD-A158-641D851FF8A1}"/>
                </a:ext>
              </a:extLst>
            </p:cNvPr>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04" name="Straight Connector 403">
              <a:extLst>
                <a:ext uri="{FF2B5EF4-FFF2-40B4-BE49-F238E27FC236}">
                  <a16:creationId xmlns:a16="http://schemas.microsoft.com/office/drawing/2014/main" id="{8DF53B1F-B49A-4E6B-B4FE-9A90C99D30FD}"/>
                </a:ext>
              </a:extLst>
            </p:cNvPr>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405" name="Group 404">
            <a:extLst>
              <a:ext uri="{FF2B5EF4-FFF2-40B4-BE49-F238E27FC236}">
                <a16:creationId xmlns:a16="http://schemas.microsoft.com/office/drawing/2014/main" id="{6186C7CC-40B5-49E2-B975-E4B8BF9AC595}"/>
              </a:ext>
            </a:extLst>
          </p:cNvPr>
          <p:cNvGrpSpPr/>
          <p:nvPr userDrawn="1"/>
        </p:nvGrpSpPr>
        <p:grpSpPr>
          <a:xfrm>
            <a:off x="6589644" y="-141165"/>
            <a:ext cx="152400" cy="122115"/>
            <a:chOff x="7983415" y="6582508"/>
            <a:chExt cx="152400" cy="486507"/>
          </a:xfrm>
        </p:grpSpPr>
        <p:cxnSp>
          <p:nvCxnSpPr>
            <p:cNvPr id="406" name="Straight Connector 405">
              <a:extLst>
                <a:ext uri="{FF2B5EF4-FFF2-40B4-BE49-F238E27FC236}">
                  <a16:creationId xmlns:a16="http://schemas.microsoft.com/office/drawing/2014/main" id="{E05EBEB0-2F28-4E64-BC15-9EAD741A17DE}"/>
                </a:ext>
              </a:extLst>
            </p:cNvPr>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07" name="Straight Connector 406">
              <a:extLst>
                <a:ext uri="{FF2B5EF4-FFF2-40B4-BE49-F238E27FC236}">
                  <a16:creationId xmlns:a16="http://schemas.microsoft.com/office/drawing/2014/main" id="{48FF2DC1-F9A3-475E-9118-6884B723E2F1}"/>
                </a:ext>
              </a:extLst>
            </p:cNvPr>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408" name="Group 407">
            <a:extLst>
              <a:ext uri="{FF2B5EF4-FFF2-40B4-BE49-F238E27FC236}">
                <a16:creationId xmlns:a16="http://schemas.microsoft.com/office/drawing/2014/main" id="{7EB84411-CD99-4010-9446-ACCF0960BE54}"/>
              </a:ext>
            </a:extLst>
          </p:cNvPr>
          <p:cNvGrpSpPr/>
          <p:nvPr userDrawn="1"/>
        </p:nvGrpSpPr>
        <p:grpSpPr>
          <a:xfrm>
            <a:off x="5891387" y="-141165"/>
            <a:ext cx="152400" cy="122115"/>
            <a:chOff x="7983415" y="6582508"/>
            <a:chExt cx="152400" cy="486507"/>
          </a:xfrm>
        </p:grpSpPr>
        <p:cxnSp>
          <p:nvCxnSpPr>
            <p:cNvPr id="409" name="Straight Connector 408">
              <a:extLst>
                <a:ext uri="{FF2B5EF4-FFF2-40B4-BE49-F238E27FC236}">
                  <a16:creationId xmlns:a16="http://schemas.microsoft.com/office/drawing/2014/main" id="{87C3D4B4-9DEC-4A5B-8DD8-278739003A17}"/>
                </a:ext>
              </a:extLst>
            </p:cNvPr>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10" name="Straight Connector 409">
              <a:extLst>
                <a:ext uri="{FF2B5EF4-FFF2-40B4-BE49-F238E27FC236}">
                  <a16:creationId xmlns:a16="http://schemas.microsoft.com/office/drawing/2014/main" id="{27177AD5-13BA-4C63-8149-9A40556D0AFD}"/>
                </a:ext>
              </a:extLst>
            </p:cNvPr>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411" name="Group 410">
            <a:extLst>
              <a:ext uri="{FF2B5EF4-FFF2-40B4-BE49-F238E27FC236}">
                <a16:creationId xmlns:a16="http://schemas.microsoft.com/office/drawing/2014/main" id="{15B49B71-2524-403C-9554-4E4DA205C14D}"/>
              </a:ext>
            </a:extLst>
          </p:cNvPr>
          <p:cNvGrpSpPr/>
          <p:nvPr userDrawn="1"/>
        </p:nvGrpSpPr>
        <p:grpSpPr>
          <a:xfrm>
            <a:off x="5193130" y="-141165"/>
            <a:ext cx="152400" cy="122115"/>
            <a:chOff x="7983415" y="6582508"/>
            <a:chExt cx="152400" cy="486507"/>
          </a:xfrm>
        </p:grpSpPr>
        <p:cxnSp>
          <p:nvCxnSpPr>
            <p:cNvPr id="412" name="Straight Connector 411">
              <a:extLst>
                <a:ext uri="{FF2B5EF4-FFF2-40B4-BE49-F238E27FC236}">
                  <a16:creationId xmlns:a16="http://schemas.microsoft.com/office/drawing/2014/main" id="{1CAAE369-13EF-4E18-8054-1E3C8748EA64}"/>
                </a:ext>
              </a:extLst>
            </p:cNvPr>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13" name="Straight Connector 412">
              <a:extLst>
                <a:ext uri="{FF2B5EF4-FFF2-40B4-BE49-F238E27FC236}">
                  <a16:creationId xmlns:a16="http://schemas.microsoft.com/office/drawing/2014/main" id="{A8AFDCEA-01D4-4987-8C6B-E795AA4D2557}"/>
                </a:ext>
              </a:extLst>
            </p:cNvPr>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414" name="Group 413">
            <a:extLst>
              <a:ext uri="{FF2B5EF4-FFF2-40B4-BE49-F238E27FC236}">
                <a16:creationId xmlns:a16="http://schemas.microsoft.com/office/drawing/2014/main" id="{CAE701C1-0EA5-4C38-8E33-C9E51F3E32FC}"/>
              </a:ext>
            </a:extLst>
          </p:cNvPr>
          <p:cNvGrpSpPr/>
          <p:nvPr userDrawn="1"/>
        </p:nvGrpSpPr>
        <p:grpSpPr>
          <a:xfrm>
            <a:off x="4494873" y="-141165"/>
            <a:ext cx="152400" cy="122115"/>
            <a:chOff x="7983415" y="6582508"/>
            <a:chExt cx="152400" cy="486507"/>
          </a:xfrm>
        </p:grpSpPr>
        <p:cxnSp>
          <p:nvCxnSpPr>
            <p:cNvPr id="415" name="Straight Connector 414">
              <a:extLst>
                <a:ext uri="{FF2B5EF4-FFF2-40B4-BE49-F238E27FC236}">
                  <a16:creationId xmlns:a16="http://schemas.microsoft.com/office/drawing/2014/main" id="{FF1E4614-A743-436B-8393-9543135437F1}"/>
                </a:ext>
              </a:extLst>
            </p:cNvPr>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16" name="Straight Connector 415">
              <a:extLst>
                <a:ext uri="{FF2B5EF4-FFF2-40B4-BE49-F238E27FC236}">
                  <a16:creationId xmlns:a16="http://schemas.microsoft.com/office/drawing/2014/main" id="{C02D3F11-A516-43FE-B764-04B00872BF04}"/>
                </a:ext>
              </a:extLst>
            </p:cNvPr>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417" name="Group 416">
            <a:extLst>
              <a:ext uri="{FF2B5EF4-FFF2-40B4-BE49-F238E27FC236}">
                <a16:creationId xmlns:a16="http://schemas.microsoft.com/office/drawing/2014/main" id="{56B50161-AD21-4598-AE0F-0EC7253E1C19}"/>
              </a:ext>
            </a:extLst>
          </p:cNvPr>
          <p:cNvGrpSpPr/>
          <p:nvPr userDrawn="1"/>
        </p:nvGrpSpPr>
        <p:grpSpPr>
          <a:xfrm>
            <a:off x="3796616" y="-141165"/>
            <a:ext cx="152400" cy="122115"/>
            <a:chOff x="7983415" y="6582508"/>
            <a:chExt cx="152400" cy="486507"/>
          </a:xfrm>
        </p:grpSpPr>
        <p:cxnSp>
          <p:nvCxnSpPr>
            <p:cNvPr id="418" name="Straight Connector 417">
              <a:extLst>
                <a:ext uri="{FF2B5EF4-FFF2-40B4-BE49-F238E27FC236}">
                  <a16:creationId xmlns:a16="http://schemas.microsoft.com/office/drawing/2014/main" id="{B615E1DE-C6F3-490B-A306-24C12310F6BC}"/>
                </a:ext>
              </a:extLst>
            </p:cNvPr>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19" name="Straight Connector 418">
              <a:extLst>
                <a:ext uri="{FF2B5EF4-FFF2-40B4-BE49-F238E27FC236}">
                  <a16:creationId xmlns:a16="http://schemas.microsoft.com/office/drawing/2014/main" id="{DBB445CD-6C54-4444-8D8E-6492329E5E63}"/>
                </a:ext>
              </a:extLst>
            </p:cNvPr>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420" name="Group 419">
            <a:extLst>
              <a:ext uri="{FF2B5EF4-FFF2-40B4-BE49-F238E27FC236}">
                <a16:creationId xmlns:a16="http://schemas.microsoft.com/office/drawing/2014/main" id="{78DAD038-D9B1-4F1E-8447-92D1AACCF0C7}"/>
              </a:ext>
            </a:extLst>
          </p:cNvPr>
          <p:cNvGrpSpPr/>
          <p:nvPr userDrawn="1"/>
        </p:nvGrpSpPr>
        <p:grpSpPr>
          <a:xfrm>
            <a:off x="3098359" y="-141165"/>
            <a:ext cx="152400" cy="122115"/>
            <a:chOff x="7983415" y="6582508"/>
            <a:chExt cx="152400" cy="486507"/>
          </a:xfrm>
        </p:grpSpPr>
        <p:cxnSp>
          <p:nvCxnSpPr>
            <p:cNvPr id="421" name="Straight Connector 420">
              <a:extLst>
                <a:ext uri="{FF2B5EF4-FFF2-40B4-BE49-F238E27FC236}">
                  <a16:creationId xmlns:a16="http://schemas.microsoft.com/office/drawing/2014/main" id="{D6DD67C1-B3FD-40BB-8CCC-13BE5E6B6CED}"/>
                </a:ext>
              </a:extLst>
            </p:cNvPr>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22" name="Straight Connector 421">
              <a:extLst>
                <a:ext uri="{FF2B5EF4-FFF2-40B4-BE49-F238E27FC236}">
                  <a16:creationId xmlns:a16="http://schemas.microsoft.com/office/drawing/2014/main" id="{41FBD26A-75CC-4D2C-BA05-A6FEAF5D2FD8}"/>
                </a:ext>
              </a:extLst>
            </p:cNvPr>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423" name="Group 422">
            <a:extLst>
              <a:ext uri="{FF2B5EF4-FFF2-40B4-BE49-F238E27FC236}">
                <a16:creationId xmlns:a16="http://schemas.microsoft.com/office/drawing/2014/main" id="{42930EAB-349A-4788-B812-053FC01190EF}"/>
              </a:ext>
            </a:extLst>
          </p:cNvPr>
          <p:cNvGrpSpPr/>
          <p:nvPr userDrawn="1"/>
        </p:nvGrpSpPr>
        <p:grpSpPr>
          <a:xfrm>
            <a:off x="2400102" y="-141165"/>
            <a:ext cx="152400" cy="122115"/>
            <a:chOff x="7983415" y="6582508"/>
            <a:chExt cx="152400" cy="486507"/>
          </a:xfrm>
        </p:grpSpPr>
        <p:cxnSp>
          <p:nvCxnSpPr>
            <p:cNvPr id="424" name="Straight Connector 423">
              <a:extLst>
                <a:ext uri="{FF2B5EF4-FFF2-40B4-BE49-F238E27FC236}">
                  <a16:creationId xmlns:a16="http://schemas.microsoft.com/office/drawing/2014/main" id="{5B16203A-440E-4AF6-AAC9-CBBCF72086A7}"/>
                </a:ext>
              </a:extLst>
            </p:cNvPr>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25" name="Straight Connector 424">
              <a:extLst>
                <a:ext uri="{FF2B5EF4-FFF2-40B4-BE49-F238E27FC236}">
                  <a16:creationId xmlns:a16="http://schemas.microsoft.com/office/drawing/2014/main" id="{EBF7675E-589C-4975-A297-0EB5BA6CBFAA}"/>
                </a:ext>
              </a:extLst>
            </p:cNvPr>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426" name="Group 425">
            <a:extLst>
              <a:ext uri="{FF2B5EF4-FFF2-40B4-BE49-F238E27FC236}">
                <a16:creationId xmlns:a16="http://schemas.microsoft.com/office/drawing/2014/main" id="{5B1DE2EF-CA81-4352-B818-EE944671CE2C}"/>
              </a:ext>
            </a:extLst>
          </p:cNvPr>
          <p:cNvGrpSpPr/>
          <p:nvPr userDrawn="1"/>
        </p:nvGrpSpPr>
        <p:grpSpPr>
          <a:xfrm>
            <a:off x="1701845" y="-141165"/>
            <a:ext cx="152400" cy="122115"/>
            <a:chOff x="7983415" y="6582508"/>
            <a:chExt cx="152400" cy="486507"/>
          </a:xfrm>
        </p:grpSpPr>
        <p:cxnSp>
          <p:nvCxnSpPr>
            <p:cNvPr id="427" name="Straight Connector 426">
              <a:extLst>
                <a:ext uri="{FF2B5EF4-FFF2-40B4-BE49-F238E27FC236}">
                  <a16:creationId xmlns:a16="http://schemas.microsoft.com/office/drawing/2014/main" id="{74D00B71-0E8D-4DC4-ABDD-5461668BF122}"/>
                </a:ext>
              </a:extLst>
            </p:cNvPr>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28" name="Straight Connector 427">
              <a:extLst>
                <a:ext uri="{FF2B5EF4-FFF2-40B4-BE49-F238E27FC236}">
                  <a16:creationId xmlns:a16="http://schemas.microsoft.com/office/drawing/2014/main" id="{503C6C84-60F1-478E-B70F-984ED66A73A3}"/>
                </a:ext>
              </a:extLst>
            </p:cNvPr>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429" name="Group 428">
            <a:extLst>
              <a:ext uri="{FF2B5EF4-FFF2-40B4-BE49-F238E27FC236}">
                <a16:creationId xmlns:a16="http://schemas.microsoft.com/office/drawing/2014/main" id="{DEDB2A7F-DBCB-4FAD-B5CC-8BAAD77020A6}"/>
              </a:ext>
            </a:extLst>
          </p:cNvPr>
          <p:cNvGrpSpPr/>
          <p:nvPr userDrawn="1"/>
        </p:nvGrpSpPr>
        <p:grpSpPr>
          <a:xfrm>
            <a:off x="1003588" y="-141165"/>
            <a:ext cx="152400" cy="122115"/>
            <a:chOff x="7983415" y="6582508"/>
            <a:chExt cx="152400" cy="486507"/>
          </a:xfrm>
        </p:grpSpPr>
        <p:cxnSp>
          <p:nvCxnSpPr>
            <p:cNvPr id="430" name="Straight Connector 429">
              <a:extLst>
                <a:ext uri="{FF2B5EF4-FFF2-40B4-BE49-F238E27FC236}">
                  <a16:creationId xmlns:a16="http://schemas.microsoft.com/office/drawing/2014/main" id="{10DC7CB0-F905-4218-967A-81DEAC112739}"/>
                </a:ext>
              </a:extLst>
            </p:cNvPr>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31" name="Straight Connector 430">
              <a:extLst>
                <a:ext uri="{FF2B5EF4-FFF2-40B4-BE49-F238E27FC236}">
                  <a16:creationId xmlns:a16="http://schemas.microsoft.com/office/drawing/2014/main" id="{E7D544F9-2AEB-49A9-B700-2E9D7DB22CF9}"/>
                </a:ext>
              </a:extLst>
            </p:cNvPr>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754118287"/>
      </p:ext>
    </p:extLst>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4">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Click to edit Master title style</a:t>
            </a:r>
          </a:p>
        </p:txBody>
      </p:sp>
      <p:sp>
        <p:nvSpPr>
          <p:cNvPr id="3" name="Content Placeholder 2"/>
          <p:cNvSpPr>
            <a:spLocks noGrp="1"/>
          </p:cNvSpPr>
          <p:nvPr>
            <p:ph idx="1"/>
          </p:nvPr>
        </p:nvSpPr>
        <p:spPr>
          <a:xfrm>
            <a:off x="457732" y="1816100"/>
            <a:ext cx="1942371" cy="4583111"/>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2" name="Text Placeholder 2"/>
          <p:cNvSpPr>
            <a:spLocks noGrp="1"/>
          </p:cNvSpPr>
          <p:nvPr>
            <p:ph type="body" idx="10"/>
          </p:nvPr>
        </p:nvSpPr>
        <p:spPr>
          <a:xfrm>
            <a:off x="459580" y="1134598"/>
            <a:ext cx="8227220" cy="536519"/>
          </a:xfrm>
        </p:spPr>
        <p:txBody>
          <a:bodyPr anchor="t">
            <a:noAutofit/>
          </a:bodyPr>
          <a:lstStyle>
            <a:lvl1pPr marL="0" indent="0">
              <a:buNone/>
              <a:defRPr sz="15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6" name="Content Placeholder 2"/>
          <p:cNvSpPr>
            <a:spLocks noGrp="1"/>
          </p:cNvSpPr>
          <p:nvPr>
            <p:ph idx="11"/>
          </p:nvPr>
        </p:nvSpPr>
        <p:spPr>
          <a:xfrm>
            <a:off x="2552504" y="1816100"/>
            <a:ext cx="1942371" cy="4583111"/>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7" name="Content Placeholder 2"/>
          <p:cNvSpPr>
            <a:spLocks noGrp="1"/>
          </p:cNvSpPr>
          <p:nvPr>
            <p:ph idx="12"/>
          </p:nvPr>
        </p:nvSpPr>
        <p:spPr>
          <a:xfrm>
            <a:off x="4647276" y="1816100"/>
            <a:ext cx="1942371" cy="4583111"/>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8" name="Content Placeholder 2"/>
          <p:cNvSpPr>
            <a:spLocks noGrp="1"/>
          </p:cNvSpPr>
          <p:nvPr>
            <p:ph idx="13"/>
          </p:nvPr>
        </p:nvSpPr>
        <p:spPr>
          <a:xfrm>
            <a:off x="6744429" y="1816100"/>
            <a:ext cx="1942371" cy="4583111"/>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169" name="Group 168"/>
          <p:cNvGrpSpPr/>
          <p:nvPr/>
        </p:nvGrpSpPr>
        <p:grpSpPr>
          <a:xfrm>
            <a:off x="-151325" y="-141165"/>
            <a:ext cx="9439923" cy="7136527"/>
            <a:chOff x="-151325" y="-141165"/>
            <a:chExt cx="9439923" cy="7136527"/>
          </a:xfrm>
        </p:grpSpPr>
        <p:grpSp>
          <p:nvGrpSpPr>
            <p:cNvPr id="170" name="Group 169"/>
            <p:cNvGrpSpPr/>
            <p:nvPr/>
          </p:nvGrpSpPr>
          <p:grpSpPr>
            <a:xfrm>
              <a:off x="457731" y="6873247"/>
              <a:ext cx="8226688" cy="122115"/>
              <a:chOff x="457731" y="6582508"/>
              <a:chExt cx="8226688" cy="486507"/>
            </a:xfrm>
          </p:grpSpPr>
          <p:cxnSp>
            <p:nvCxnSpPr>
              <p:cNvPr id="279" name="Straight Connector 278"/>
              <p:cNvCxnSpPr/>
              <p:nvPr/>
            </p:nvCxnSpPr>
            <p:spPr>
              <a:xfrm>
                <a:off x="457731"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80" name="Straight Connector 279"/>
              <p:cNvCxnSpPr/>
              <p:nvPr/>
            </p:nvCxnSpPr>
            <p:spPr>
              <a:xfrm>
                <a:off x="8684419"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81" name="Group 280"/>
              <p:cNvGrpSpPr/>
              <p:nvPr/>
            </p:nvGrpSpPr>
            <p:grpSpPr>
              <a:xfrm>
                <a:off x="7986158" y="6582508"/>
                <a:ext cx="152400" cy="486507"/>
                <a:chOff x="7983415" y="6582508"/>
                <a:chExt cx="152400" cy="486507"/>
              </a:xfrm>
            </p:grpSpPr>
            <p:cxnSp>
              <p:nvCxnSpPr>
                <p:cNvPr id="312" name="Straight Connector 311"/>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13" name="Straight Connector 312"/>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2" name="Group 281"/>
              <p:cNvGrpSpPr/>
              <p:nvPr/>
            </p:nvGrpSpPr>
            <p:grpSpPr>
              <a:xfrm>
                <a:off x="7287901" y="6582508"/>
                <a:ext cx="152400" cy="486507"/>
                <a:chOff x="7983415" y="6582508"/>
                <a:chExt cx="152400" cy="486507"/>
              </a:xfrm>
            </p:grpSpPr>
            <p:cxnSp>
              <p:nvCxnSpPr>
                <p:cNvPr id="310" name="Straight Connector 309"/>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11" name="Straight Connector 310"/>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3" name="Group 282"/>
              <p:cNvGrpSpPr/>
              <p:nvPr/>
            </p:nvGrpSpPr>
            <p:grpSpPr>
              <a:xfrm>
                <a:off x="6589644" y="6582508"/>
                <a:ext cx="152400" cy="486507"/>
                <a:chOff x="7983415" y="6582508"/>
                <a:chExt cx="152400" cy="486507"/>
              </a:xfrm>
            </p:grpSpPr>
            <p:cxnSp>
              <p:nvCxnSpPr>
                <p:cNvPr id="308" name="Straight Connector 307"/>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9" name="Straight Connector 308"/>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4" name="Group 283"/>
              <p:cNvGrpSpPr/>
              <p:nvPr/>
            </p:nvGrpSpPr>
            <p:grpSpPr>
              <a:xfrm>
                <a:off x="5891387" y="6582508"/>
                <a:ext cx="152400" cy="486507"/>
                <a:chOff x="7983415" y="6582508"/>
                <a:chExt cx="152400" cy="486507"/>
              </a:xfrm>
            </p:grpSpPr>
            <p:cxnSp>
              <p:nvCxnSpPr>
                <p:cNvPr id="306" name="Straight Connector 305"/>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5" name="Group 284"/>
              <p:cNvGrpSpPr/>
              <p:nvPr/>
            </p:nvGrpSpPr>
            <p:grpSpPr>
              <a:xfrm>
                <a:off x="5193130" y="6582508"/>
                <a:ext cx="152400" cy="486507"/>
                <a:chOff x="7983415" y="6582508"/>
                <a:chExt cx="152400" cy="486507"/>
              </a:xfrm>
            </p:grpSpPr>
            <p:cxnSp>
              <p:nvCxnSpPr>
                <p:cNvPr id="304" name="Straight Connector 303"/>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5" name="Straight Connector 304"/>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6" name="Group 285"/>
              <p:cNvGrpSpPr/>
              <p:nvPr/>
            </p:nvGrpSpPr>
            <p:grpSpPr>
              <a:xfrm>
                <a:off x="4494873" y="6582508"/>
                <a:ext cx="152400" cy="486507"/>
                <a:chOff x="7983415" y="6582508"/>
                <a:chExt cx="152400" cy="486507"/>
              </a:xfrm>
            </p:grpSpPr>
            <p:cxnSp>
              <p:nvCxnSpPr>
                <p:cNvPr id="302" name="Straight Connector 301"/>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3" name="Straight Connector 302"/>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7" name="Group 286"/>
              <p:cNvGrpSpPr/>
              <p:nvPr/>
            </p:nvGrpSpPr>
            <p:grpSpPr>
              <a:xfrm>
                <a:off x="3796616" y="6582508"/>
                <a:ext cx="152400" cy="486507"/>
                <a:chOff x="7983415" y="6582508"/>
                <a:chExt cx="152400" cy="486507"/>
              </a:xfrm>
            </p:grpSpPr>
            <p:cxnSp>
              <p:nvCxnSpPr>
                <p:cNvPr id="300" name="Straight Connector 299"/>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1" name="Straight Connector 300"/>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8" name="Group 287"/>
              <p:cNvGrpSpPr/>
              <p:nvPr/>
            </p:nvGrpSpPr>
            <p:grpSpPr>
              <a:xfrm>
                <a:off x="3098359" y="6582508"/>
                <a:ext cx="152400" cy="486507"/>
                <a:chOff x="7983415" y="6582508"/>
                <a:chExt cx="152400" cy="486507"/>
              </a:xfrm>
            </p:grpSpPr>
            <p:cxnSp>
              <p:nvCxnSpPr>
                <p:cNvPr id="298" name="Straight Connector 297"/>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9" name="Group 288"/>
              <p:cNvGrpSpPr/>
              <p:nvPr/>
            </p:nvGrpSpPr>
            <p:grpSpPr>
              <a:xfrm>
                <a:off x="2400102" y="6582508"/>
                <a:ext cx="152400" cy="486507"/>
                <a:chOff x="7983415" y="6582508"/>
                <a:chExt cx="152400" cy="486507"/>
              </a:xfrm>
            </p:grpSpPr>
            <p:cxnSp>
              <p:nvCxnSpPr>
                <p:cNvPr id="296" name="Straight Connector 295"/>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7" name="Straight Connector 296"/>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90" name="Group 289"/>
              <p:cNvGrpSpPr/>
              <p:nvPr/>
            </p:nvGrpSpPr>
            <p:grpSpPr>
              <a:xfrm>
                <a:off x="1701845" y="6582508"/>
                <a:ext cx="152400" cy="486507"/>
                <a:chOff x="7983415" y="6582508"/>
                <a:chExt cx="152400" cy="486507"/>
              </a:xfrm>
            </p:grpSpPr>
            <p:cxnSp>
              <p:nvCxnSpPr>
                <p:cNvPr id="294" name="Straight Connector 293"/>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5" name="Straight Connector 294"/>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91" name="Group 290"/>
              <p:cNvGrpSpPr/>
              <p:nvPr/>
            </p:nvGrpSpPr>
            <p:grpSpPr>
              <a:xfrm>
                <a:off x="1003588" y="6582508"/>
                <a:ext cx="152400" cy="486507"/>
                <a:chOff x="7983415" y="6582508"/>
                <a:chExt cx="152400" cy="486507"/>
              </a:xfrm>
            </p:grpSpPr>
            <p:cxnSp>
              <p:nvCxnSpPr>
                <p:cNvPr id="292" name="Straight Connector 291"/>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3" name="Straight Connector 292"/>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grpSp>
          <p:nvGrpSpPr>
            <p:cNvPr id="171" name="Group 170"/>
            <p:cNvGrpSpPr/>
            <p:nvPr/>
          </p:nvGrpSpPr>
          <p:grpSpPr>
            <a:xfrm>
              <a:off x="-151325" y="454007"/>
              <a:ext cx="122115" cy="5945205"/>
              <a:chOff x="-238875" y="454007"/>
              <a:chExt cx="122115" cy="5945205"/>
            </a:xfrm>
          </p:grpSpPr>
          <p:cxnSp>
            <p:nvCxnSpPr>
              <p:cNvPr id="244" name="Straight Connector 243"/>
              <p:cNvCxnSpPr/>
              <p:nvPr/>
            </p:nvCxnSpPr>
            <p:spPr>
              <a:xfrm rot="5400000">
                <a:off x="-177817" y="392949"/>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45" name="Group 244"/>
              <p:cNvGrpSpPr/>
              <p:nvPr/>
            </p:nvGrpSpPr>
            <p:grpSpPr>
              <a:xfrm rot="5400000">
                <a:off x="-254017" y="5940709"/>
                <a:ext cx="152400" cy="122115"/>
                <a:chOff x="7983415" y="6582508"/>
                <a:chExt cx="152400" cy="486507"/>
              </a:xfrm>
            </p:grpSpPr>
            <p:cxnSp>
              <p:nvCxnSpPr>
                <p:cNvPr id="277" name="Straight Connector 276"/>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6" name="Group 245"/>
              <p:cNvGrpSpPr/>
              <p:nvPr/>
            </p:nvGrpSpPr>
            <p:grpSpPr>
              <a:xfrm rot="5400000">
                <a:off x="-254017" y="5467067"/>
                <a:ext cx="152400" cy="122115"/>
                <a:chOff x="7983415" y="6582508"/>
                <a:chExt cx="152400" cy="486507"/>
              </a:xfrm>
            </p:grpSpPr>
            <p:cxnSp>
              <p:nvCxnSpPr>
                <p:cNvPr id="275" name="Straight Connector 274"/>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6" name="Straight Connector 275"/>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7" name="Group 246"/>
              <p:cNvGrpSpPr/>
              <p:nvPr/>
            </p:nvGrpSpPr>
            <p:grpSpPr>
              <a:xfrm rot="5400000">
                <a:off x="-254017" y="4993425"/>
                <a:ext cx="152400" cy="122115"/>
                <a:chOff x="7983415" y="6582508"/>
                <a:chExt cx="152400" cy="486507"/>
              </a:xfrm>
            </p:grpSpPr>
            <p:cxnSp>
              <p:nvCxnSpPr>
                <p:cNvPr id="273" name="Straight Connector 272"/>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4" name="Straight Connector 273"/>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8" name="Group 247"/>
              <p:cNvGrpSpPr/>
              <p:nvPr/>
            </p:nvGrpSpPr>
            <p:grpSpPr>
              <a:xfrm rot="5400000">
                <a:off x="-254017" y="4519783"/>
                <a:ext cx="152400" cy="122115"/>
                <a:chOff x="7983415" y="6582508"/>
                <a:chExt cx="152400" cy="486507"/>
              </a:xfrm>
            </p:grpSpPr>
            <p:cxnSp>
              <p:nvCxnSpPr>
                <p:cNvPr id="271" name="Straight Connector 270"/>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2" name="Straight Connector 271"/>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9" name="Group 248"/>
              <p:cNvGrpSpPr/>
              <p:nvPr/>
            </p:nvGrpSpPr>
            <p:grpSpPr>
              <a:xfrm rot="5400000">
                <a:off x="-254017" y="4046141"/>
                <a:ext cx="152400" cy="122115"/>
                <a:chOff x="7983415" y="6582508"/>
                <a:chExt cx="152400" cy="486507"/>
              </a:xfrm>
            </p:grpSpPr>
            <p:cxnSp>
              <p:nvCxnSpPr>
                <p:cNvPr id="269" name="Straight Connector 268"/>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0" name="Group 249"/>
              <p:cNvGrpSpPr/>
              <p:nvPr/>
            </p:nvGrpSpPr>
            <p:grpSpPr>
              <a:xfrm rot="5400000">
                <a:off x="-254017" y="3572499"/>
                <a:ext cx="152400" cy="122115"/>
                <a:chOff x="7983415" y="6582508"/>
                <a:chExt cx="152400" cy="486507"/>
              </a:xfrm>
            </p:grpSpPr>
            <p:cxnSp>
              <p:nvCxnSpPr>
                <p:cNvPr id="267" name="Straight Connector 266"/>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1" name="Group 250"/>
              <p:cNvGrpSpPr/>
              <p:nvPr/>
            </p:nvGrpSpPr>
            <p:grpSpPr>
              <a:xfrm rot="5400000">
                <a:off x="-254017" y="3098857"/>
                <a:ext cx="152400" cy="122115"/>
                <a:chOff x="7983415" y="6582508"/>
                <a:chExt cx="152400" cy="486507"/>
              </a:xfrm>
            </p:grpSpPr>
            <p:cxnSp>
              <p:nvCxnSpPr>
                <p:cNvPr id="265" name="Straight Connector 264"/>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2" name="Group 251"/>
              <p:cNvGrpSpPr/>
              <p:nvPr/>
            </p:nvGrpSpPr>
            <p:grpSpPr>
              <a:xfrm rot="5400000">
                <a:off x="-254017" y="2625215"/>
                <a:ext cx="152400" cy="122115"/>
                <a:chOff x="7983415" y="6582508"/>
                <a:chExt cx="152400" cy="486507"/>
              </a:xfrm>
            </p:grpSpPr>
            <p:cxnSp>
              <p:nvCxnSpPr>
                <p:cNvPr id="263" name="Straight Connector 262"/>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3" name="Group 252"/>
              <p:cNvGrpSpPr/>
              <p:nvPr/>
            </p:nvGrpSpPr>
            <p:grpSpPr>
              <a:xfrm rot="5400000">
                <a:off x="-254017" y="2151573"/>
                <a:ext cx="152400" cy="122115"/>
                <a:chOff x="7983415" y="6582508"/>
                <a:chExt cx="152400" cy="486507"/>
              </a:xfrm>
            </p:grpSpPr>
            <p:cxnSp>
              <p:nvCxnSpPr>
                <p:cNvPr id="261" name="Straight Connector 260"/>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4" name="Group 253"/>
              <p:cNvGrpSpPr/>
              <p:nvPr/>
            </p:nvGrpSpPr>
            <p:grpSpPr>
              <a:xfrm rot="5400000">
                <a:off x="-254017" y="1677931"/>
                <a:ext cx="152400" cy="122115"/>
                <a:chOff x="7983415" y="6582508"/>
                <a:chExt cx="152400" cy="486507"/>
              </a:xfrm>
            </p:grpSpPr>
            <p:cxnSp>
              <p:nvCxnSpPr>
                <p:cNvPr id="259" name="Straight Connector 258"/>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5" name="Group 254"/>
              <p:cNvGrpSpPr/>
              <p:nvPr/>
            </p:nvGrpSpPr>
            <p:grpSpPr>
              <a:xfrm rot="5400000">
                <a:off x="-254017" y="997340"/>
                <a:ext cx="152400" cy="122115"/>
                <a:chOff x="7983415" y="6582508"/>
                <a:chExt cx="152400" cy="486507"/>
              </a:xfrm>
            </p:grpSpPr>
            <p:cxnSp>
              <p:nvCxnSpPr>
                <p:cNvPr id="257" name="Straight Connector 256"/>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56" name="Straight Connector 255"/>
              <p:cNvCxnSpPr/>
              <p:nvPr/>
            </p:nvCxnSpPr>
            <p:spPr>
              <a:xfrm rot="5400000">
                <a:off x="-177817" y="6338154"/>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2" name="Group 171"/>
            <p:cNvGrpSpPr/>
            <p:nvPr/>
          </p:nvGrpSpPr>
          <p:grpSpPr>
            <a:xfrm>
              <a:off x="9166483" y="454007"/>
              <a:ext cx="122115" cy="5945205"/>
              <a:chOff x="-238875" y="454007"/>
              <a:chExt cx="122115" cy="5945205"/>
            </a:xfrm>
          </p:grpSpPr>
          <p:cxnSp>
            <p:nvCxnSpPr>
              <p:cNvPr id="209" name="Straight Connector 208"/>
              <p:cNvCxnSpPr/>
              <p:nvPr/>
            </p:nvCxnSpPr>
            <p:spPr>
              <a:xfrm rot="5400000">
                <a:off x="-177817" y="392949"/>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10" name="Group 209"/>
              <p:cNvGrpSpPr/>
              <p:nvPr/>
            </p:nvGrpSpPr>
            <p:grpSpPr>
              <a:xfrm rot="5400000">
                <a:off x="-254017" y="5940709"/>
                <a:ext cx="152400" cy="122115"/>
                <a:chOff x="7983415" y="6582508"/>
                <a:chExt cx="152400" cy="486507"/>
              </a:xfrm>
            </p:grpSpPr>
            <p:cxnSp>
              <p:nvCxnSpPr>
                <p:cNvPr id="242" name="Straight Connector 241"/>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1" name="Group 210"/>
              <p:cNvGrpSpPr/>
              <p:nvPr/>
            </p:nvGrpSpPr>
            <p:grpSpPr>
              <a:xfrm rot="5400000">
                <a:off x="-254017" y="5467067"/>
                <a:ext cx="152400" cy="122115"/>
                <a:chOff x="7983415" y="6582508"/>
                <a:chExt cx="152400" cy="486507"/>
              </a:xfrm>
            </p:grpSpPr>
            <p:cxnSp>
              <p:nvCxnSpPr>
                <p:cNvPr id="240" name="Straight Connector 239"/>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2" name="Group 211"/>
              <p:cNvGrpSpPr/>
              <p:nvPr/>
            </p:nvGrpSpPr>
            <p:grpSpPr>
              <a:xfrm rot="5400000">
                <a:off x="-254017" y="4993425"/>
                <a:ext cx="152400" cy="122115"/>
                <a:chOff x="7983415" y="6582508"/>
                <a:chExt cx="152400" cy="486507"/>
              </a:xfrm>
            </p:grpSpPr>
            <p:cxnSp>
              <p:nvCxnSpPr>
                <p:cNvPr id="238" name="Straight Connector 237"/>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3" name="Group 212"/>
              <p:cNvGrpSpPr/>
              <p:nvPr/>
            </p:nvGrpSpPr>
            <p:grpSpPr>
              <a:xfrm rot="5400000">
                <a:off x="-254017" y="4519783"/>
                <a:ext cx="152400" cy="122115"/>
                <a:chOff x="7983415" y="6582508"/>
                <a:chExt cx="152400" cy="486507"/>
              </a:xfrm>
            </p:grpSpPr>
            <p:cxnSp>
              <p:nvCxnSpPr>
                <p:cNvPr id="236" name="Straight Connector 235"/>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4" name="Group 213"/>
              <p:cNvGrpSpPr/>
              <p:nvPr/>
            </p:nvGrpSpPr>
            <p:grpSpPr>
              <a:xfrm rot="5400000">
                <a:off x="-254017" y="4046141"/>
                <a:ext cx="152400" cy="122115"/>
                <a:chOff x="7983415" y="6582508"/>
                <a:chExt cx="152400" cy="486507"/>
              </a:xfrm>
            </p:grpSpPr>
            <p:cxnSp>
              <p:nvCxnSpPr>
                <p:cNvPr id="234" name="Straight Connector 233"/>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5" name="Straight Connector 234"/>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5" name="Group 214"/>
              <p:cNvGrpSpPr/>
              <p:nvPr/>
            </p:nvGrpSpPr>
            <p:grpSpPr>
              <a:xfrm rot="5400000">
                <a:off x="-254017" y="3572499"/>
                <a:ext cx="152400" cy="122115"/>
                <a:chOff x="7983415" y="6582508"/>
                <a:chExt cx="152400" cy="486507"/>
              </a:xfrm>
            </p:grpSpPr>
            <p:cxnSp>
              <p:nvCxnSpPr>
                <p:cNvPr id="232" name="Straight Connector 231"/>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3" name="Straight Connector 232"/>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6" name="Group 215"/>
              <p:cNvGrpSpPr/>
              <p:nvPr/>
            </p:nvGrpSpPr>
            <p:grpSpPr>
              <a:xfrm rot="5400000">
                <a:off x="-254017" y="3098857"/>
                <a:ext cx="152400" cy="122115"/>
                <a:chOff x="7983415" y="6582508"/>
                <a:chExt cx="152400" cy="486507"/>
              </a:xfrm>
            </p:grpSpPr>
            <p:cxnSp>
              <p:nvCxnSpPr>
                <p:cNvPr id="230" name="Straight Connector 229"/>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1" name="Straight Connector 230"/>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7" name="Group 216"/>
              <p:cNvGrpSpPr/>
              <p:nvPr/>
            </p:nvGrpSpPr>
            <p:grpSpPr>
              <a:xfrm rot="5400000">
                <a:off x="-254017" y="2625215"/>
                <a:ext cx="152400" cy="122115"/>
                <a:chOff x="7983415" y="6582508"/>
                <a:chExt cx="152400" cy="486507"/>
              </a:xfrm>
            </p:grpSpPr>
            <p:cxnSp>
              <p:nvCxnSpPr>
                <p:cNvPr id="228" name="Straight Connector 227"/>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8" name="Group 217"/>
              <p:cNvGrpSpPr/>
              <p:nvPr/>
            </p:nvGrpSpPr>
            <p:grpSpPr>
              <a:xfrm rot="5400000">
                <a:off x="-254017" y="2151573"/>
                <a:ext cx="152400" cy="122115"/>
                <a:chOff x="7983415" y="6582508"/>
                <a:chExt cx="152400" cy="486507"/>
              </a:xfrm>
            </p:grpSpPr>
            <p:cxnSp>
              <p:nvCxnSpPr>
                <p:cNvPr id="226" name="Straight Connector 225"/>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9" name="Group 218"/>
              <p:cNvGrpSpPr/>
              <p:nvPr/>
            </p:nvGrpSpPr>
            <p:grpSpPr>
              <a:xfrm rot="5400000">
                <a:off x="-254017" y="1677931"/>
                <a:ext cx="152400" cy="122115"/>
                <a:chOff x="7983415" y="6582508"/>
                <a:chExt cx="152400" cy="486507"/>
              </a:xfrm>
            </p:grpSpPr>
            <p:cxnSp>
              <p:nvCxnSpPr>
                <p:cNvPr id="224" name="Straight Connector 223"/>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20" name="Group 219"/>
              <p:cNvGrpSpPr/>
              <p:nvPr/>
            </p:nvGrpSpPr>
            <p:grpSpPr>
              <a:xfrm rot="5400000">
                <a:off x="-254017" y="997340"/>
                <a:ext cx="152400" cy="122115"/>
                <a:chOff x="7983415" y="6582508"/>
                <a:chExt cx="152400" cy="486507"/>
              </a:xfrm>
            </p:grpSpPr>
            <p:cxnSp>
              <p:nvCxnSpPr>
                <p:cNvPr id="222" name="Straight Connector 221"/>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21" name="Straight Connector 220"/>
              <p:cNvCxnSpPr/>
              <p:nvPr/>
            </p:nvCxnSpPr>
            <p:spPr>
              <a:xfrm rot="5400000">
                <a:off x="-177817" y="6338154"/>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3" name="Group 172"/>
            <p:cNvGrpSpPr/>
            <p:nvPr/>
          </p:nvGrpSpPr>
          <p:grpSpPr>
            <a:xfrm>
              <a:off x="457731" y="-141165"/>
              <a:ext cx="8226688" cy="122115"/>
              <a:chOff x="457731" y="6582508"/>
              <a:chExt cx="8226688" cy="486507"/>
            </a:xfrm>
          </p:grpSpPr>
          <p:cxnSp>
            <p:nvCxnSpPr>
              <p:cNvPr id="174" name="Straight Connector 173"/>
              <p:cNvCxnSpPr/>
              <p:nvPr/>
            </p:nvCxnSpPr>
            <p:spPr>
              <a:xfrm>
                <a:off x="457731"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p:nvCxnSpPr>
            <p:spPr>
              <a:xfrm>
                <a:off x="8684419"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176" name="Group 175"/>
              <p:cNvGrpSpPr/>
              <p:nvPr/>
            </p:nvGrpSpPr>
            <p:grpSpPr>
              <a:xfrm>
                <a:off x="7986158" y="6582508"/>
                <a:ext cx="152400" cy="486507"/>
                <a:chOff x="7983415" y="6582508"/>
                <a:chExt cx="152400" cy="486507"/>
              </a:xfrm>
            </p:grpSpPr>
            <p:cxnSp>
              <p:nvCxnSpPr>
                <p:cNvPr id="207" name="Straight Connector 206"/>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8" name="Straight Connector 207"/>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7" name="Group 176"/>
              <p:cNvGrpSpPr/>
              <p:nvPr/>
            </p:nvGrpSpPr>
            <p:grpSpPr>
              <a:xfrm>
                <a:off x="7287901" y="6582508"/>
                <a:ext cx="152400" cy="486507"/>
                <a:chOff x="7983415" y="6582508"/>
                <a:chExt cx="152400" cy="486507"/>
              </a:xfrm>
            </p:grpSpPr>
            <p:cxnSp>
              <p:nvCxnSpPr>
                <p:cNvPr id="205" name="Straight Connector 204"/>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6" name="Straight Connector 205"/>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8" name="Group 177"/>
              <p:cNvGrpSpPr/>
              <p:nvPr/>
            </p:nvGrpSpPr>
            <p:grpSpPr>
              <a:xfrm>
                <a:off x="6589644" y="6582508"/>
                <a:ext cx="152400" cy="486507"/>
                <a:chOff x="7983415" y="6582508"/>
                <a:chExt cx="152400" cy="486507"/>
              </a:xfrm>
            </p:grpSpPr>
            <p:cxnSp>
              <p:nvCxnSpPr>
                <p:cNvPr id="203" name="Straight Connector 202"/>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4" name="Straight Connector 203"/>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9" name="Group 178"/>
              <p:cNvGrpSpPr/>
              <p:nvPr/>
            </p:nvGrpSpPr>
            <p:grpSpPr>
              <a:xfrm>
                <a:off x="5891387" y="6582508"/>
                <a:ext cx="152400" cy="486507"/>
                <a:chOff x="7983415" y="6582508"/>
                <a:chExt cx="152400" cy="486507"/>
              </a:xfrm>
            </p:grpSpPr>
            <p:cxnSp>
              <p:nvCxnSpPr>
                <p:cNvPr id="201" name="Straight Connector 200"/>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2" name="Straight Connector 201"/>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0" name="Group 179"/>
              <p:cNvGrpSpPr/>
              <p:nvPr/>
            </p:nvGrpSpPr>
            <p:grpSpPr>
              <a:xfrm>
                <a:off x="5193130" y="6582508"/>
                <a:ext cx="152400" cy="486507"/>
                <a:chOff x="7983415" y="6582508"/>
                <a:chExt cx="152400" cy="486507"/>
              </a:xfrm>
            </p:grpSpPr>
            <p:cxnSp>
              <p:nvCxnSpPr>
                <p:cNvPr id="199" name="Straight Connector 198"/>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0" name="Straight Connector 199"/>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1" name="Group 180"/>
              <p:cNvGrpSpPr/>
              <p:nvPr/>
            </p:nvGrpSpPr>
            <p:grpSpPr>
              <a:xfrm>
                <a:off x="4494873" y="6582508"/>
                <a:ext cx="152400" cy="486507"/>
                <a:chOff x="7983415" y="6582508"/>
                <a:chExt cx="152400" cy="486507"/>
              </a:xfrm>
            </p:grpSpPr>
            <p:cxnSp>
              <p:nvCxnSpPr>
                <p:cNvPr id="197" name="Straight Connector 196"/>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8" name="Straight Connector 197"/>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2" name="Group 181"/>
              <p:cNvGrpSpPr/>
              <p:nvPr/>
            </p:nvGrpSpPr>
            <p:grpSpPr>
              <a:xfrm>
                <a:off x="3796616" y="6582508"/>
                <a:ext cx="152400" cy="486507"/>
                <a:chOff x="7983415" y="6582508"/>
                <a:chExt cx="152400" cy="486507"/>
              </a:xfrm>
            </p:grpSpPr>
            <p:cxnSp>
              <p:nvCxnSpPr>
                <p:cNvPr id="195" name="Straight Connector 194"/>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6" name="Straight Connector 195"/>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3" name="Group 182"/>
              <p:cNvGrpSpPr/>
              <p:nvPr/>
            </p:nvGrpSpPr>
            <p:grpSpPr>
              <a:xfrm>
                <a:off x="3098359" y="6582508"/>
                <a:ext cx="152400" cy="486507"/>
                <a:chOff x="7983415" y="6582508"/>
                <a:chExt cx="152400" cy="486507"/>
              </a:xfrm>
            </p:grpSpPr>
            <p:cxnSp>
              <p:nvCxnSpPr>
                <p:cNvPr id="193" name="Straight Connector 192"/>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4" name="Straight Connector 193"/>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4" name="Group 183"/>
              <p:cNvGrpSpPr/>
              <p:nvPr/>
            </p:nvGrpSpPr>
            <p:grpSpPr>
              <a:xfrm>
                <a:off x="2400102" y="6582508"/>
                <a:ext cx="152400" cy="486507"/>
                <a:chOff x="7983415" y="6582508"/>
                <a:chExt cx="152400" cy="486507"/>
              </a:xfrm>
            </p:grpSpPr>
            <p:cxnSp>
              <p:nvCxnSpPr>
                <p:cNvPr id="191" name="Straight Connector 190"/>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2" name="Straight Connector 191"/>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5" name="Group 184"/>
              <p:cNvGrpSpPr/>
              <p:nvPr/>
            </p:nvGrpSpPr>
            <p:grpSpPr>
              <a:xfrm>
                <a:off x="1701845" y="6582508"/>
                <a:ext cx="152400" cy="486507"/>
                <a:chOff x="7983415" y="6582508"/>
                <a:chExt cx="152400" cy="486507"/>
              </a:xfrm>
            </p:grpSpPr>
            <p:cxnSp>
              <p:nvCxnSpPr>
                <p:cNvPr id="189" name="Straight Connector 188"/>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6" name="Group 185"/>
              <p:cNvGrpSpPr/>
              <p:nvPr/>
            </p:nvGrpSpPr>
            <p:grpSpPr>
              <a:xfrm>
                <a:off x="1003588" y="6582508"/>
                <a:ext cx="152400" cy="486507"/>
                <a:chOff x="7983415" y="6582508"/>
                <a:chExt cx="152400" cy="486507"/>
              </a:xfrm>
            </p:grpSpPr>
            <p:cxnSp>
              <p:nvCxnSpPr>
                <p:cNvPr id="187" name="Straight Connector 186"/>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grpSp>
      <p:sp>
        <p:nvSpPr>
          <p:cNvPr id="155" name="Text Placeholder 6"/>
          <p:cNvSpPr>
            <a:spLocks noGrp="1"/>
          </p:cNvSpPr>
          <p:nvPr>
            <p:ph type="body" sz="quarter" idx="14"/>
          </p:nvPr>
        </p:nvSpPr>
        <p:spPr>
          <a:xfrm>
            <a:off x="458788" y="6399212"/>
            <a:ext cx="5438508" cy="458788"/>
          </a:xfrm>
        </p:spPr>
        <p:txBody>
          <a:bodyPr vert="horz" lIns="0" tIns="0" rIns="0" bIns="0" rtlCol="0" anchor="ctr">
            <a:noAutofit/>
          </a:bodyPr>
          <a:lstStyle>
            <a:lvl1pPr>
              <a:defRPr lang="en-US" sz="800" i="0" dirty="0" smtClean="0">
                <a:solidFill>
                  <a:schemeClr val="bg2"/>
                </a:solidFill>
                <a:latin typeface="+mj-lt"/>
              </a:defRPr>
            </a:lvl1pPr>
          </a:lstStyle>
          <a:p>
            <a:pPr lvl="0">
              <a:lnSpc>
                <a:spcPct val="85000"/>
              </a:lnSpc>
              <a:spcBef>
                <a:spcPts val="0"/>
              </a:spcBef>
              <a:spcAft>
                <a:spcPts val="0"/>
              </a:spcAft>
              <a:buFontTx/>
              <a:buNone/>
            </a:pPr>
            <a:r>
              <a:rPr lang="en-US"/>
              <a:t>Edit Master text styles</a:t>
            </a:r>
          </a:p>
        </p:txBody>
      </p:sp>
    </p:spTree>
    <p:extLst>
      <p:ext uri="{BB962C8B-B14F-4D97-AF65-F5344CB8AC3E}">
        <p14:creationId xmlns:p14="http://schemas.microsoft.com/office/powerpoint/2010/main" val="389023996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5">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Click to edit Master title style</a:t>
            </a:r>
          </a:p>
        </p:txBody>
      </p:sp>
      <p:sp>
        <p:nvSpPr>
          <p:cNvPr id="3" name="Content Placeholder 2"/>
          <p:cNvSpPr>
            <a:spLocks noGrp="1"/>
          </p:cNvSpPr>
          <p:nvPr>
            <p:ph idx="1"/>
          </p:nvPr>
        </p:nvSpPr>
        <p:spPr>
          <a:xfrm>
            <a:off x="457732" y="1816100"/>
            <a:ext cx="1523417" cy="4583111"/>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2" name="Text Placeholder 2"/>
          <p:cNvSpPr>
            <a:spLocks noGrp="1"/>
          </p:cNvSpPr>
          <p:nvPr>
            <p:ph type="body" idx="10"/>
          </p:nvPr>
        </p:nvSpPr>
        <p:spPr>
          <a:xfrm>
            <a:off x="459580" y="1134598"/>
            <a:ext cx="8227220" cy="536519"/>
          </a:xfrm>
        </p:spPr>
        <p:txBody>
          <a:bodyPr anchor="t">
            <a:noAutofit/>
          </a:bodyPr>
          <a:lstStyle>
            <a:lvl1pPr marL="0" indent="0">
              <a:buNone/>
              <a:defRPr sz="15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9" name="Content Placeholder 2"/>
          <p:cNvSpPr>
            <a:spLocks noGrp="1"/>
          </p:cNvSpPr>
          <p:nvPr>
            <p:ph idx="11"/>
          </p:nvPr>
        </p:nvSpPr>
        <p:spPr>
          <a:xfrm>
            <a:off x="2133550" y="1816100"/>
            <a:ext cx="1523417" cy="4583111"/>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1" name="Content Placeholder 2"/>
          <p:cNvSpPr>
            <a:spLocks noGrp="1"/>
          </p:cNvSpPr>
          <p:nvPr>
            <p:ph idx="12"/>
          </p:nvPr>
        </p:nvSpPr>
        <p:spPr>
          <a:xfrm>
            <a:off x="3822113" y="1816100"/>
            <a:ext cx="1523417" cy="4583111"/>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2" name="Content Placeholder 2"/>
          <p:cNvSpPr>
            <a:spLocks noGrp="1"/>
          </p:cNvSpPr>
          <p:nvPr>
            <p:ph idx="13"/>
          </p:nvPr>
        </p:nvSpPr>
        <p:spPr>
          <a:xfrm>
            <a:off x="5485185" y="1816100"/>
            <a:ext cx="1523417" cy="4583111"/>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3" name="Content Placeholder 2"/>
          <p:cNvSpPr>
            <a:spLocks noGrp="1"/>
          </p:cNvSpPr>
          <p:nvPr>
            <p:ph idx="14"/>
          </p:nvPr>
        </p:nvSpPr>
        <p:spPr>
          <a:xfrm>
            <a:off x="7161002" y="1816100"/>
            <a:ext cx="1523417" cy="4583111"/>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179" name="Group 178"/>
          <p:cNvGrpSpPr/>
          <p:nvPr/>
        </p:nvGrpSpPr>
        <p:grpSpPr>
          <a:xfrm>
            <a:off x="-151325" y="-141165"/>
            <a:ext cx="9439923" cy="7136527"/>
            <a:chOff x="-151325" y="-141165"/>
            <a:chExt cx="9439923" cy="7136527"/>
          </a:xfrm>
        </p:grpSpPr>
        <p:grpSp>
          <p:nvGrpSpPr>
            <p:cNvPr id="180" name="Group 179"/>
            <p:cNvGrpSpPr/>
            <p:nvPr/>
          </p:nvGrpSpPr>
          <p:grpSpPr>
            <a:xfrm>
              <a:off x="457731" y="6873247"/>
              <a:ext cx="8226688" cy="122115"/>
              <a:chOff x="457731" y="6582508"/>
              <a:chExt cx="8226688" cy="486507"/>
            </a:xfrm>
          </p:grpSpPr>
          <p:cxnSp>
            <p:nvCxnSpPr>
              <p:cNvPr id="289" name="Straight Connector 288"/>
              <p:cNvCxnSpPr/>
              <p:nvPr/>
            </p:nvCxnSpPr>
            <p:spPr>
              <a:xfrm>
                <a:off x="457731"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0" name="Straight Connector 289"/>
              <p:cNvCxnSpPr/>
              <p:nvPr/>
            </p:nvCxnSpPr>
            <p:spPr>
              <a:xfrm>
                <a:off x="8684419"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91" name="Group 290"/>
              <p:cNvGrpSpPr/>
              <p:nvPr/>
            </p:nvGrpSpPr>
            <p:grpSpPr>
              <a:xfrm>
                <a:off x="7986158" y="6582508"/>
                <a:ext cx="152400" cy="486507"/>
                <a:chOff x="7983415" y="6582508"/>
                <a:chExt cx="152400" cy="486507"/>
              </a:xfrm>
            </p:grpSpPr>
            <p:cxnSp>
              <p:nvCxnSpPr>
                <p:cNvPr id="322" name="Straight Connector 321"/>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23" name="Straight Connector 322"/>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92" name="Group 291"/>
              <p:cNvGrpSpPr/>
              <p:nvPr/>
            </p:nvGrpSpPr>
            <p:grpSpPr>
              <a:xfrm>
                <a:off x="7287901" y="6582508"/>
                <a:ext cx="152400" cy="486507"/>
                <a:chOff x="7983415" y="6582508"/>
                <a:chExt cx="152400" cy="486507"/>
              </a:xfrm>
            </p:grpSpPr>
            <p:cxnSp>
              <p:nvCxnSpPr>
                <p:cNvPr id="320" name="Straight Connector 319"/>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21" name="Straight Connector 320"/>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93" name="Group 292"/>
              <p:cNvGrpSpPr/>
              <p:nvPr/>
            </p:nvGrpSpPr>
            <p:grpSpPr>
              <a:xfrm>
                <a:off x="6589644" y="6582508"/>
                <a:ext cx="152400" cy="486507"/>
                <a:chOff x="7983415" y="6582508"/>
                <a:chExt cx="152400" cy="486507"/>
              </a:xfrm>
            </p:grpSpPr>
            <p:cxnSp>
              <p:nvCxnSpPr>
                <p:cNvPr id="318" name="Straight Connector 317"/>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19" name="Straight Connector 318"/>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94" name="Group 293"/>
              <p:cNvGrpSpPr/>
              <p:nvPr/>
            </p:nvGrpSpPr>
            <p:grpSpPr>
              <a:xfrm>
                <a:off x="5891387" y="6582508"/>
                <a:ext cx="152400" cy="486507"/>
                <a:chOff x="7983415" y="6582508"/>
                <a:chExt cx="152400" cy="486507"/>
              </a:xfrm>
            </p:grpSpPr>
            <p:cxnSp>
              <p:nvCxnSpPr>
                <p:cNvPr id="316" name="Straight Connector 315"/>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17" name="Straight Connector 316"/>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95" name="Group 294"/>
              <p:cNvGrpSpPr/>
              <p:nvPr/>
            </p:nvGrpSpPr>
            <p:grpSpPr>
              <a:xfrm>
                <a:off x="5193130" y="6582508"/>
                <a:ext cx="152400" cy="486507"/>
                <a:chOff x="7983415" y="6582508"/>
                <a:chExt cx="152400" cy="486507"/>
              </a:xfrm>
            </p:grpSpPr>
            <p:cxnSp>
              <p:nvCxnSpPr>
                <p:cNvPr id="314" name="Straight Connector 313"/>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15" name="Straight Connector 314"/>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96" name="Group 295"/>
              <p:cNvGrpSpPr/>
              <p:nvPr/>
            </p:nvGrpSpPr>
            <p:grpSpPr>
              <a:xfrm>
                <a:off x="4494873" y="6582508"/>
                <a:ext cx="152400" cy="486507"/>
                <a:chOff x="7983415" y="6582508"/>
                <a:chExt cx="152400" cy="486507"/>
              </a:xfrm>
            </p:grpSpPr>
            <p:cxnSp>
              <p:nvCxnSpPr>
                <p:cNvPr id="312" name="Straight Connector 311"/>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13" name="Straight Connector 312"/>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97" name="Group 296"/>
              <p:cNvGrpSpPr/>
              <p:nvPr/>
            </p:nvGrpSpPr>
            <p:grpSpPr>
              <a:xfrm>
                <a:off x="3796616" y="6582508"/>
                <a:ext cx="152400" cy="486507"/>
                <a:chOff x="7983415" y="6582508"/>
                <a:chExt cx="152400" cy="486507"/>
              </a:xfrm>
            </p:grpSpPr>
            <p:cxnSp>
              <p:nvCxnSpPr>
                <p:cNvPr id="310" name="Straight Connector 309"/>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11" name="Straight Connector 310"/>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98" name="Group 297"/>
              <p:cNvGrpSpPr/>
              <p:nvPr/>
            </p:nvGrpSpPr>
            <p:grpSpPr>
              <a:xfrm>
                <a:off x="3098359" y="6582508"/>
                <a:ext cx="152400" cy="486507"/>
                <a:chOff x="7983415" y="6582508"/>
                <a:chExt cx="152400" cy="486507"/>
              </a:xfrm>
            </p:grpSpPr>
            <p:cxnSp>
              <p:nvCxnSpPr>
                <p:cNvPr id="308" name="Straight Connector 307"/>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9" name="Straight Connector 308"/>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99" name="Group 298"/>
              <p:cNvGrpSpPr/>
              <p:nvPr/>
            </p:nvGrpSpPr>
            <p:grpSpPr>
              <a:xfrm>
                <a:off x="2400102" y="6582508"/>
                <a:ext cx="152400" cy="486507"/>
                <a:chOff x="7983415" y="6582508"/>
                <a:chExt cx="152400" cy="486507"/>
              </a:xfrm>
            </p:grpSpPr>
            <p:cxnSp>
              <p:nvCxnSpPr>
                <p:cNvPr id="306" name="Straight Connector 305"/>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00" name="Group 299"/>
              <p:cNvGrpSpPr/>
              <p:nvPr/>
            </p:nvGrpSpPr>
            <p:grpSpPr>
              <a:xfrm>
                <a:off x="1701845" y="6582508"/>
                <a:ext cx="152400" cy="486507"/>
                <a:chOff x="7983415" y="6582508"/>
                <a:chExt cx="152400" cy="486507"/>
              </a:xfrm>
            </p:grpSpPr>
            <p:cxnSp>
              <p:nvCxnSpPr>
                <p:cNvPr id="304" name="Straight Connector 303"/>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5" name="Straight Connector 304"/>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01" name="Group 300"/>
              <p:cNvGrpSpPr/>
              <p:nvPr/>
            </p:nvGrpSpPr>
            <p:grpSpPr>
              <a:xfrm>
                <a:off x="1003588" y="6582508"/>
                <a:ext cx="152400" cy="486507"/>
                <a:chOff x="7983415" y="6582508"/>
                <a:chExt cx="152400" cy="486507"/>
              </a:xfrm>
            </p:grpSpPr>
            <p:cxnSp>
              <p:nvCxnSpPr>
                <p:cNvPr id="302" name="Straight Connector 301"/>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3" name="Straight Connector 302"/>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grpSp>
          <p:nvGrpSpPr>
            <p:cNvPr id="181" name="Group 180"/>
            <p:cNvGrpSpPr/>
            <p:nvPr/>
          </p:nvGrpSpPr>
          <p:grpSpPr>
            <a:xfrm>
              <a:off x="-151325" y="454007"/>
              <a:ext cx="122115" cy="5945205"/>
              <a:chOff x="-238875" y="454007"/>
              <a:chExt cx="122115" cy="5945205"/>
            </a:xfrm>
          </p:grpSpPr>
          <p:cxnSp>
            <p:nvCxnSpPr>
              <p:cNvPr id="254" name="Straight Connector 253"/>
              <p:cNvCxnSpPr/>
              <p:nvPr/>
            </p:nvCxnSpPr>
            <p:spPr>
              <a:xfrm rot="5400000">
                <a:off x="-177817" y="392949"/>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55" name="Group 254"/>
              <p:cNvGrpSpPr/>
              <p:nvPr/>
            </p:nvGrpSpPr>
            <p:grpSpPr>
              <a:xfrm rot="5400000">
                <a:off x="-254017" y="5940709"/>
                <a:ext cx="152400" cy="122115"/>
                <a:chOff x="7983415" y="6582508"/>
                <a:chExt cx="152400" cy="486507"/>
              </a:xfrm>
            </p:grpSpPr>
            <p:cxnSp>
              <p:nvCxnSpPr>
                <p:cNvPr id="287" name="Straight Connector 286"/>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88" name="Straight Connector 287"/>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6" name="Group 255"/>
              <p:cNvGrpSpPr/>
              <p:nvPr/>
            </p:nvGrpSpPr>
            <p:grpSpPr>
              <a:xfrm rot="5400000">
                <a:off x="-254017" y="5467067"/>
                <a:ext cx="152400" cy="122115"/>
                <a:chOff x="7983415" y="6582508"/>
                <a:chExt cx="152400" cy="486507"/>
              </a:xfrm>
            </p:grpSpPr>
            <p:cxnSp>
              <p:nvCxnSpPr>
                <p:cNvPr id="285" name="Straight Connector 284"/>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86" name="Straight Connector 285"/>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7" name="Group 256"/>
              <p:cNvGrpSpPr/>
              <p:nvPr/>
            </p:nvGrpSpPr>
            <p:grpSpPr>
              <a:xfrm rot="5400000">
                <a:off x="-254017" y="4993425"/>
                <a:ext cx="152400" cy="122115"/>
                <a:chOff x="7983415" y="6582508"/>
                <a:chExt cx="152400" cy="486507"/>
              </a:xfrm>
            </p:grpSpPr>
            <p:cxnSp>
              <p:nvCxnSpPr>
                <p:cNvPr id="283" name="Straight Connector 282"/>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84" name="Straight Connector 283"/>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8" name="Group 257"/>
              <p:cNvGrpSpPr/>
              <p:nvPr/>
            </p:nvGrpSpPr>
            <p:grpSpPr>
              <a:xfrm rot="5400000">
                <a:off x="-254017" y="4519783"/>
                <a:ext cx="152400" cy="122115"/>
                <a:chOff x="7983415" y="6582508"/>
                <a:chExt cx="152400" cy="486507"/>
              </a:xfrm>
            </p:grpSpPr>
            <p:cxnSp>
              <p:nvCxnSpPr>
                <p:cNvPr id="281" name="Straight Connector 280"/>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82" name="Straight Connector 281"/>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9" name="Group 258"/>
              <p:cNvGrpSpPr/>
              <p:nvPr/>
            </p:nvGrpSpPr>
            <p:grpSpPr>
              <a:xfrm rot="5400000">
                <a:off x="-254017" y="4046141"/>
                <a:ext cx="152400" cy="122115"/>
                <a:chOff x="7983415" y="6582508"/>
                <a:chExt cx="152400" cy="486507"/>
              </a:xfrm>
            </p:grpSpPr>
            <p:cxnSp>
              <p:nvCxnSpPr>
                <p:cNvPr id="279" name="Straight Connector 278"/>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80" name="Straight Connector 279"/>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60" name="Group 259"/>
              <p:cNvGrpSpPr/>
              <p:nvPr/>
            </p:nvGrpSpPr>
            <p:grpSpPr>
              <a:xfrm rot="5400000">
                <a:off x="-254017" y="3572499"/>
                <a:ext cx="152400" cy="122115"/>
                <a:chOff x="7983415" y="6582508"/>
                <a:chExt cx="152400" cy="486507"/>
              </a:xfrm>
            </p:grpSpPr>
            <p:cxnSp>
              <p:nvCxnSpPr>
                <p:cNvPr id="277" name="Straight Connector 276"/>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61" name="Group 260"/>
              <p:cNvGrpSpPr/>
              <p:nvPr/>
            </p:nvGrpSpPr>
            <p:grpSpPr>
              <a:xfrm rot="5400000">
                <a:off x="-254017" y="3098857"/>
                <a:ext cx="152400" cy="122115"/>
                <a:chOff x="7983415" y="6582508"/>
                <a:chExt cx="152400" cy="486507"/>
              </a:xfrm>
            </p:grpSpPr>
            <p:cxnSp>
              <p:nvCxnSpPr>
                <p:cNvPr id="275" name="Straight Connector 274"/>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6" name="Straight Connector 275"/>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62" name="Group 261"/>
              <p:cNvGrpSpPr/>
              <p:nvPr/>
            </p:nvGrpSpPr>
            <p:grpSpPr>
              <a:xfrm rot="5400000">
                <a:off x="-254017" y="2625215"/>
                <a:ext cx="152400" cy="122115"/>
                <a:chOff x="7983415" y="6582508"/>
                <a:chExt cx="152400" cy="486507"/>
              </a:xfrm>
            </p:grpSpPr>
            <p:cxnSp>
              <p:nvCxnSpPr>
                <p:cNvPr id="273" name="Straight Connector 272"/>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4" name="Straight Connector 273"/>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63" name="Group 262"/>
              <p:cNvGrpSpPr/>
              <p:nvPr/>
            </p:nvGrpSpPr>
            <p:grpSpPr>
              <a:xfrm rot="5400000">
                <a:off x="-254017" y="2151573"/>
                <a:ext cx="152400" cy="122115"/>
                <a:chOff x="7983415" y="6582508"/>
                <a:chExt cx="152400" cy="486507"/>
              </a:xfrm>
            </p:grpSpPr>
            <p:cxnSp>
              <p:nvCxnSpPr>
                <p:cNvPr id="271" name="Straight Connector 270"/>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2" name="Straight Connector 271"/>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64" name="Group 263"/>
              <p:cNvGrpSpPr/>
              <p:nvPr/>
            </p:nvGrpSpPr>
            <p:grpSpPr>
              <a:xfrm rot="5400000">
                <a:off x="-254017" y="1677931"/>
                <a:ext cx="152400" cy="122115"/>
                <a:chOff x="7983415" y="6582508"/>
                <a:chExt cx="152400" cy="486507"/>
              </a:xfrm>
            </p:grpSpPr>
            <p:cxnSp>
              <p:nvCxnSpPr>
                <p:cNvPr id="269" name="Straight Connector 268"/>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65" name="Group 264"/>
              <p:cNvGrpSpPr/>
              <p:nvPr/>
            </p:nvGrpSpPr>
            <p:grpSpPr>
              <a:xfrm rot="5400000">
                <a:off x="-254017" y="997340"/>
                <a:ext cx="152400" cy="122115"/>
                <a:chOff x="7983415" y="6582508"/>
                <a:chExt cx="152400" cy="486507"/>
              </a:xfrm>
            </p:grpSpPr>
            <p:cxnSp>
              <p:nvCxnSpPr>
                <p:cNvPr id="267" name="Straight Connector 266"/>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66" name="Straight Connector 265"/>
              <p:cNvCxnSpPr/>
              <p:nvPr/>
            </p:nvCxnSpPr>
            <p:spPr>
              <a:xfrm rot="5400000">
                <a:off x="-177817" y="6338154"/>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2" name="Group 181"/>
            <p:cNvGrpSpPr/>
            <p:nvPr/>
          </p:nvGrpSpPr>
          <p:grpSpPr>
            <a:xfrm>
              <a:off x="9166483" y="454007"/>
              <a:ext cx="122115" cy="5945205"/>
              <a:chOff x="-238875" y="454007"/>
              <a:chExt cx="122115" cy="5945205"/>
            </a:xfrm>
          </p:grpSpPr>
          <p:cxnSp>
            <p:nvCxnSpPr>
              <p:cNvPr id="219" name="Straight Connector 218"/>
              <p:cNvCxnSpPr/>
              <p:nvPr/>
            </p:nvCxnSpPr>
            <p:spPr>
              <a:xfrm rot="5400000">
                <a:off x="-177817" y="392949"/>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20" name="Group 219"/>
              <p:cNvGrpSpPr/>
              <p:nvPr/>
            </p:nvGrpSpPr>
            <p:grpSpPr>
              <a:xfrm rot="5400000">
                <a:off x="-254017" y="5940709"/>
                <a:ext cx="152400" cy="122115"/>
                <a:chOff x="7983415" y="6582508"/>
                <a:chExt cx="152400" cy="486507"/>
              </a:xfrm>
            </p:grpSpPr>
            <p:cxnSp>
              <p:nvCxnSpPr>
                <p:cNvPr id="252" name="Straight Connector 251"/>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21" name="Group 220"/>
              <p:cNvGrpSpPr/>
              <p:nvPr/>
            </p:nvGrpSpPr>
            <p:grpSpPr>
              <a:xfrm rot="5400000">
                <a:off x="-254017" y="5467067"/>
                <a:ext cx="152400" cy="122115"/>
                <a:chOff x="7983415" y="6582508"/>
                <a:chExt cx="152400" cy="486507"/>
              </a:xfrm>
            </p:grpSpPr>
            <p:cxnSp>
              <p:nvCxnSpPr>
                <p:cNvPr id="250" name="Straight Connector 249"/>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22" name="Group 221"/>
              <p:cNvGrpSpPr/>
              <p:nvPr/>
            </p:nvGrpSpPr>
            <p:grpSpPr>
              <a:xfrm rot="5400000">
                <a:off x="-254017" y="4993425"/>
                <a:ext cx="152400" cy="122115"/>
                <a:chOff x="7983415" y="6582508"/>
                <a:chExt cx="152400" cy="486507"/>
              </a:xfrm>
            </p:grpSpPr>
            <p:cxnSp>
              <p:nvCxnSpPr>
                <p:cNvPr id="248" name="Straight Connector 247"/>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23" name="Group 222"/>
              <p:cNvGrpSpPr/>
              <p:nvPr/>
            </p:nvGrpSpPr>
            <p:grpSpPr>
              <a:xfrm rot="5400000">
                <a:off x="-254017" y="4519783"/>
                <a:ext cx="152400" cy="122115"/>
                <a:chOff x="7983415" y="6582508"/>
                <a:chExt cx="152400" cy="486507"/>
              </a:xfrm>
            </p:grpSpPr>
            <p:cxnSp>
              <p:nvCxnSpPr>
                <p:cNvPr id="246" name="Straight Connector 245"/>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24" name="Group 223"/>
              <p:cNvGrpSpPr/>
              <p:nvPr/>
            </p:nvGrpSpPr>
            <p:grpSpPr>
              <a:xfrm rot="5400000">
                <a:off x="-254017" y="4046141"/>
                <a:ext cx="152400" cy="122115"/>
                <a:chOff x="7983415" y="6582508"/>
                <a:chExt cx="152400" cy="486507"/>
              </a:xfrm>
            </p:grpSpPr>
            <p:cxnSp>
              <p:nvCxnSpPr>
                <p:cNvPr id="244" name="Straight Connector 243"/>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25" name="Group 224"/>
              <p:cNvGrpSpPr/>
              <p:nvPr/>
            </p:nvGrpSpPr>
            <p:grpSpPr>
              <a:xfrm rot="5400000">
                <a:off x="-254017" y="3572499"/>
                <a:ext cx="152400" cy="122115"/>
                <a:chOff x="7983415" y="6582508"/>
                <a:chExt cx="152400" cy="486507"/>
              </a:xfrm>
            </p:grpSpPr>
            <p:cxnSp>
              <p:nvCxnSpPr>
                <p:cNvPr id="242" name="Straight Connector 241"/>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26" name="Group 225"/>
              <p:cNvGrpSpPr/>
              <p:nvPr/>
            </p:nvGrpSpPr>
            <p:grpSpPr>
              <a:xfrm rot="5400000">
                <a:off x="-254017" y="3098857"/>
                <a:ext cx="152400" cy="122115"/>
                <a:chOff x="7983415" y="6582508"/>
                <a:chExt cx="152400" cy="486507"/>
              </a:xfrm>
            </p:grpSpPr>
            <p:cxnSp>
              <p:nvCxnSpPr>
                <p:cNvPr id="240" name="Straight Connector 239"/>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27" name="Group 226"/>
              <p:cNvGrpSpPr/>
              <p:nvPr/>
            </p:nvGrpSpPr>
            <p:grpSpPr>
              <a:xfrm rot="5400000">
                <a:off x="-254017" y="2625215"/>
                <a:ext cx="152400" cy="122115"/>
                <a:chOff x="7983415" y="6582508"/>
                <a:chExt cx="152400" cy="486507"/>
              </a:xfrm>
            </p:grpSpPr>
            <p:cxnSp>
              <p:nvCxnSpPr>
                <p:cNvPr id="238" name="Straight Connector 237"/>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28" name="Group 227"/>
              <p:cNvGrpSpPr/>
              <p:nvPr/>
            </p:nvGrpSpPr>
            <p:grpSpPr>
              <a:xfrm rot="5400000">
                <a:off x="-254017" y="2151573"/>
                <a:ext cx="152400" cy="122115"/>
                <a:chOff x="7983415" y="6582508"/>
                <a:chExt cx="152400" cy="486507"/>
              </a:xfrm>
            </p:grpSpPr>
            <p:cxnSp>
              <p:nvCxnSpPr>
                <p:cNvPr id="236" name="Straight Connector 235"/>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29" name="Group 228"/>
              <p:cNvGrpSpPr/>
              <p:nvPr/>
            </p:nvGrpSpPr>
            <p:grpSpPr>
              <a:xfrm rot="5400000">
                <a:off x="-254017" y="1677931"/>
                <a:ext cx="152400" cy="122115"/>
                <a:chOff x="7983415" y="6582508"/>
                <a:chExt cx="152400" cy="486507"/>
              </a:xfrm>
            </p:grpSpPr>
            <p:cxnSp>
              <p:nvCxnSpPr>
                <p:cNvPr id="234" name="Straight Connector 233"/>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5" name="Straight Connector 234"/>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0" name="Group 229"/>
              <p:cNvGrpSpPr/>
              <p:nvPr/>
            </p:nvGrpSpPr>
            <p:grpSpPr>
              <a:xfrm rot="5400000">
                <a:off x="-254017" y="997340"/>
                <a:ext cx="152400" cy="122115"/>
                <a:chOff x="7983415" y="6582508"/>
                <a:chExt cx="152400" cy="486507"/>
              </a:xfrm>
            </p:grpSpPr>
            <p:cxnSp>
              <p:nvCxnSpPr>
                <p:cNvPr id="232" name="Straight Connector 231"/>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3" name="Straight Connector 232"/>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31" name="Straight Connector 230"/>
              <p:cNvCxnSpPr/>
              <p:nvPr/>
            </p:nvCxnSpPr>
            <p:spPr>
              <a:xfrm rot="5400000">
                <a:off x="-177817" y="6338154"/>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3" name="Group 182"/>
            <p:cNvGrpSpPr/>
            <p:nvPr/>
          </p:nvGrpSpPr>
          <p:grpSpPr>
            <a:xfrm>
              <a:off x="457731" y="-141165"/>
              <a:ext cx="8226688" cy="122115"/>
              <a:chOff x="457731" y="6582508"/>
              <a:chExt cx="8226688" cy="486507"/>
            </a:xfrm>
          </p:grpSpPr>
          <p:cxnSp>
            <p:nvCxnSpPr>
              <p:cNvPr id="184" name="Straight Connector 183"/>
              <p:cNvCxnSpPr/>
              <p:nvPr/>
            </p:nvCxnSpPr>
            <p:spPr>
              <a:xfrm>
                <a:off x="457731"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a:off x="8684419"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186" name="Group 185"/>
              <p:cNvGrpSpPr/>
              <p:nvPr/>
            </p:nvGrpSpPr>
            <p:grpSpPr>
              <a:xfrm>
                <a:off x="7986158" y="6582508"/>
                <a:ext cx="152400" cy="486507"/>
                <a:chOff x="7983415" y="6582508"/>
                <a:chExt cx="152400" cy="486507"/>
              </a:xfrm>
            </p:grpSpPr>
            <p:cxnSp>
              <p:nvCxnSpPr>
                <p:cNvPr id="217" name="Straight Connector 216"/>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7" name="Group 186"/>
              <p:cNvGrpSpPr/>
              <p:nvPr/>
            </p:nvGrpSpPr>
            <p:grpSpPr>
              <a:xfrm>
                <a:off x="7287901" y="6582508"/>
                <a:ext cx="152400" cy="486507"/>
                <a:chOff x="7983415" y="6582508"/>
                <a:chExt cx="152400" cy="486507"/>
              </a:xfrm>
            </p:grpSpPr>
            <p:cxnSp>
              <p:nvCxnSpPr>
                <p:cNvPr id="215" name="Straight Connector 214"/>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8" name="Group 187"/>
              <p:cNvGrpSpPr/>
              <p:nvPr/>
            </p:nvGrpSpPr>
            <p:grpSpPr>
              <a:xfrm>
                <a:off x="6589644" y="6582508"/>
                <a:ext cx="152400" cy="486507"/>
                <a:chOff x="7983415" y="6582508"/>
                <a:chExt cx="152400" cy="486507"/>
              </a:xfrm>
            </p:grpSpPr>
            <p:cxnSp>
              <p:nvCxnSpPr>
                <p:cNvPr id="213" name="Straight Connector 212"/>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9" name="Group 188"/>
              <p:cNvGrpSpPr/>
              <p:nvPr/>
            </p:nvGrpSpPr>
            <p:grpSpPr>
              <a:xfrm>
                <a:off x="5891387" y="6582508"/>
                <a:ext cx="152400" cy="486507"/>
                <a:chOff x="7983415" y="6582508"/>
                <a:chExt cx="152400" cy="486507"/>
              </a:xfrm>
            </p:grpSpPr>
            <p:cxnSp>
              <p:nvCxnSpPr>
                <p:cNvPr id="211" name="Straight Connector 210"/>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90" name="Group 189"/>
              <p:cNvGrpSpPr/>
              <p:nvPr/>
            </p:nvGrpSpPr>
            <p:grpSpPr>
              <a:xfrm>
                <a:off x="5193130" y="6582508"/>
                <a:ext cx="152400" cy="486507"/>
                <a:chOff x="7983415" y="6582508"/>
                <a:chExt cx="152400" cy="486507"/>
              </a:xfrm>
            </p:grpSpPr>
            <p:cxnSp>
              <p:nvCxnSpPr>
                <p:cNvPr id="209" name="Straight Connector 208"/>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91" name="Group 190"/>
              <p:cNvGrpSpPr/>
              <p:nvPr/>
            </p:nvGrpSpPr>
            <p:grpSpPr>
              <a:xfrm>
                <a:off x="4494873" y="6582508"/>
                <a:ext cx="152400" cy="486507"/>
                <a:chOff x="7983415" y="6582508"/>
                <a:chExt cx="152400" cy="486507"/>
              </a:xfrm>
            </p:grpSpPr>
            <p:cxnSp>
              <p:nvCxnSpPr>
                <p:cNvPr id="207" name="Straight Connector 206"/>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8" name="Straight Connector 207"/>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92" name="Group 191"/>
              <p:cNvGrpSpPr/>
              <p:nvPr/>
            </p:nvGrpSpPr>
            <p:grpSpPr>
              <a:xfrm>
                <a:off x="3796616" y="6582508"/>
                <a:ext cx="152400" cy="486507"/>
                <a:chOff x="7983415" y="6582508"/>
                <a:chExt cx="152400" cy="486507"/>
              </a:xfrm>
            </p:grpSpPr>
            <p:cxnSp>
              <p:nvCxnSpPr>
                <p:cNvPr id="205" name="Straight Connector 204"/>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6" name="Straight Connector 205"/>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93" name="Group 192"/>
              <p:cNvGrpSpPr/>
              <p:nvPr/>
            </p:nvGrpSpPr>
            <p:grpSpPr>
              <a:xfrm>
                <a:off x="3098359" y="6582508"/>
                <a:ext cx="152400" cy="486507"/>
                <a:chOff x="7983415" y="6582508"/>
                <a:chExt cx="152400" cy="486507"/>
              </a:xfrm>
            </p:grpSpPr>
            <p:cxnSp>
              <p:nvCxnSpPr>
                <p:cNvPr id="203" name="Straight Connector 202"/>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4" name="Straight Connector 203"/>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94" name="Group 193"/>
              <p:cNvGrpSpPr/>
              <p:nvPr/>
            </p:nvGrpSpPr>
            <p:grpSpPr>
              <a:xfrm>
                <a:off x="2400102" y="6582508"/>
                <a:ext cx="152400" cy="486507"/>
                <a:chOff x="7983415" y="6582508"/>
                <a:chExt cx="152400" cy="486507"/>
              </a:xfrm>
            </p:grpSpPr>
            <p:cxnSp>
              <p:nvCxnSpPr>
                <p:cNvPr id="201" name="Straight Connector 200"/>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2" name="Straight Connector 201"/>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95" name="Group 194"/>
              <p:cNvGrpSpPr/>
              <p:nvPr/>
            </p:nvGrpSpPr>
            <p:grpSpPr>
              <a:xfrm>
                <a:off x="1701845" y="6582508"/>
                <a:ext cx="152400" cy="486507"/>
                <a:chOff x="7983415" y="6582508"/>
                <a:chExt cx="152400" cy="486507"/>
              </a:xfrm>
            </p:grpSpPr>
            <p:cxnSp>
              <p:nvCxnSpPr>
                <p:cNvPr id="199" name="Straight Connector 198"/>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0" name="Straight Connector 199"/>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96" name="Group 195"/>
              <p:cNvGrpSpPr/>
              <p:nvPr/>
            </p:nvGrpSpPr>
            <p:grpSpPr>
              <a:xfrm>
                <a:off x="1003588" y="6582508"/>
                <a:ext cx="152400" cy="486507"/>
                <a:chOff x="7983415" y="6582508"/>
                <a:chExt cx="152400" cy="486507"/>
              </a:xfrm>
            </p:grpSpPr>
            <p:cxnSp>
              <p:nvCxnSpPr>
                <p:cNvPr id="197" name="Straight Connector 196"/>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8" name="Straight Connector 197"/>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grpSp>
      <p:sp>
        <p:nvSpPr>
          <p:cNvPr id="156" name="Text Placeholder 6"/>
          <p:cNvSpPr>
            <a:spLocks noGrp="1"/>
          </p:cNvSpPr>
          <p:nvPr>
            <p:ph type="body" sz="quarter" idx="15"/>
          </p:nvPr>
        </p:nvSpPr>
        <p:spPr>
          <a:xfrm>
            <a:off x="458788" y="6399212"/>
            <a:ext cx="5438508" cy="458788"/>
          </a:xfrm>
        </p:spPr>
        <p:txBody>
          <a:bodyPr vert="horz" lIns="0" tIns="0" rIns="0" bIns="0" rtlCol="0" anchor="ctr">
            <a:noAutofit/>
          </a:bodyPr>
          <a:lstStyle>
            <a:lvl1pPr>
              <a:defRPr lang="en-US" sz="800" i="0" dirty="0" smtClean="0">
                <a:solidFill>
                  <a:schemeClr val="bg2"/>
                </a:solidFill>
                <a:latin typeface="+mj-lt"/>
              </a:defRPr>
            </a:lvl1pPr>
          </a:lstStyle>
          <a:p>
            <a:pPr lvl="0">
              <a:lnSpc>
                <a:spcPct val="85000"/>
              </a:lnSpc>
              <a:spcBef>
                <a:spcPts val="0"/>
              </a:spcBef>
              <a:spcAft>
                <a:spcPts val="0"/>
              </a:spcAft>
              <a:buFontTx/>
              <a:buNone/>
            </a:pPr>
            <a:r>
              <a:rPr lang="en-US"/>
              <a:t>Edit Master text styles</a:t>
            </a:r>
          </a:p>
        </p:txBody>
      </p:sp>
    </p:spTree>
    <p:extLst>
      <p:ext uri="{BB962C8B-B14F-4D97-AF65-F5344CB8AC3E}">
        <p14:creationId xmlns:p14="http://schemas.microsoft.com/office/powerpoint/2010/main" val="188802867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4 Split Horizontal">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Click to edit Master title style</a:t>
            </a:r>
          </a:p>
        </p:txBody>
      </p:sp>
      <p:sp>
        <p:nvSpPr>
          <p:cNvPr id="3" name="Content Placeholder 2"/>
          <p:cNvSpPr>
            <a:spLocks noGrp="1"/>
          </p:cNvSpPr>
          <p:nvPr>
            <p:ph idx="1"/>
          </p:nvPr>
        </p:nvSpPr>
        <p:spPr>
          <a:xfrm>
            <a:off x="457732" y="2762473"/>
            <a:ext cx="1942371" cy="1720471"/>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2" name="Text Placeholder 2"/>
          <p:cNvSpPr>
            <a:spLocks noGrp="1"/>
          </p:cNvSpPr>
          <p:nvPr>
            <p:ph type="body" idx="10"/>
          </p:nvPr>
        </p:nvSpPr>
        <p:spPr>
          <a:xfrm>
            <a:off x="459580" y="1134598"/>
            <a:ext cx="8227220" cy="536519"/>
          </a:xfrm>
        </p:spPr>
        <p:txBody>
          <a:bodyPr anchor="t">
            <a:noAutofit/>
          </a:bodyPr>
          <a:lstStyle>
            <a:lvl1pPr marL="0" indent="0">
              <a:buNone/>
              <a:defRPr sz="15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6" name="Content Placeholder 2"/>
          <p:cNvSpPr>
            <a:spLocks noGrp="1"/>
          </p:cNvSpPr>
          <p:nvPr>
            <p:ph idx="11"/>
          </p:nvPr>
        </p:nvSpPr>
        <p:spPr>
          <a:xfrm>
            <a:off x="2552504" y="2762473"/>
            <a:ext cx="1942371" cy="1720471"/>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7" name="Content Placeholder 2"/>
          <p:cNvSpPr>
            <a:spLocks noGrp="1"/>
          </p:cNvSpPr>
          <p:nvPr>
            <p:ph idx="12"/>
          </p:nvPr>
        </p:nvSpPr>
        <p:spPr>
          <a:xfrm>
            <a:off x="4647276" y="2762473"/>
            <a:ext cx="1942371" cy="1720471"/>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8" name="Content Placeholder 2"/>
          <p:cNvSpPr>
            <a:spLocks noGrp="1"/>
          </p:cNvSpPr>
          <p:nvPr>
            <p:ph idx="13"/>
          </p:nvPr>
        </p:nvSpPr>
        <p:spPr>
          <a:xfrm>
            <a:off x="6744429" y="2762473"/>
            <a:ext cx="1942371" cy="1720471"/>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169" name="Group 168"/>
          <p:cNvGrpSpPr/>
          <p:nvPr/>
        </p:nvGrpSpPr>
        <p:grpSpPr>
          <a:xfrm>
            <a:off x="-151325" y="-141165"/>
            <a:ext cx="9439923" cy="7136527"/>
            <a:chOff x="-151325" y="-141165"/>
            <a:chExt cx="9439923" cy="7136527"/>
          </a:xfrm>
        </p:grpSpPr>
        <p:grpSp>
          <p:nvGrpSpPr>
            <p:cNvPr id="170" name="Group 169"/>
            <p:cNvGrpSpPr/>
            <p:nvPr/>
          </p:nvGrpSpPr>
          <p:grpSpPr>
            <a:xfrm>
              <a:off x="457731" y="6873247"/>
              <a:ext cx="8226688" cy="122115"/>
              <a:chOff x="457731" y="6582508"/>
              <a:chExt cx="8226688" cy="486507"/>
            </a:xfrm>
          </p:grpSpPr>
          <p:cxnSp>
            <p:nvCxnSpPr>
              <p:cNvPr id="279" name="Straight Connector 278"/>
              <p:cNvCxnSpPr/>
              <p:nvPr/>
            </p:nvCxnSpPr>
            <p:spPr>
              <a:xfrm>
                <a:off x="457731"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80" name="Straight Connector 279"/>
              <p:cNvCxnSpPr/>
              <p:nvPr/>
            </p:nvCxnSpPr>
            <p:spPr>
              <a:xfrm>
                <a:off x="8684419"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81" name="Group 280"/>
              <p:cNvGrpSpPr/>
              <p:nvPr/>
            </p:nvGrpSpPr>
            <p:grpSpPr>
              <a:xfrm>
                <a:off x="7986158" y="6582508"/>
                <a:ext cx="152400" cy="486507"/>
                <a:chOff x="7983415" y="6582508"/>
                <a:chExt cx="152400" cy="486507"/>
              </a:xfrm>
            </p:grpSpPr>
            <p:cxnSp>
              <p:nvCxnSpPr>
                <p:cNvPr id="312" name="Straight Connector 311"/>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13" name="Straight Connector 312"/>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2" name="Group 281"/>
              <p:cNvGrpSpPr/>
              <p:nvPr/>
            </p:nvGrpSpPr>
            <p:grpSpPr>
              <a:xfrm>
                <a:off x="7287901" y="6582508"/>
                <a:ext cx="152400" cy="486507"/>
                <a:chOff x="7983415" y="6582508"/>
                <a:chExt cx="152400" cy="486507"/>
              </a:xfrm>
            </p:grpSpPr>
            <p:cxnSp>
              <p:nvCxnSpPr>
                <p:cNvPr id="310" name="Straight Connector 309"/>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11" name="Straight Connector 310"/>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3" name="Group 282"/>
              <p:cNvGrpSpPr/>
              <p:nvPr/>
            </p:nvGrpSpPr>
            <p:grpSpPr>
              <a:xfrm>
                <a:off x="6589644" y="6582508"/>
                <a:ext cx="152400" cy="486507"/>
                <a:chOff x="7983415" y="6582508"/>
                <a:chExt cx="152400" cy="486507"/>
              </a:xfrm>
            </p:grpSpPr>
            <p:cxnSp>
              <p:nvCxnSpPr>
                <p:cNvPr id="308" name="Straight Connector 307"/>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9" name="Straight Connector 308"/>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4" name="Group 283"/>
              <p:cNvGrpSpPr/>
              <p:nvPr/>
            </p:nvGrpSpPr>
            <p:grpSpPr>
              <a:xfrm>
                <a:off x="5891387" y="6582508"/>
                <a:ext cx="152400" cy="486507"/>
                <a:chOff x="7983415" y="6582508"/>
                <a:chExt cx="152400" cy="486507"/>
              </a:xfrm>
            </p:grpSpPr>
            <p:cxnSp>
              <p:nvCxnSpPr>
                <p:cNvPr id="306" name="Straight Connector 305"/>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5" name="Group 284"/>
              <p:cNvGrpSpPr/>
              <p:nvPr/>
            </p:nvGrpSpPr>
            <p:grpSpPr>
              <a:xfrm>
                <a:off x="5193130" y="6582508"/>
                <a:ext cx="152400" cy="486507"/>
                <a:chOff x="7983415" y="6582508"/>
                <a:chExt cx="152400" cy="486507"/>
              </a:xfrm>
            </p:grpSpPr>
            <p:cxnSp>
              <p:nvCxnSpPr>
                <p:cNvPr id="304" name="Straight Connector 303"/>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5" name="Straight Connector 304"/>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6" name="Group 285"/>
              <p:cNvGrpSpPr/>
              <p:nvPr/>
            </p:nvGrpSpPr>
            <p:grpSpPr>
              <a:xfrm>
                <a:off x="4494873" y="6582508"/>
                <a:ext cx="152400" cy="486507"/>
                <a:chOff x="7983415" y="6582508"/>
                <a:chExt cx="152400" cy="486507"/>
              </a:xfrm>
            </p:grpSpPr>
            <p:cxnSp>
              <p:nvCxnSpPr>
                <p:cNvPr id="302" name="Straight Connector 301"/>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3" name="Straight Connector 302"/>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7" name="Group 286"/>
              <p:cNvGrpSpPr/>
              <p:nvPr/>
            </p:nvGrpSpPr>
            <p:grpSpPr>
              <a:xfrm>
                <a:off x="3796616" y="6582508"/>
                <a:ext cx="152400" cy="486507"/>
                <a:chOff x="7983415" y="6582508"/>
                <a:chExt cx="152400" cy="486507"/>
              </a:xfrm>
            </p:grpSpPr>
            <p:cxnSp>
              <p:nvCxnSpPr>
                <p:cNvPr id="300" name="Straight Connector 299"/>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1" name="Straight Connector 300"/>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8" name="Group 287"/>
              <p:cNvGrpSpPr/>
              <p:nvPr/>
            </p:nvGrpSpPr>
            <p:grpSpPr>
              <a:xfrm>
                <a:off x="3098359" y="6582508"/>
                <a:ext cx="152400" cy="486507"/>
                <a:chOff x="7983415" y="6582508"/>
                <a:chExt cx="152400" cy="486507"/>
              </a:xfrm>
            </p:grpSpPr>
            <p:cxnSp>
              <p:nvCxnSpPr>
                <p:cNvPr id="298" name="Straight Connector 297"/>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9" name="Group 288"/>
              <p:cNvGrpSpPr/>
              <p:nvPr/>
            </p:nvGrpSpPr>
            <p:grpSpPr>
              <a:xfrm>
                <a:off x="2400102" y="6582508"/>
                <a:ext cx="152400" cy="486507"/>
                <a:chOff x="7983415" y="6582508"/>
                <a:chExt cx="152400" cy="486507"/>
              </a:xfrm>
            </p:grpSpPr>
            <p:cxnSp>
              <p:nvCxnSpPr>
                <p:cNvPr id="296" name="Straight Connector 295"/>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7" name="Straight Connector 296"/>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90" name="Group 289"/>
              <p:cNvGrpSpPr/>
              <p:nvPr/>
            </p:nvGrpSpPr>
            <p:grpSpPr>
              <a:xfrm>
                <a:off x="1701845" y="6582508"/>
                <a:ext cx="152400" cy="486507"/>
                <a:chOff x="7983415" y="6582508"/>
                <a:chExt cx="152400" cy="486507"/>
              </a:xfrm>
            </p:grpSpPr>
            <p:cxnSp>
              <p:nvCxnSpPr>
                <p:cNvPr id="294" name="Straight Connector 293"/>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5" name="Straight Connector 294"/>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91" name="Group 290"/>
              <p:cNvGrpSpPr/>
              <p:nvPr/>
            </p:nvGrpSpPr>
            <p:grpSpPr>
              <a:xfrm>
                <a:off x="1003588" y="6582508"/>
                <a:ext cx="152400" cy="486507"/>
                <a:chOff x="7983415" y="6582508"/>
                <a:chExt cx="152400" cy="486507"/>
              </a:xfrm>
            </p:grpSpPr>
            <p:cxnSp>
              <p:nvCxnSpPr>
                <p:cNvPr id="292" name="Straight Connector 291"/>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3" name="Straight Connector 292"/>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grpSp>
          <p:nvGrpSpPr>
            <p:cNvPr id="171" name="Group 170"/>
            <p:cNvGrpSpPr/>
            <p:nvPr/>
          </p:nvGrpSpPr>
          <p:grpSpPr>
            <a:xfrm>
              <a:off x="-151325" y="454007"/>
              <a:ext cx="122115" cy="5945205"/>
              <a:chOff x="-238875" y="454007"/>
              <a:chExt cx="122115" cy="5945205"/>
            </a:xfrm>
          </p:grpSpPr>
          <p:cxnSp>
            <p:nvCxnSpPr>
              <p:cNvPr id="244" name="Straight Connector 243"/>
              <p:cNvCxnSpPr/>
              <p:nvPr/>
            </p:nvCxnSpPr>
            <p:spPr>
              <a:xfrm rot="5400000">
                <a:off x="-177817" y="392949"/>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45" name="Group 244"/>
              <p:cNvGrpSpPr/>
              <p:nvPr/>
            </p:nvGrpSpPr>
            <p:grpSpPr>
              <a:xfrm rot="5400000">
                <a:off x="-254017" y="5940709"/>
                <a:ext cx="152400" cy="122115"/>
                <a:chOff x="7983415" y="6582508"/>
                <a:chExt cx="152400" cy="486507"/>
              </a:xfrm>
            </p:grpSpPr>
            <p:cxnSp>
              <p:nvCxnSpPr>
                <p:cNvPr id="277" name="Straight Connector 276"/>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6" name="Group 245"/>
              <p:cNvGrpSpPr/>
              <p:nvPr/>
            </p:nvGrpSpPr>
            <p:grpSpPr>
              <a:xfrm rot="5400000">
                <a:off x="-254017" y="5467067"/>
                <a:ext cx="152400" cy="122115"/>
                <a:chOff x="7983415" y="6582508"/>
                <a:chExt cx="152400" cy="486507"/>
              </a:xfrm>
            </p:grpSpPr>
            <p:cxnSp>
              <p:nvCxnSpPr>
                <p:cNvPr id="275" name="Straight Connector 274"/>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6" name="Straight Connector 275"/>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7" name="Group 246"/>
              <p:cNvGrpSpPr/>
              <p:nvPr/>
            </p:nvGrpSpPr>
            <p:grpSpPr>
              <a:xfrm rot="5400000">
                <a:off x="-254017" y="4993425"/>
                <a:ext cx="152400" cy="122115"/>
                <a:chOff x="7983415" y="6582508"/>
                <a:chExt cx="152400" cy="486507"/>
              </a:xfrm>
            </p:grpSpPr>
            <p:cxnSp>
              <p:nvCxnSpPr>
                <p:cNvPr id="273" name="Straight Connector 272"/>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4" name="Straight Connector 273"/>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8" name="Group 247"/>
              <p:cNvGrpSpPr/>
              <p:nvPr/>
            </p:nvGrpSpPr>
            <p:grpSpPr>
              <a:xfrm rot="5400000">
                <a:off x="-254017" y="4519783"/>
                <a:ext cx="152400" cy="122115"/>
                <a:chOff x="7983415" y="6582508"/>
                <a:chExt cx="152400" cy="486507"/>
              </a:xfrm>
            </p:grpSpPr>
            <p:cxnSp>
              <p:nvCxnSpPr>
                <p:cNvPr id="271" name="Straight Connector 270"/>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2" name="Straight Connector 271"/>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9" name="Group 248"/>
              <p:cNvGrpSpPr/>
              <p:nvPr/>
            </p:nvGrpSpPr>
            <p:grpSpPr>
              <a:xfrm rot="5400000">
                <a:off x="-254017" y="4046141"/>
                <a:ext cx="152400" cy="122115"/>
                <a:chOff x="7983415" y="6582508"/>
                <a:chExt cx="152400" cy="486507"/>
              </a:xfrm>
            </p:grpSpPr>
            <p:cxnSp>
              <p:nvCxnSpPr>
                <p:cNvPr id="269" name="Straight Connector 268"/>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0" name="Group 249"/>
              <p:cNvGrpSpPr/>
              <p:nvPr/>
            </p:nvGrpSpPr>
            <p:grpSpPr>
              <a:xfrm rot="5400000">
                <a:off x="-254017" y="3572499"/>
                <a:ext cx="152400" cy="122115"/>
                <a:chOff x="7983415" y="6582508"/>
                <a:chExt cx="152400" cy="486507"/>
              </a:xfrm>
            </p:grpSpPr>
            <p:cxnSp>
              <p:nvCxnSpPr>
                <p:cNvPr id="267" name="Straight Connector 266"/>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1" name="Group 250"/>
              <p:cNvGrpSpPr/>
              <p:nvPr/>
            </p:nvGrpSpPr>
            <p:grpSpPr>
              <a:xfrm rot="5400000">
                <a:off x="-254017" y="3098857"/>
                <a:ext cx="152400" cy="122115"/>
                <a:chOff x="7983415" y="6582508"/>
                <a:chExt cx="152400" cy="486507"/>
              </a:xfrm>
            </p:grpSpPr>
            <p:cxnSp>
              <p:nvCxnSpPr>
                <p:cNvPr id="265" name="Straight Connector 264"/>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2" name="Group 251"/>
              <p:cNvGrpSpPr/>
              <p:nvPr/>
            </p:nvGrpSpPr>
            <p:grpSpPr>
              <a:xfrm rot="5400000">
                <a:off x="-254017" y="2625215"/>
                <a:ext cx="152400" cy="122115"/>
                <a:chOff x="7983415" y="6582508"/>
                <a:chExt cx="152400" cy="486507"/>
              </a:xfrm>
            </p:grpSpPr>
            <p:cxnSp>
              <p:nvCxnSpPr>
                <p:cNvPr id="263" name="Straight Connector 262"/>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3" name="Group 252"/>
              <p:cNvGrpSpPr/>
              <p:nvPr/>
            </p:nvGrpSpPr>
            <p:grpSpPr>
              <a:xfrm rot="5400000">
                <a:off x="-254017" y="2151573"/>
                <a:ext cx="152400" cy="122115"/>
                <a:chOff x="7983415" y="6582508"/>
                <a:chExt cx="152400" cy="486507"/>
              </a:xfrm>
            </p:grpSpPr>
            <p:cxnSp>
              <p:nvCxnSpPr>
                <p:cNvPr id="261" name="Straight Connector 260"/>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4" name="Group 253"/>
              <p:cNvGrpSpPr/>
              <p:nvPr/>
            </p:nvGrpSpPr>
            <p:grpSpPr>
              <a:xfrm rot="5400000">
                <a:off x="-254017" y="1677931"/>
                <a:ext cx="152400" cy="122115"/>
                <a:chOff x="7983415" y="6582508"/>
                <a:chExt cx="152400" cy="486507"/>
              </a:xfrm>
            </p:grpSpPr>
            <p:cxnSp>
              <p:nvCxnSpPr>
                <p:cNvPr id="259" name="Straight Connector 258"/>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5" name="Group 254"/>
              <p:cNvGrpSpPr/>
              <p:nvPr/>
            </p:nvGrpSpPr>
            <p:grpSpPr>
              <a:xfrm rot="5400000">
                <a:off x="-254017" y="997340"/>
                <a:ext cx="152400" cy="122115"/>
                <a:chOff x="7983415" y="6582508"/>
                <a:chExt cx="152400" cy="486507"/>
              </a:xfrm>
            </p:grpSpPr>
            <p:cxnSp>
              <p:nvCxnSpPr>
                <p:cNvPr id="257" name="Straight Connector 256"/>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56" name="Straight Connector 255"/>
              <p:cNvCxnSpPr/>
              <p:nvPr/>
            </p:nvCxnSpPr>
            <p:spPr>
              <a:xfrm rot="5400000">
                <a:off x="-177817" y="6338154"/>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2" name="Group 171"/>
            <p:cNvGrpSpPr/>
            <p:nvPr/>
          </p:nvGrpSpPr>
          <p:grpSpPr>
            <a:xfrm>
              <a:off x="9166483" y="454007"/>
              <a:ext cx="122115" cy="5945205"/>
              <a:chOff x="-238875" y="454007"/>
              <a:chExt cx="122115" cy="5945205"/>
            </a:xfrm>
          </p:grpSpPr>
          <p:cxnSp>
            <p:nvCxnSpPr>
              <p:cNvPr id="209" name="Straight Connector 208"/>
              <p:cNvCxnSpPr/>
              <p:nvPr/>
            </p:nvCxnSpPr>
            <p:spPr>
              <a:xfrm rot="5400000">
                <a:off x="-177817" y="392949"/>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10" name="Group 209"/>
              <p:cNvGrpSpPr/>
              <p:nvPr/>
            </p:nvGrpSpPr>
            <p:grpSpPr>
              <a:xfrm rot="5400000">
                <a:off x="-254017" y="5940709"/>
                <a:ext cx="152400" cy="122115"/>
                <a:chOff x="7983415" y="6582508"/>
                <a:chExt cx="152400" cy="486507"/>
              </a:xfrm>
            </p:grpSpPr>
            <p:cxnSp>
              <p:nvCxnSpPr>
                <p:cNvPr id="242" name="Straight Connector 241"/>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1" name="Group 210"/>
              <p:cNvGrpSpPr/>
              <p:nvPr/>
            </p:nvGrpSpPr>
            <p:grpSpPr>
              <a:xfrm rot="5400000">
                <a:off x="-254017" y="5467067"/>
                <a:ext cx="152400" cy="122115"/>
                <a:chOff x="7983415" y="6582508"/>
                <a:chExt cx="152400" cy="486507"/>
              </a:xfrm>
            </p:grpSpPr>
            <p:cxnSp>
              <p:nvCxnSpPr>
                <p:cNvPr id="240" name="Straight Connector 239"/>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2" name="Group 211"/>
              <p:cNvGrpSpPr/>
              <p:nvPr/>
            </p:nvGrpSpPr>
            <p:grpSpPr>
              <a:xfrm rot="5400000">
                <a:off x="-254017" y="4993425"/>
                <a:ext cx="152400" cy="122115"/>
                <a:chOff x="7983415" y="6582508"/>
                <a:chExt cx="152400" cy="486507"/>
              </a:xfrm>
            </p:grpSpPr>
            <p:cxnSp>
              <p:nvCxnSpPr>
                <p:cNvPr id="238" name="Straight Connector 237"/>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3" name="Group 212"/>
              <p:cNvGrpSpPr/>
              <p:nvPr/>
            </p:nvGrpSpPr>
            <p:grpSpPr>
              <a:xfrm rot="5400000">
                <a:off x="-254017" y="4519783"/>
                <a:ext cx="152400" cy="122115"/>
                <a:chOff x="7983415" y="6582508"/>
                <a:chExt cx="152400" cy="486507"/>
              </a:xfrm>
            </p:grpSpPr>
            <p:cxnSp>
              <p:nvCxnSpPr>
                <p:cNvPr id="236" name="Straight Connector 235"/>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4" name="Group 213"/>
              <p:cNvGrpSpPr/>
              <p:nvPr/>
            </p:nvGrpSpPr>
            <p:grpSpPr>
              <a:xfrm rot="5400000">
                <a:off x="-254017" y="4046141"/>
                <a:ext cx="152400" cy="122115"/>
                <a:chOff x="7983415" y="6582508"/>
                <a:chExt cx="152400" cy="486507"/>
              </a:xfrm>
            </p:grpSpPr>
            <p:cxnSp>
              <p:nvCxnSpPr>
                <p:cNvPr id="234" name="Straight Connector 233"/>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5" name="Straight Connector 234"/>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5" name="Group 214"/>
              <p:cNvGrpSpPr/>
              <p:nvPr/>
            </p:nvGrpSpPr>
            <p:grpSpPr>
              <a:xfrm rot="5400000">
                <a:off x="-254017" y="3572499"/>
                <a:ext cx="152400" cy="122115"/>
                <a:chOff x="7983415" y="6582508"/>
                <a:chExt cx="152400" cy="486507"/>
              </a:xfrm>
            </p:grpSpPr>
            <p:cxnSp>
              <p:nvCxnSpPr>
                <p:cNvPr id="232" name="Straight Connector 231"/>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3" name="Straight Connector 232"/>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6" name="Group 215"/>
              <p:cNvGrpSpPr/>
              <p:nvPr/>
            </p:nvGrpSpPr>
            <p:grpSpPr>
              <a:xfrm rot="5400000">
                <a:off x="-254017" y="3098857"/>
                <a:ext cx="152400" cy="122115"/>
                <a:chOff x="7983415" y="6582508"/>
                <a:chExt cx="152400" cy="486507"/>
              </a:xfrm>
            </p:grpSpPr>
            <p:cxnSp>
              <p:nvCxnSpPr>
                <p:cNvPr id="230" name="Straight Connector 229"/>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1" name="Straight Connector 230"/>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7" name="Group 216"/>
              <p:cNvGrpSpPr/>
              <p:nvPr/>
            </p:nvGrpSpPr>
            <p:grpSpPr>
              <a:xfrm rot="5400000">
                <a:off x="-254017" y="2625215"/>
                <a:ext cx="152400" cy="122115"/>
                <a:chOff x="7983415" y="6582508"/>
                <a:chExt cx="152400" cy="486507"/>
              </a:xfrm>
            </p:grpSpPr>
            <p:cxnSp>
              <p:nvCxnSpPr>
                <p:cNvPr id="228" name="Straight Connector 227"/>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8" name="Group 217"/>
              <p:cNvGrpSpPr/>
              <p:nvPr/>
            </p:nvGrpSpPr>
            <p:grpSpPr>
              <a:xfrm rot="5400000">
                <a:off x="-254017" y="2151573"/>
                <a:ext cx="152400" cy="122115"/>
                <a:chOff x="7983415" y="6582508"/>
                <a:chExt cx="152400" cy="486507"/>
              </a:xfrm>
            </p:grpSpPr>
            <p:cxnSp>
              <p:nvCxnSpPr>
                <p:cNvPr id="226" name="Straight Connector 225"/>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9" name="Group 218"/>
              <p:cNvGrpSpPr/>
              <p:nvPr/>
            </p:nvGrpSpPr>
            <p:grpSpPr>
              <a:xfrm rot="5400000">
                <a:off x="-254017" y="1677931"/>
                <a:ext cx="152400" cy="122115"/>
                <a:chOff x="7983415" y="6582508"/>
                <a:chExt cx="152400" cy="486507"/>
              </a:xfrm>
            </p:grpSpPr>
            <p:cxnSp>
              <p:nvCxnSpPr>
                <p:cNvPr id="224" name="Straight Connector 223"/>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20" name="Group 219"/>
              <p:cNvGrpSpPr/>
              <p:nvPr/>
            </p:nvGrpSpPr>
            <p:grpSpPr>
              <a:xfrm rot="5400000">
                <a:off x="-254017" y="997340"/>
                <a:ext cx="152400" cy="122115"/>
                <a:chOff x="7983415" y="6582508"/>
                <a:chExt cx="152400" cy="486507"/>
              </a:xfrm>
            </p:grpSpPr>
            <p:cxnSp>
              <p:nvCxnSpPr>
                <p:cNvPr id="222" name="Straight Connector 221"/>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21" name="Straight Connector 220"/>
              <p:cNvCxnSpPr/>
              <p:nvPr/>
            </p:nvCxnSpPr>
            <p:spPr>
              <a:xfrm rot="5400000">
                <a:off x="-177817" y="6338154"/>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3" name="Group 172"/>
            <p:cNvGrpSpPr/>
            <p:nvPr/>
          </p:nvGrpSpPr>
          <p:grpSpPr>
            <a:xfrm>
              <a:off x="457731" y="-141165"/>
              <a:ext cx="8226688" cy="122115"/>
              <a:chOff x="457731" y="6582508"/>
              <a:chExt cx="8226688" cy="486507"/>
            </a:xfrm>
          </p:grpSpPr>
          <p:cxnSp>
            <p:nvCxnSpPr>
              <p:cNvPr id="174" name="Straight Connector 173"/>
              <p:cNvCxnSpPr/>
              <p:nvPr/>
            </p:nvCxnSpPr>
            <p:spPr>
              <a:xfrm>
                <a:off x="457731"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p:nvCxnSpPr>
            <p:spPr>
              <a:xfrm>
                <a:off x="8684419"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176" name="Group 175"/>
              <p:cNvGrpSpPr/>
              <p:nvPr/>
            </p:nvGrpSpPr>
            <p:grpSpPr>
              <a:xfrm>
                <a:off x="7986158" y="6582508"/>
                <a:ext cx="152400" cy="486507"/>
                <a:chOff x="7983415" y="6582508"/>
                <a:chExt cx="152400" cy="486507"/>
              </a:xfrm>
            </p:grpSpPr>
            <p:cxnSp>
              <p:nvCxnSpPr>
                <p:cNvPr id="207" name="Straight Connector 206"/>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8" name="Straight Connector 207"/>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7" name="Group 176"/>
              <p:cNvGrpSpPr/>
              <p:nvPr/>
            </p:nvGrpSpPr>
            <p:grpSpPr>
              <a:xfrm>
                <a:off x="7287901" y="6582508"/>
                <a:ext cx="152400" cy="486507"/>
                <a:chOff x="7983415" y="6582508"/>
                <a:chExt cx="152400" cy="486507"/>
              </a:xfrm>
            </p:grpSpPr>
            <p:cxnSp>
              <p:nvCxnSpPr>
                <p:cNvPr id="205" name="Straight Connector 204"/>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6" name="Straight Connector 205"/>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8" name="Group 177"/>
              <p:cNvGrpSpPr/>
              <p:nvPr/>
            </p:nvGrpSpPr>
            <p:grpSpPr>
              <a:xfrm>
                <a:off x="6589644" y="6582508"/>
                <a:ext cx="152400" cy="486507"/>
                <a:chOff x="7983415" y="6582508"/>
                <a:chExt cx="152400" cy="486507"/>
              </a:xfrm>
            </p:grpSpPr>
            <p:cxnSp>
              <p:nvCxnSpPr>
                <p:cNvPr id="203" name="Straight Connector 202"/>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4" name="Straight Connector 203"/>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9" name="Group 178"/>
              <p:cNvGrpSpPr/>
              <p:nvPr/>
            </p:nvGrpSpPr>
            <p:grpSpPr>
              <a:xfrm>
                <a:off x="5891387" y="6582508"/>
                <a:ext cx="152400" cy="486507"/>
                <a:chOff x="7983415" y="6582508"/>
                <a:chExt cx="152400" cy="486507"/>
              </a:xfrm>
            </p:grpSpPr>
            <p:cxnSp>
              <p:nvCxnSpPr>
                <p:cNvPr id="201" name="Straight Connector 200"/>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2" name="Straight Connector 201"/>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0" name="Group 179"/>
              <p:cNvGrpSpPr/>
              <p:nvPr/>
            </p:nvGrpSpPr>
            <p:grpSpPr>
              <a:xfrm>
                <a:off x="5193130" y="6582508"/>
                <a:ext cx="152400" cy="486507"/>
                <a:chOff x="7983415" y="6582508"/>
                <a:chExt cx="152400" cy="486507"/>
              </a:xfrm>
            </p:grpSpPr>
            <p:cxnSp>
              <p:nvCxnSpPr>
                <p:cNvPr id="199" name="Straight Connector 198"/>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0" name="Straight Connector 199"/>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1" name="Group 180"/>
              <p:cNvGrpSpPr/>
              <p:nvPr/>
            </p:nvGrpSpPr>
            <p:grpSpPr>
              <a:xfrm>
                <a:off x="4494873" y="6582508"/>
                <a:ext cx="152400" cy="486507"/>
                <a:chOff x="7983415" y="6582508"/>
                <a:chExt cx="152400" cy="486507"/>
              </a:xfrm>
            </p:grpSpPr>
            <p:cxnSp>
              <p:nvCxnSpPr>
                <p:cNvPr id="197" name="Straight Connector 196"/>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8" name="Straight Connector 197"/>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2" name="Group 181"/>
              <p:cNvGrpSpPr/>
              <p:nvPr/>
            </p:nvGrpSpPr>
            <p:grpSpPr>
              <a:xfrm>
                <a:off x="3796616" y="6582508"/>
                <a:ext cx="152400" cy="486507"/>
                <a:chOff x="7983415" y="6582508"/>
                <a:chExt cx="152400" cy="486507"/>
              </a:xfrm>
            </p:grpSpPr>
            <p:cxnSp>
              <p:nvCxnSpPr>
                <p:cNvPr id="195" name="Straight Connector 194"/>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6" name="Straight Connector 195"/>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3" name="Group 182"/>
              <p:cNvGrpSpPr/>
              <p:nvPr/>
            </p:nvGrpSpPr>
            <p:grpSpPr>
              <a:xfrm>
                <a:off x="3098359" y="6582508"/>
                <a:ext cx="152400" cy="486507"/>
                <a:chOff x="7983415" y="6582508"/>
                <a:chExt cx="152400" cy="486507"/>
              </a:xfrm>
            </p:grpSpPr>
            <p:cxnSp>
              <p:nvCxnSpPr>
                <p:cNvPr id="193" name="Straight Connector 192"/>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4" name="Straight Connector 193"/>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4" name="Group 183"/>
              <p:cNvGrpSpPr/>
              <p:nvPr/>
            </p:nvGrpSpPr>
            <p:grpSpPr>
              <a:xfrm>
                <a:off x="2400102" y="6582508"/>
                <a:ext cx="152400" cy="486507"/>
                <a:chOff x="7983415" y="6582508"/>
                <a:chExt cx="152400" cy="486507"/>
              </a:xfrm>
            </p:grpSpPr>
            <p:cxnSp>
              <p:nvCxnSpPr>
                <p:cNvPr id="191" name="Straight Connector 190"/>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2" name="Straight Connector 191"/>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5" name="Group 184"/>
              <p:cNvGrpSpPr/>
              <p:nvPr/>
            </p:nvGrpSpPr>
            <p:grpSpPr>
              <a:xfrm>
                <a:off x="1701845" y="6582508"/>
                <a:ext cx="152400" cy="486507"/>
                <a:chOff x="7983415" y="6582508"/>
                <a:chExt cx="152400" cy="486507"/>
              </a:xfrm>
            </p:grpSpPr>
            <p:cxnSp>
              <p:nvCxnSpPr>
                <p:cNvPr id="189" name="Straight Connector 188"/>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6" name="Group 185"/>
              <p:cNvGrpSpPr/>
              <p:nvPr/>
            </p:nvGrpSpPr>
            <p:grpSpPr>
              <a:xfrm>
                <a:off x="1003588" y="6582508"/>
                <a:ext cx="152400" cy="486507"/>
                <a:chOff x="7983415" y="6582508"/>
                <a:chExt cx="152400" cy="486507"/>
              </a:xfrm>
            </p:grpSpPr>
            <p:cxnSp>
              <p:nvCxnSpPr>
                <p:cNvPr id="187" name="Straight Connector 186"/>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grpSp>
      <p:sp>
        <p:nvSpPr>
          <p:cNvPr id="155" name="Content Placeholder 2"/>
          <p:cNvSpPr>
            <a:spLocks noGrp="1"/>
          </p:cNvSpPr>
          <p:nvPr>
            <p:ph idx="14"/>
          </p:nvPr>
        </p:nvSpPr>
        <p:spPr>
          <a:xfrm>
            <a:off x="457732" y="5128999"/>
            <a:ext cx="1942371" cy="1720471"/>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6" name="Content Placeholder 2"/>
          <p:cNvSpPr>
            <a:spLocks noGrp="1"/>
          </p:cNvSpPr>
          <p:nvPr>
            <p:ph idx="15"/>
          </p:nvPr>
        </p:nvSpPr>
        <p:spPr>
          <a:xfrm>
            <a:off x="2552504" y="5128999"/>
            <a:ext cx="1942371" cy="1720471"/>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7" name="Content Placeholder 2"/>
          <p:cNvSpPr>
            <a:spLocks noGrp="1"/>
          </p:cNvSpPr>
          <p:nvPr>
            <p:ph idx="16"/>
          </p:nvPr>
        </p:nvSpPr>
        <p:spPr>
          <a:xfrm>
            <a:off x="4647276" y="5128999"/>
            <a:ext cx="1942371" cy="1720471"/>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8" name="Content Placeholder 2"/>
          <p:cNvSpPr>
            <a:spLocks noGrp="1"/>
          </p:cNvSpPr>
          <p:nvPr>
            <p:ph idx="17"/>
          </p:nvPr>
        </p:nvSpPr>
        <p:spPr>
          <a:xfrm>
            <a:off x="6744429" y="5128999"/>
            <a:ext cx="1942371" cy="1720471"/>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9" name="Text Placeholder 6"/>
          <p:cNvSpPr>
            <a:spLocks noGrp="1"/>
          </p:cNvSpPr>
          <p:nvPr>
            <p:ph type="body" sz="quarter" idx="18"/>
          </p:nvPr>
        </p:nvSpPr>
        <p:spPr>
          <a:xfrm>
            <a:off x="458788" y="6399212"/>
            <a:ext cx="5438508" cy="458788"/>
          </a:xfrm>
        </p:spPr>
        <p:txBody>
          <a:bodyPr vert="horz" lIns="0" tIns="0" rIns="0" bIns="0" rtlCol="0" anchor="ctr">
            <a:noAutofit/>
          </a:bodyPr>
          <a:lstStyle>
            <a:lvl1pPr>
              <a:defRPr lang="en-US" sz="800" i="0" dirty="0" smtClean="0">
                <a:solidFill>
                  <a:schemeClr val="bg2"/>
                </a:solidFill>
                <a:latin typeface="+mj-lt"/>
              </a:defRPr>
            </a:lvl1pPr>
          </a:lstStyle>
          <a:p>
            <a:pPr lvl="0">
              <a:lnSpc>
                <a:spcPct val="85000"/>
              </a:lnSpc>
              <a:spcBef>
                <a:spcPts val="0"/>
              </a:spcBef>
              <a:spcAft>
                <a:spcPts val="0"/>
              </a:spcAft>
              <a:buFontTx/>
              <a:buNone/>
            </a:pPr>
            <a:r>
              <a:rPr lang="en-US"/>
              <a:t>Edit Master text styles</a:t>
            </a:r>
          </a:p>
        </p:txBody>
      </p:sp>
    </p:spTree>
    <p:extLst>
      <p:ext uri="{BB962C8B-B14F-4D97-AF65-F5344CB8AC3E}">
        <p14:creationId xmlns:p14="http://schemas.microsoft.com/office/powerpoint/2010/main" val="169275616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2 No Sub">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53" name="Content Placeholder 2"/>
          <p:cNvSpPr>
            <a:spLocks noGrp="1"/>
          </p:cNvSpPr>
          <p:nvPr>
            <p:ph idx="1"/>
          </p:nvPr>
        </p:nvSpPr>
        <p:spPr>
          <a:xfrm>
            <a:off x="457732" y="1134598"/>
            <a:ext cx="4037143" cy="52646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4" name="Content Placeholder 2"/>
          <p:cNvSpPr>
            <a:spLocks noGrp="1"/>
          </p:cNvSpPr>
          <p:nvPr>
            <p:ph idx="12"/>
          </p:nvPr>
        </p:nvSpPr>
        <p:spPr>
          <a:xfrm>
            <a:off x="4647276" y="1134598"/>
            <a:ext cx="4037143" cy="52646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151" name="Group 150"/>
          <p:cNvGrpSpPr/>
          <p:nvPr/>
        </p:nvGrpSpPr>
        <p:grpSpPr>
          <a:xfrm>
            <a:off x="-151325" y="-141165"/>
            <a:ext cx="9439923" cy="7136527"/>
            <a:chOff x="-151325" y="-141165"/>
            <a:chExt cx="9439923" cy="7136527"/>
          </a:xfrm>
        </p:grpSpPr>
        <p:grpSp>
          <p:nvGrpSpPr>
            <p:cNvPr id="155" name="Group 154"/>
            <p:cNvGrpSpPr/>
            <p:nvPr/>
          </p:nvGrpSpPr>
          <p:grpSpPr>
            <a:xfrm>
              <a:off x="457731" y="6873247"/>
              <a:ext cx="8226688" cy="122115"/>
              <a:chOff x="457731" y="6582508"/>
              <a:chExt cx="8226688" cy="486507"/>
            </a:xfrm>
          </p:grpSpPr>
          <p:cxnSp>
            <p:nvCxnSpPr>
              <p:cNvPr id="264" name="Straight Connector 263"/>
              <p:cNvCxnSpPr/>
              <p:nvPr/>
            </p:nvCxnSpPr>
            <p:spPr>
              <a:xfrm>
                <a:off x="457731"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a:off x="8684419"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66" name="Group 265"/>
              <p:cNvGrpSpPr/>
              <p:nvPr/>
            </p:nvGrpSpPr>
            <p:grpSpPr>
              <a:xfrm>
                <a:off x="7986158" y="6582508"/>
                <a:ext cx="152400" cy="486507"/>
                <a:chOff x="7983415" y="6582508"/>
                <a:chExt cx="152400" cy="486507"/>
              </a:xfrm>
            </p:grpSpPr>
            <p:cxnSp>
              <p:nvCxnSpPr>
                <p:cNvPr id="297" name="Straight Connector 296"/>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67" name="Group 266"/>
              <p:cNvGrpSpPr/>
              <p:nvPr/>
            </p:nvGrpSpPr>
            <p:grpSpPr>
              <a:xfrm>
                <a:off x="7287901" y="6582508"/>
                <a:ext cx="152400" cy="486507"/>
                <a:chOff x="7983415" y="6582508"/>
                <a:chExt cx="152400" cy="486507"/>
              </a:xfrm>
            </p:grpSpPr>
            <p:cxnSp>
              <p:nvCxnSpPr>
                <p:cNvPr id="295" name="Straight Connector 294"/>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6" name="Straight Connector 295"/>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68" name="Group 267"/>
              <p:cNvGrpSpPr/>
              <p:nvPr/>
            </p:nvGrpSpPr>
            <p:grpSpPr>
              <a:xfrm>
                <a:off x="6589644" y="6582508"/>
                <a:ext cx="152400" cy="486507"/>
                <a:chOff x="7983415" y="6582508"/>
                <a:chExt cx="152400" cy="486507"/>
              </a:xfrm>
            </p:grpSpPr>
            <p:cxnSp>
              <p:nvCxnSpPr>
                <p:cNvPr id="293" name="Straight Connector 292"/>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69" name="Group 268"/>
              <p:cNvGrpSpPr/>
              <p:nvPr/>
            </p:nvGrpSpPr>
            <p:grpSpPr>
              <a:xfrm>
                <a:off x="5891387" y="6582508"/>
                <a:ext cx="152400" cy="486507"/>
                <a:chOff x="7983415" y="6582508"/>
                <a:chExt cx="152400" cy="486507"/>
              </a:xfrm>
            </p:grpSpPr>
            <p:cxnSp>
              <p:nvCxnSpPr>
                <p:cNvPr id="291" name="Straight Connector 290"/>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0" name="Group 269"/>
              <p:cNvGrpSpPr/>
              <p:nvPr/>
            </p:nvGrpSpPr>
            <p:grpSpPr>
              <a:xfrm>
                <a:off x="5193130" y="6582508"/>
                <a:ext cx="152400" cy="486507"/>
                <a:chOff x="7983415" y="6582508"/>
                <a:chExt cx="152400" cy="486507"/>
              </a:xfrm>
            </p:grpSpPr>
            <p:cxnSp>
              <p:nvCxnSpPr>
                <p:cNvPr id="289" name="Straight Connector 288"/>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0" name="Straight Connector 289"/>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1" name="Group 270"/>
              <p:cNvGrpSpPr/>
              <p:nvPr/>
            </p:nvGrpSpPr>
            <p:grpSpPr>
              <a:xfrm>
                <a:off x="4494873" y="6582508"/>
                <a:ext cx="152400" cy="486507"/>
                <a:chOff x="7983415" y="6582508"/>
                <a:chExt cx="152400" cy="486507"/>
              </a:xfrm>
            </p:grpSpPr>
            <p:cxnSp>
              <p:nvCxnSpPr>
                <p:cNvPr id="287" name="Straight Connector 286"/>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88" name="Straight Connector 287"/>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2" name="Group 271"/>
              <p:cNvGrpSpPr/>
              <p:nvPr/>
            </p:nvGrpSpPr>
            <p:grpSpPr>
              <a:xfrm>
                <a:off x="3796616" y="6582508"/>
                <a:ext cx="152400" cy="486507"/>
                <a:chOff x="7983415" y="6582508"/>
                <a:chExt cx="152400" cy="486507"/>
              </a:xfrm>
            </p:grpSpPr>
            <p:cxnSp>
              <p:nvCxnSpPr>
                <p:cNvPr id="285" name="Straight Connector 284"/>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86" name="Straight Connector 285"/>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3" name="Group 272"/>
              <p:cNvGrpSpPr/>
              <p:nvPr/>
            </p:nvGrpSpPr>
            <p:grpSpPr>
              <a:xfrm>
                <a:off x="3098359" y="6582508"/>
                <a:ext cx="152400" cy="486507"/>
                <a:chOff x="7983415" y="6582508"/>
                <a:chExt cx="152400" cy="486507"/>
              </a:xfrm>
            </p:grpSpPr>
            <p:cxnSp>
              <p:nvCxnSpPr>
                <p:cNvPr id="283" name="Straight Connector 282"/>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84" name="Straight Connector 283"/>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4" name="Group 273"/>
              <p:cNvGrpSpPr/>
              <p:nvPr/>
            </p:nvGrpSpPr>
            <p:grpSpPr>
              <a:xfrm>
                <a:off x="2400102" y="6582508"/>
                <a:ext cx="152400" cy="486507"/>
                <a:chOff x="7983415" y="6582508"/>
                <a:chExt cx="152400" cy="486507"/>
              </a:xfrm>
            </p:grpSpPr>
            <p:cxnSp>
              <p:nvCxnSpPr>
                <p:cNvPr id="281" name="Straight Connector 280"/>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82" name="Straight Connector 281"/>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5" name="Group 274"/>
              <p:cNvGrpSpPr/>
              <p:nvPr/>
            </p:nvGrpSpPr>
            <p:grpSpPr>
              <a:xfrm>
                <a:off x="1701845" y="6582508"/>
                <a:ext cx="152400" cy="486507"/>
                <a:chOff x="7983415" y="6582508"/>
                <a:chExt cx="152400" cy="486507"/>
              </a:xfrm>
            </p:grpSpPr>
            <p:cxnSp>
              <p:nvCxnSpPr>
                <p:cNvPr id="279" name="Straight Connector 278"/>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80" name="Straight Connector 279"/>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6" name="Group 275"/>
              <p:cNvGrpSpPr/>
              <p:nvPr/>
            </p:nvGrpSpPr>
            <p:grpSpPr>
              <a:xfrm>
                <a:off x="1003588" y="6582508"/>
                <a:ext cx="152400" cy="486507"/>
                <a:chOff x="7983415" y="6582508"/>
                <a:chExt cx="152400" cy="486507"/>
              </a:xfrm>
            </p:grpSpPr>
            <p:cxnSp>
              <p:nvCxnSpPr>
                <p:cNvPr id="277" name="Straight Connector 276"/>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grpSp>
          <p:nvGrpSpPr>
            <p:cNvPr id="156" name="Group 155"/>
            <p:cNvGrpSpPr/>
            <p:nvPr/>
          </p:nvGrpSpPr>
          <p:grpSpPr>
            <a:xfrm>
              <a:off x="-151325" y="454007"/>
              <a:ext cx="122115" cy="5945205"/>
              <a:chOff x="-238875" y="454007"/>
              <a:chExt cx="122115" cy="5945205"/>
            </a:xfrm>
          </p:grpSpPr>
          <p:cxnSp>
            <p:nvCxnSpPr>
              <p:cNvPr id="229" name="Straight Connector 228"/>
              <p:cNvCxnSpPr/>
              <p:nvPr/>
            </p:nvCxnSpPr>
            <p:spPr>
              <a:xfrm rot="5400000">
                <a:off x="-177817" y="392949"/>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30" name="Group 229"/>
              <p:cNvGrpSpPr/>
              <p:nvPr/>
            </p:nvGrpSpPr>
            <p:grpSpPr>
              <a:xfrm rot="5400000">
                <a:off x="-254017" y="5940709"/>
                <a:ext cx="152400" cy="122115"/>
                <a:chOff x="7983415" y="6582508"/>
                <a:chExt cx="152400" cy="486507"/>
              </a:xfrm>
            </p:grpSpPr>
            <p:cxnSp>
              <p:nvCxnSpPr>
                <p:cNvPr id="262" name="Straight Connector 261"/>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3" name="Straight Connector 262"/>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1" name="Group 230"/>
              <p:cNvGrpSpPr/>
              <p:nvPr/>
            </p:nvGrpSpPr>
            <p:grpSpPr>
              <a:xfrm rot="5400000">
                <a:off x="-254017" y="5467067"/>
                <a:ext cx="152400" cy="122115"/>
                <a:chOff x="7983415" y="6582508"/>
                <a:chExt cx="152400" cy="486507"/>
              </a:xfrm>
            </p:grpSpPr>
            <p:cxnSp>
              <p:nvCxnSpPr>
                <p:cNvPr id="260" name="Straight Connector 259"/>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2" name="Group 231"/>
              <p:cNvGrpSpPr/>
              <p:nvPr/>
            </p:nvGrpSpPr>
            <p:grpSpPr>
              <a:xfrm rot="5400000">
                <a:off x="-254017" y="4993425"/>
                <a:ext cx="152400" cy="122115"/>
                <a:chOff x="7983415" y="6582508"/>
                <a:chExt cx="152400" cy="486507"/>
              </a:xfrm>
            </p:grpSpPr>
            <p:cxnSp>
              <p:nvCxnSpPr>
                <p:cNvPr id="258" name="Straight Connector 257"/>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3" name="Group 232"/>
              <p:cNvGrpSpPr/>
              <p:nvPr/>
            </p:nvGrpSpPr>
            <p:grpSpPr>
              <a:xfrm rot="5400000">
                <a:off x="-254017" y="4519783"/>
                <a:ext cx="152400" cy="122115"/>
                <a:chOff x="7983415" y="6582508"/>
                <a:chExt cx="152400" cy="486507"/>
              </a:xfrm>
            </p:grpSpPr>
            <p:cxnSp>
              <p:nvCxnSpPr>
                <p:cNvPr id="256" name="Straight Connector 255"/>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4" name="Group 233"/>
              <p:cNvGrpSpPr/>
              <p:nvPr/>
            </p:nvGrpSpPr>
            <p:grpSpPr>
              <a:xfrm rot="5400000">
                <a:off x="-254017" y="4046141"/>
                <a:ext cx="152400" cy="122115"/>
                <a:chOff x="7983415" y="6582508"/>
                <a:chExt cx="152400" cy="486507"/>
              </a:xfrm>
            </p:grpSpPr>
            <p:cxnSp>
              <p:nvCxnSpPr>
                <p:cNvPr id="254" name="Straight Connector 253"/>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5" name="Group 234"/>
              <p:cNvGrpSpPr/>
              <p:nvPr/>
            </p:nvGrpSpPr>
            <p:grpSpPr>
              <a:xfrm rot="5400000">
                <a:off x="-254017" y="3572499"/>
                <a:ext cx="152400" cy="122115"/>
                <a:chOff x="7983415" y="6582508"/>
                <a:chExt cx="152400" cy="486507"/>
              </a:xfrm>
            </p:grpSpPr>
            <p:cxnSp>
              <p:nvCxnSpPr>
                <p:cNvPr id="252" name="Straight Connector 251"/>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6" name="Group 235"/>
              <p:cNvGrpSpPr/>
              <p:nvPr/>
            </p:nvGrpSpPr>
            <p:grpSpPr>
              <a:xfrm rot="5400000">
                <a:off x="-254017" y="3098857"/>
                <a:ext cx="152400" cy="122115"/>
                <a:chOff x="7983415" y="6582508"/>
                <a:chExt cx="152400" cy="486507"/>
              </a:xfrm>
            </p:grpSpPr>
            <p:cxnSp>
              <p:nvCxnSpPr>
                <p:cNvPr id="250" name="Straight Connector 249"/>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7" name="Group 236"/>
              <p:cNvGrpSpPr/>
              <p:nvPr/>
            </p:nvGrpSpPr>
            <p:grpSpPr>
              <a:xfrm rot="5400000">
                <a:off x="-254017" y="2625215"/>
                <a:ext cx="152400" cy="122115"/>
                <a:chOff x="7983415" y="6582508"/>
                <a:chExt cx="152400" cy="486507"/>
              </a:xfrm>
            </p:grpSpPr>
            <p:cxnSp>
              <p:nvCxnSpPr>
                <p:cNvPr id="248" name="Straight Connector 247"/>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8" name="Group 237"/>
              <p:cNvGrpSpPr/>
              <p:nvPr/>
            </p:nvGrpSpPr>
            <p:grpSpPr>
              <a:xfrm rot="5400000">
                <a:off x="-254017" y="2151573"/>
                <a:ext cx="152400" cy="122115"/>
                <a:chOff x="7983415" y="6582508"/>
                <a:chExt cx="152400" cy="486507"/>
              </a:xfrm>
            </p:grpSpPr>
            <p:cxnSp>
              <p:nvCxnSpPr>
                <p:cNvPr id="246" name="Straight Connector 245"/>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9" name="Group 238"/>
              <p:cNvGrpSpPr/>
              <p:nvPr/>
            </p:nvGrpSpPr>
            <p:grpSpPr>
              <a:xfrm rot="5400000">
                <a:off x="-254017" y="1677931"/>
                <a:ext cx="152400" cy="122115"/>
                <a:chOff x="7983415" y="6582508"/>
                <a:chExt cx="152400" cy="486507"/>
              </a:xfrm>
            </p:grpSpPr>
            <p:cxnSp>
              <p:nvCxnSpPr>
                <p:cNvPr id="244" name="Straight Connector 243"/>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0" name="Group 239"/>
              <p:cNvGrpSpPr/>
              <p:nvPr/>
            </p:nvGrpSpPr>
            <p:grpSpPr>
              <a:xfrm rot="5400000">
                <a:off x="-254017" y="997340"/>
                <a:ext cx="152400" cy="122115"/>
                <a:chOff x="7983415" y="6582508"/>
                <a:chExt cx="152400" cy="486507"/>
              </a:xfrm>
            </p:grpSpPr>
            <p:cxnSp>
              <p:nvCxnSpPr>
                <p:cNvPr id="242" name="Straight Connector 241"/>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41" name="Straight Connector 240"/>
              <p:cNvCxnSpPr/>
              <p:nvPr/>
            </p:nvCxnSpPr>
            <p:spPr>
              <a:xfrm rot="5400000">
                <a:off x="-177817" y="6338154"/>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57" name="Group 156"/>
            <p:cNvGrpSpPr/>
            <p:nvPr/>
          </p:nvGrpSpPr>
          <p:grpSpPr>
            <a:xfrm>
              <a:off x="9166483" y="454007"/>
              <a:ext cx="122115" cy="5945205"/>
              <a:chOff x="-238875" y="454007"/>
              <a:chExt cx="122115" cy="5945205"/>
            </a:xfrm>
          </p:grpSpPr>
          <p:cxnSp>
            <p:nvCxnSpPr>
              <p:cNvPr id="194" name="Straight Connector 193"/>
              <p:cNvCxnSpPr/>
              <p:nvPr/>
            </p:nvCxnSpPr>
            <p:spPr>
              <a:xfrm rot="5400000">
                <a:off x="-177817" y="392949"/>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195" name="Group 194"/>
              <p:cNvGrpSpPr/>
              <p:nvPr/>
            </p:nvGrpSpPr>
            <p:grpSpPr>
              <a:xfrm rot="5400000">
                <a:off x="-254017" y="5940709"/>
                <a:ext cx="152400" cy="122115"/>
                <a:chOff x="7983415" y="6582508"/>
                <a:chExt cx="152400" cy="486507"/>
              </a:xfrm>
            </p:grpSpPr>
            <p:cxnSp>
              <p:nvCxnSpPr>
                <p:cNvPr id="227" name="Straight Connector 226"/>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96" name="Group 195"/>
              <p:cNvGrpSpPr/>
              <p:nvPr/>
            </p:nvGrpSpPr>
            <p:grpSpPr>
              <a:xfrm rot="5400000">
                <a:off x="-254017" y="5467067"/>
                <a:ext cx="152400" cy="122115"/>
                <a:chOff x="7983415" y="6582508"/>
                <a:chExt cx="152400" cy="486507"/>
              </a:xfrm>
            </p:grpSpPr>
            <p:cxnSp>
              <p:nvCxnSpPr>
                <p:cNvPr id="225" name="Straight Connector 224"/>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97" name="Group 196"/>
              <p:cNvGrpSpPr/>
              <p:nvPr/>
            </p:nvGrpSpPr>
            <p:grpSpPr>
              <a:xfrm rot="5400000">
                <a:off x="-254017" y="4993425"/>
                <a:ext cx="152400" cy="122115"/>
                <a:chOff x="7983415" y="6582508"/>
                <a:chExt cx="152400" cy="486507"/>
              </a:xfrm>
            </p:grpSpPr>
            <p:cxnSp>
              <p:nvCxnSpPr>
                <p:cNvPr id="223" name="Straight Connector 222"/>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98" name="Group 197"/>
              <p:cNvGrpSpPr/>
              <p:nvPr/>
            </p:nvGrpSpPr>
            <p:grpSpPr>
              <a:xfrm rot="5400000">
                <a:off x="-254017" y="4519783"/>
                <a:ext cx="152400" cy="122115"/>
                <a:chOff x="7983415" y="6582508"/>
                <a:chExt cx="152400" cy="486507"/>
              </a:xfrm>
            </p:grpSpPr>
            <p:cxnSp>
              <p:nvCxnSpPr>
                <p:cNvPr id="221" name="Straight Connector 220"/>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99" name="Group 198"/>
              <p:cNvGrpSpPr/>
              <p:nvPr/>
            </p:nvGrpSpPr>
            <p:grpSpPr>
              <a:xfrm rot="5400000">
                <a:off x="-254017" y="4046141"/>
                <a:ext cx="152400" cy="122115"/>
                <a:chOff x="7983415" y="6582508"/>
                <a:chExt cx="152400" cy="486507"/>
              </a:xfrm>
            </p:grpSpPr>
            <p:cxnSp>
              <p:nvCxnSpPr>
                <p:cNvPr id="219" name="Straight Connector 218"/>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0" name="Group 199"/>
              <p:cNvGrpSpPr/>
              <p:nvPr/>
            </p:nvGrpSpPr>
            <p:grpSpPr>
              <a:xfrm rot="5400000">
                <a:off x="-254017" y="3572499"/>
                <a:ext cx="152400" cy="122115"/>
                <a:chOff x="7983415" y="6582508"/>
                <a:chExt cx="152400" cy="486507"/>
              </a:xfrm>
            </p:grpSpPr>
            <p:cxnSp>
              <p:nvCxnSpPr>
                <p:cNvPr id="217" name="Straight Connector 216"/>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1" name="Group 200"/>
              <p:cNvGrpSpPr/>
              <p:nvPr/>
            </p:nvGrpSpPr>
            <p:grpSpPr>
              <a:xfrm rot="5400000">
                <a:off x="-254017" y="3098857"/>
                <a:ext cx="152400" cy="122115"/>
                <a:chOff x="7983415" y="6582508"/>
                <a:chExt cx="152400" cy="486507"/>
              </a:xfrm>
            </p:grpSpPr>
            <p:cxnSp>
              <p:nvCxnSpPr>
                <p:cNvPr id="215" name="Straight Connector 214"/>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2" name="Group 201"/>
              <p:cNvGrpSpPr/>
              <p:nvPr/>
            </p:nvGrpSpPr>
            <p:grpSpPr>
              <a:xfrm rot="5400000">
                <a:off x="-254017" y="2625215"/>
                <a:ext cx="152400" cy="122115"/>
                <a:chOff x="7983415" y="6582508"/>
                <a:chExt cx="152400" cy="486507"/>
              </a:xfrm>
            </p:grpSpPr>
            <p:cxnSp>
              <p:nvCxnSpPr>
                <p:cNvPr id="213" name="Straight Connector 212"/>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3" name="Group 202"/>
              <p:cNvGrpSpPr/>
              <p:nvPr/>
            </p:nvGrpSpPr>
            <p:grpSpPr>
              <a:xfrm rot="5400000">
                <a:off x="-254017" y="2151573"/>
                <a:ext cx="152400" cy="122115"/>
                <a:chOff x="7983415" y="6582508"/>
                <a:chExt cx="152400" cy="486507"/>
              </a:xfrm>
            </p:grpSpPr>
            <p:cxnSp>
              <p:nvCxnSpPr>
                <p:cNvPr id="211" name="Straight Connector 210"/>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4" name="Group 203"/>
              <p:cNvGrpSpPr/>
              <p:nvPr/>
            </p:nvGrpSpPr>
            <p:grpSpPr>
              <a:xfrm rot="5400000">
                <a:off x="-254017" y="1677931"/>
                <a:ext cx="152400" cy="122115"/>
                <a:chOff x="7983415" y="6582508"/>
                <a:chExt cx="152400" cy="486507"/>
              </a:xfrm>
            </p:grpSpPr>
            <p:cxnSp>
              <p:nvCxnSpPr>
                <p:cNvPr id="209" name="Straight Connector 208"/>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5" name="Group 204"/>
              <p:cNvGrpSpPr/>
              <p:nvPr/>
            </p:nvGrpSpPr>
            <p:grpSpPr>
              <a:xfrm rot="5400000">
                <a:off x="-254017" y="997340"/>
                <a:ext cx="152400" cy="122115"/>
                <a:chOff x="7983415" y="6582508"/>
                <a:chExt cx="152400" cy="486507"/>
              </a:xfrm>
            </p:grpSpPr>
            <p:cxnSp>
              <p:nvCxnSpPr>
                <p:cNvPr id="207" name="Straight Connector 206"/>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8" name="Straight Connector 207"/>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06" name="Straight Connector 205"/>
              <p:cNvCxnSpPr/>
              <p:nvPr/>
            </p:nvCxnSpPr>
            <p:spPr>
              <a:xfrm rot="5400000">
                <a:off x="-177817" y="6338154"/>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58" name="Group 157"/>
            <p:cNvGrpSpPr/>
            <p:nvPr/>
          </p:nvGrpSpPr>
          <p:grpSpPr>
            <a:xfrm>
              <a:off x="457731" y="-141165"/>
              <a:ext cx="8226688" cy="122115"/>
              <a:chOff x="457731" y="6582508"/>
              <a:chExt cx="8226688" cy="486507"/>
            </a:xfrm>
          </p:grpSpPr>
          <p:cxnSp>
            <p:nvCxnSpPr>
              <p:cNvPr id="159" name="Straight Connector 158"/>
              <p:cNvCxnSpPr/>
              <p:nvPr/>
            </p:nvCxnSpPr>
            <p:spPr>
              <a:xfrm>
                <a:off x="457731"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60" name="Straight Connector 159"/>
              <p:cNvCxnSpPr/>
              <p:nvPr/>
            </p:nvCxnSpPr>
            <p:spPr>
              <a:xfrm>
                <a:off x="8684419"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161" name="Group 160"/>
              <p:cNvGrpSpPr/>
              <p:nvPr/>
            </p:nvGrpSpPr>
            <p:grpSpPr>
              <a:xfrm>
                <a:off x="7986158" y="6582508"/>
                <a:ext cx="152400" cy="486507"/>
                <a:chOff x="7983415" y="6582508"/>
                <a:chExt cx="152400" cy="486507"/>
              </a:xfrm>
            </p:grpSpPr>
            <p:cxnSp>
              <p:nvCxnSpPr>
                <p:cNvPr id="192" name="Straight Connector 191"/>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3" name="Straight Connector 192"/>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2" name="Group 161"/>
              <p:cNvGrpSpPr/>
              <p:nvPr/>
            </p:nvGrpSpPr>
            <p:grpSpPr>
              <a:xfrm>
                <a:off x="7287901" y="6582508"/>
                <a:ext cx="152400" cy="486507"/>
                <a:chOff x="7983415" y="6582508"/>
                <a:chExt cx="152400" cy="486507"/>
              </a:xfrm>
            </p:grpSpPr>
            <p:cxnSp>
              <p:nvCxnSpPr>
                <p:cNvPr id="190" name="Straight Connector 189"/>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1" name="Straight Connector 190"/>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3" name="Group 162"/>
              <p:cNvGrpSpPr/>
              <p:nvPr/>
            </p:nvGrpSpPr>
            <p:grpSpPr>
              <a:xfrm>
                <a:off x="6589644" y="6582508"/>
                <a:ext cx="152400" cy="486507"/>
                <a:chOff x="7983415" y="6582508"/>
                <a:chExt cx="152400" cy="486507"/>
              </a:xfrm>
            </p:grpSpPr>
            <p:cxnSp>
              <p:nvCxnSpPr>
                <p:cNvPr id="188" name="Straight Connector 187"/>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4" name="Group 163"/>
              <p:cNvGrpSpPr/>
              <p:nvPr/>
            </p:nvGrpSpPr>
            <p:grpSpPr>
              <a:xfrm>
                <a:off x="5891387" y="6582508"/>
                <a:ext cx="152400" cy="486507"/>
                <a:chOff x="7983415" y="6582508"/>
                <a:chExt cx="152400" cy="486507"/>
              </a:xfrm>
            </p:grpSpPr>
            <p:cxnSp>
              <p:nvCxnSpPr>
                <p:cNvPr id="186" name="Straight Connector 185"/>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5" name="Group 164"/>
              <p:cNvGrpSpPr/>
              <p:nvPr/>
            </p:nvGrpSpPr>
            <p:grpSpPr>
              <a:xfrm>
                <a:off x="5193130" y="6582508"/>
                <a:ext cx="152400" cy="486507"/>
                <a:chOff x="7983415" y="6582508"/>
                <a:chExt cx="152400" cy="486507"/>
              </a:xfrm>
            </p:grpSpPr>
            <p:cxnSp>
              <p:nvCxnSpPr>
                <p:cNvPr id="184" name="Straight Connector 183"/>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6" name="Group 165"/>
              <p:cNvGrpSpPr/>
              <p:nvPr/>
            </p:nvGrpSpPr>
            <p:grpSpPr>
              <a:xfrm>
                <a:off x="4494873" y="6582508"/>
                <a:ext cx="152400" cy="486507"/>
                <a:chOff x="7983415" y="6582508"/>
                <a:chExt cx="152400" cy="486507"/>
              </a:xfrm>
            </p:grpSpPr>
            <p:cxnSp>
              <p:nvCxnSpPr>
                <p:cNvPr id="182" name="Straight Connector 181"/>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7" name="Group 166"/>
              <p:cNvGrpSpPr/>
              <p:nvPr/>
            </p:nvGrpSpPr>
            <p:grpSpPr>
              <a:xfrm>
                <a:off x="3796616" y="6582508"/>
                <a:ext cx="152400" cy="486507"/>
                <a:chOff x="7983415" y="6582508"/>
                <a:chExt cx="152400" cy="486507"/>
              </a:xfrm>
            </p:grpSpPr>
            <p:cxnSp>
              <p:nvCxnSpPr>
                <p:cNvPr id="180" name="Straight Connector 179"/>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8" name="Group 167"/>
              <p:cNvGrpSpPr/>
              <p:nvPr/>
            </p:nvGrpSpPr>
            <p:grpSpPr>
              <a:xfrm>
                <a:off x="3098359" y="6582508"/>
                <a:ext cx="152400" cy="486507"/>
                <a:chOff x="7983415" y="6582508"/>
                <a:chExt cx="152400" cy="486507"/>
              </a:xfrm>
            </p:grpSpPr>
            <p:cxnSp>
              <p:nvCxnSpPr>
                <p:cNvPr id="178" name="Straight Connector 177"/>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9" name="Straight Connector 178"/>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9" name="Group 168"/>
              <p:cNvGrpSpPr/>
              <p:nvPr/>
            </p:nvGrpSpPr>
            <p:grpSpPr>
              <a:xfrm>
                <a:off x="2400102" y="6582508"/>
                <a:ext cx="152400" cy="486507"/>
                <a:chOff x="7983415" y="6582508"/>
                <a:chExt cx="152400" cy="486507"/>
              </a:xfrm>
            </p:grpSpPr>
            <p:cxnSp>
              <p:nvCxnSpPr>
                <p:cNvPr id="176" name="Straight Connector 175"/>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0" name="Group 169"/>
              <p:cNvGrpSpPr/>
              <p:nvPr/>
            </p:nvGrpSpPr>
            <p:grpSpPr>
              <a:xfrm>
                <a:off x="1701845" y="6582508"/>
                <a:ext cx="152400" cy="486507"/>
                <a:chOff x="7983415" y="6582508"/>
                <a:chExt cx="152400" cy="486507"/>
              </a:xfrm>
            </p:grpSpPr>
            <p:cxnSp>
              <p:nvCxnSpPr>
                <p:cNvPr id="174" name="Straight Connector 173"/>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1" name="Group 170"/>
              <p:cNvGrpSpPr/>
              <p:nvPr/>
            </p:nvGrpSpPr>
            <p:grpSpPr>
              <a:xfrm>
                <a:off x="1003588" y="6582508"/>
                <a:ext cx="152400" cy="486507"/>
                <a:chOff x="7983415" y="6582508"/>
                <a:chExt cx="152400" cy="486507"/>
              </a:xfrm>
            </p:grpSpPr>
            <p:cxnSp>
              <p:nvCxnSpPr>
                <p:cNvPr id="172" name="Straight Connector 171"/>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grpSp>
      <p:sp>
        <p:nvSpPr>
          <p:cNvPr id="299" name="Text Placeholder 6"/>
          <p:cNvSpPr>
            <a:spLocks noGrp="1"/>
          </p:cNvSpPr>
          <p:nvPr>
            <p:ph type="body" sz="quarter" idx="14"/>
          </p:nvPr>
        </p:nvSpPr>
        <p:spPr>
          <a:xfrm>
            <a:off x="458788" y="6399212"/>
            <a:ext cx="5438508" cy="458788"/>
          </a:xfrm>
        </p:spPr>
        <p:txBody>
          <a:bodyPr vert="horz" lIns="0" tIns="0" rIns="0" bIns="0" rtlCol="0" anchor="ctr">
            <a:noAutofit/>
          </a:bodyPr>
          <a:lstStyle>
            <a:lvl1pPr>
              <a:defRPr lang="en-US" sz="800" i="0" dirty="0" smtClean="0">
                <a:solidFill>
                  <a:schemeClr val="bg2"/>
                </a:solidFill>
                <a:latin typeface="+mj-lt"/>
              </a:defRPr>
            </a:lvl1pPr>
          </a:lstStyle>
          <a:p>
            <a:pPr lvl="0">
              <a:lnSpc>
                <a:spcPct val="85000"/>
              </a:lnSpc>
              <a:spcBef>
                <a:spcPts val="0"/>
              </a:spcBef>
              <a:spcAft>
                <a:spcPts val="0"/>
              </a:spcAft>
              <a:buFontTx/>
              <a:buNone/>
            </a:pPr>
            <a:r>
              <a:rPr lang="en-US"/>
              <a:t>Edit Master text styles</a:t>
            </a:r>
          </a:p>
        </p:txBody>
      </p:sp>
    </p:spTree>
    <p:extLst>
      <p:ext uri="{BB962C8B-B14F-4D97-AF65-F5344CB8AC3E}">
        <p14:creationId xmlns:p14="http://schemas.microsoft.com/office/powerpoint/2010/main" val="53321746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3 No Sub">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732" y="1134598"/>
            <a:ext cx="2640628" cy="52646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1" name="Content Placeholder 2"/>
          <p:cNvSpPr>
            <a:spLocks noGrp="1"/>
          </p:cNvSpPr>
          <p:nvPr>
            <p:ph idx="11"/>
          </p:nvPr>
        </p:nvSpPr>
        <p:spPr>
          <a:xfrm>
            <a:off x="3256668" y="1134598"/>
            <a:ext cx="2640628" cy="52646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3" name="Content Placeholder 2"/>
          <p:cNvSpPr>
            <a:spLocks noGrp="1"/>
          </p:cNvSpPr>
          <p:nvPr>
            <p:ph idx="12"/>
          </p:nvPr>
        </p:nvSpPr>
        <p:spPr>
          <a:xfrm>
            <a:off x="6043787" y="1134598"/>
            <a:ext cx="2640628" cy="52646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154" name="Group 153"/>
          <p:cNvGrpSpPr/>
          <p:nvPr/>
        </p:nvGrpSpPr>
        <p:grpSpPr>
          <a:xfrm>
            <a:off x="-151325" y="-141165"/>
            <a:ext cx="9439923" cy="7136527"/>
            <a:chOff x="-151325" y="-141165"/>
            <a:chExt cx="9439923" cy="7136527"/>
          </a:xfrm>
        </p:grpSpPr>
        <p:grpSp>
          <p:nvGrpSpPr>
            <p:cNvPr id="155" name="Group 154"/>
            <p:cNvGrpSpPr/>
            <p:nvPr/>
          </p:nvGrpSpPr>
          <p:grpSpPr>
            <a:xfrm>
              <a:off x="457731" y="6873247"/>
              <a:ext cx="8226688" cy="122115"/>
              <a:chOff x="457731" y="6582508"/>
              <a:chExt cx="8226688" cy="486507"/>
            </a:xfrm>
          </p:grpSpPr>
          <p:cxnSp>
            <p:nvCxnSpPr>
              <p:cNvPr id="264" name="Straight Connector 263"/>
              <p:cNvCxnSpPr/>
              <p:nvPr/>
            </p:nvCxnSpPr>
            <p:spPr>
              <a:xfrm>
                <a:off x="457731"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a:off x="8684419"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66" name="Group 265"/>
              <p:cNvGrpSpPr/>
              <p:nvPr/>
            </p:nvGrpSpPr>
            <p:grpSpPr>
              <a:xfrm>
                <a:off x="7986158" y="6582508"/>
                <a:ext cx="152400" cy="486507"/>
                <a:chOff x="7983415" y="6582508"/>
                <a:chExt cx="152400" cy="486507"/>
              </a:xfrm>
            </p:grpSpPr>
            <p:cxnSp>
              <p:nvCxnSpPr>
                <p:cNvPr id="297" name="Straight Connector 296"/>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67" name="Group 266"/>
              <p:cNvGrpSpPr/>
              <p:nvPr/>
            </p:nvGrpSpPr>
            <p:grpSpPr>
              <a:xfrm>
                <a:off x="7287901" y="6582508"/>
                <a:ext cx="152400" cy="486507"/>
                <a:chOff x="7983415" y="6582508"/>
                <a:chExt cx="152400" cy="486507"/>
              </a:xfrm>
            </p:grpSpPr>
            <p:cxnSp>
              <p:nvCxnSpPr>
                <p:cNvPr id="295" name="Straight Connector 294"/>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6" name="Straight Connector 295"/>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68" name="Group 267"/>
              <p:cNvGrpSpPr/>
              <p:nvPr/>
            </p:nvGrpSpPr>
            <p:grpSpPr>
              <a:xfrm>
                <a:off x="6589644" y="6582508"/>
                <a:ext cx="152400" cy="486507"/>
                <a:chOff x="7983415" y="6582508"/>
                <a:chExt cx="152400" cy="486507"/>
              </a:xfrm>
            </p:grpSpPr>
            <p:cxnSp>
              <p:nvCxnSpPr>
                <p:cNvPr id="293" name="Straight Connector 292"/>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69" name="Group 268"/>
              <p:cNvGrpSpPr/>
              <p:nvPr/>
            </p:nvGrpSpPr>
            <p:grpSpPr>
              <a:xfrm>
                <a:off x="5891387" y="6582508"/>
                <a:ext cx="152400" cy="486507"/>
                <a:chOff x="7983415" y="6582508"/>
                <a:chExt cx="152400" cy="486507"/>
              </a:xfrm>
            </p:grpSpPr>
            <p:cxnSp>
              <p:nvCxnSpPr>
                <p:cNvPr id="291" name="Straight Connector 290"/>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0" name="Group 269"/>
              <p:cNvGrpSpPr/>
              <p:nvPr/>
            </p:nvGrpSpPr>
            <p:grpSpPr>
              <a:xfrm>
                <a:off x="5193130" y="6582508"/>
                <a:ext cx="152400" cy="486507"/>
                <a:chOff x="7983415" y="6582508"/>
                <a:chExt cx="152400" cy="486507"/>
              </a:xfrm>
            </p:grpSpPr>
            <p:cxnSp>
              <p:nvCxnSpPr>
                <p:cNvPr id="289" name="Straight Connector 288"/>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0" name="Straight Connector 289"/>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1" name="Group 270"/>
              <p:cNvGrpSpPr/>
              <p:nvPr/>
            </p:nvGrpSpPr>
            <p:grpSpPr>
              <a:xfrm>
                <a:off x="4494873" y="6582508"/>
                <a:ext cx="152400" cy="486507"/>
                <a:chOff x="7983415" y="6582508"/>
                <a:chExt cx="152400" cy="486507"/>
              </a:xfrm>
            </p:grpSpPr>
            <p:cxnSp>
              <p:nvCxnSpPr>
                <p:cNvPr id="287" name="Straight Connector 286"/>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88" name="Straight Connector 287"/>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2" name="Group 271"/>
              <p:cNvGrpSpPr/>
              <p:nvPr/>
            </p:nvGrpSpPr>
            <p:grpSpPr>
              <a:xfrm>
                <a:off x="3796616" y="6582508"/>
                <a:ext cx="152400" cy="486507"/>
                <a:chOff x="7983415" y="6582508"/>
                <a:chExt cx="152400" cy="486507"/>
              </a:xfrm>
            </p:grpSpPr>
            <p:cxnSp>
              <p:nvCxnSpPr>
                <p:cNvPr id="285" name="Straight Connector 284"/>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86" name="Straight Connector 285"/>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3" name="Group 272"/>
              <p:cNvGrpSpPr/>
              <p:nvPr/>
            </p:nvGrpSpPr>
            <p:grpSpPr>
              <a:xfrm>
                <a:off x="3098359" y="6582508"/>
                <a:ext cx="152400" cy="486507"/>
                <a:chOff x="7983415" y="6582508"/>
                <a:chExt cx="152400" cy="486507"/>
              </a:xfrm>
            </p:grpSpPr>
            <p:cxnSp>
              <p:nvCxnSpPr>
                <p:cNvPr id="283" name="Straight Connector 282"/>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84" name="Straight Connector 283"/>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4" name="Group 273"/>
              <p:cNvGrpSpPr/>
              <p:nvPr/>
            </p:nvGrpSpPr>
            <p:grpSpPr>
              <a:xfrm>
                <a:off x="2400102" y="6582508"/>
                <a:ext cx="152400" cy="486507"/>
                <a:chOff x="7983415" y="6582508"/>
                <a:chExt cx="152400" cy="486507"/>
              </a:xfrm>
            </p:grpSpPr>
            <p:cxnSp>
              <p:nvCxnSpPr>
                <p:cNvPr id="281" name="Straight Connector 280"/>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82" name="Straight Connector 281"/>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5" name="Group 274"/>
              <p:cNvGrpSpPr/>
              <p:nvPr/>
            </p:nvGrpSpPr>
            <p:grpSpPr>
              <a:xfrm>
                <a:off x="1701845" y="6582508"/>
                <a:ext cx="152400" cy="486507"/>
                <a:chOff x="7983415" y="6582508"/>
                <a:chExt cx="152400" cy="486507"/>
              </a:xfrm>
            </p:grpSpPr>
            <p:cxnSp>
              <p:nvCxnSpPr>
                <p:cNvPr id="279" name="Straight Connector 278"/>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80" name="Straight Connector 279"/>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6" name="Group 275"/>
              <p:cNvGrpSpPr/>
              <p:nvPr/>
            </p:nvGrpSpPr>
            <p:grpSpPr>
              <a:xfrm>
                <a:off x="1003588" y="6582508"/>
                <a:ext cx="152400" cy="486507"/>
                <a:chOff x="7983415" y="6582508"/>
                <a:chExt cx="152400" cy="486507"/>
              </a:xfrm>
            </p:grpSpPr>
            <p:cxnSp>
              <p:nvCxnSpPr>
                <p:cNvPr id="277" name="Straight Connector 276"/>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grpSp>
          <p:nvGrpSpPr>
            <p:cNvPr id="156" name="Group 155"/>
            <p:cNvGrpSpPr/>
            <p:nvPr/>
          </p:nvGrpSpPr>
          <p:grpSpPr>
            <a:xfrm>
              <a:off x="-151325" y="454007"/>
              <a:ext cx="122115" cy="5945205"/>
              <a:chOff x="-238875" y="454007"/>
              <a:chExt cx="122115" cy="5945205"/>
            </a:xfrm>
          </p:grpSpPr>
          <p:cxnSp>
            <p:nvCxnSpPr>
              <p:cNvPr id="229" name="Straight Connector 228"/>
              <p:cNvCxnSpPr/>
              <p:nvPr/>
            </p:nvCxnSpPr>
            <p:spPr>
              <a:xfrm rot="5400000">
                <a:off x="-177817" y="392949"/>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30" name="Group 229"/>
              <p:cNvGrpSpPr/>
              <p:nvPr/>
            </p:nvGrpSpPr>
            <p:grpSpPr>
              <a:xfrm rot="5400000">
                <a:off x="-254017" y="5940709"/>
                <a:ext cx="152400" cy="122115"/>
                <a:chOff x="7983415" y="6582508"/>
                <a:chExt cx="152400" cy="486507"/>
              </a:xfrm>
            </p:grpSpPr>
            <p:cxnSp>
              <p:nvCxnSpPr>
                <p:cNvPr id="262" name="Straight Connector 261"/>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3" name="Straight Connector 262"/>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1" name="Group 230"/>
              <p:cNvGrpSpPr/>
              <p:nvPr/>
            </p:nvGrpSpPr>
            <p:grpSpPr>
              <a:xfrm rot="5400000">
                <a:off x="-254017" y="5467067"/>
                <a:ext cx="152400" cy="122115"/>
                <a:chOff x="7983415" y="6582508"/>
                <a:chExt cx="152400" cy="486507"/>
              </a:xfrm>
            </p:grpSpPr>
            <p:cxnSp>
              <p:nvCxnSpPr>
                <p:cNvPr id="260" name="Straight Connector 259"/>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2" name="Group 231"/>
              <p:cNvGrpSpPr/>
              <p:nvPr/>
            </p:nvGrpSpPr>
            <p:grpSpPr>
              <a:xfrm rot="5400000">
                <a:off x="-254017" y="4993425"/>
                <a:ext cx="152400" cy="122115"/>
                <a:chOff x="7983415" y="6582508"/>
                <a:chExt cx="152400" cy="486507"/>
              </a:xfrm>
            </p:grpSpPr>
            <p:cxnSp>
              <p:nvCxnSpPr>
                <p:cNvPr id="258" name="Straight Connector 257"/>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3" name="Group 232"/>
              <p:cNvGrpSpPr/>
              <p:nvPr/>
            </p:nvGrpSpPr>
            <p:grpSpPr>
              <a:xfrm rot="5400000">
                <a:off x="-254017" y="4519783"/>
                <a:ext cx="152400" cy="122115"/>
                <a:chOff x="7983415" y="6582508"/>
                <a:chExt cx="152400" cy="486507"/>
              </a:xfrm>
            </p:grpSpPr>
            <p:cxnSp>
              <p:nvCxnSpPr>
                <p:cNvPr id="256" name="Straight Connector 255"/>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4" name="Group 233"/>
              <p:cNvGrpSpPr/>
              <p:nvPr/>
            </p:nvGrpSpPr>
            <p:grpSpPr>
              <a:xfrm rot="5400000">
                <a:off x="-254017" y="4046141"/>
                <a:ext cx="152400" cy="122115"/>
                <a:chOff x="7983415" y="6582508"/>
                <a:chExt cx="152400" cy="486507"/>
              </a:xfrm>
            </p:grpSpPr>
            <p:cxnSp>
              <p:nvCxnSpPr>
                <p:cNvPr id="254" name="Straight Connector 253"/>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5" name="Group 234"/>
              <p:cNvGrpSpPr/>
              <p:nvPr/>
            </p:nvGrpSpPr>
            <p:grpSpPr>
              <a:xfrm rot="5400000">
                <a:off x="-254017" y="3572499"/>
                <a:ext cx="152400" cy="122115"/>
                <a:chOff x="7983415" y="6582508"/>
                <a:chExt cx="152400" cy="486507"/>
              </a:xfrm>
            </p:grpSpPr>
            <p:cxnSp>
              <p:nvCxnSpPr>
                <p:cNvPr id="252" name="Straight Connector 251"/>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6" name="Group 235"/>
              <p:cNvGrpSpPr/>
              <p:nvPr/>
            </p:nvGrpSpPr>
            <p:grpSpPr>
              <a:xfrm rot="5400000">
                <a:off x="-254017" y="3098857"/>
                <a:ext cx="152400" cy="122115"/>
                <a:chOff x="7983415" y="6582508"/>
                <a:chExt cx="152400" cy="486507"/>
              </a:xfrm>
            </p:grpSpPr>
            <p:cxnSp>
              <p:nvCxnSpPr>
                <p:cNvPr id="250" name="Straight Connector 249"/>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7" name="Group 236"/>
              <p:cNvGrpSpPr/>
              <p:nvPr/>
            </p:nvGrpSpPr>
            <p:grpSpPr>
              <a:xfrm rot="5400000">
                <a:off x="-254017" y="2625215"/>
                <a:ext cx="152400" cy="122115"/>
                <a:chOff x="7983415" y="6582508"/>
                <a:chExt cx="152400" cy="486507"/>
              </a:xfrm>
            </p:grpSpPr>
            <p:cxnSp>
              <p:nvCxnSpPr>
                <p:cNvPr id="248" name="Straight Connector 247"/>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8" name="Group 237"/>
              <p:cNvGrpSpPr/>
              <p:nvPr/>
            </p:nvGrpSpPr>
            <p:grpSpPr>
              <a:xfrm rot="5400000">
                <a:off x="-254017" y="2151573"/>
                <a:ext cx="152400" cy="122115"/>
                <a:chOff x="7983415" y="6582508"/>
                <a:chExt cx="152400" cy="486507"/>
              </a:xfrm>
            </p:grpSpPr>
            <p:cxnSp>
              <p:nvCxnSpPr>
                <p:cNvPr id="246" name="Straight Connector 245"/>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9" name="Group 238"/>
              <p:cNvGrpSpPr/>
              <p:nvPr/>
            </p:nvGrpSpPr>
            <p:grpSpPr>
              <a:xfrm rot="5400000">
                <a:off x="-254017" y="1677931"/>
                <a:ext cx="152400" cy="122115"/>
                <a:chOff x="7983415" y="6582508"/>
                <a:chExt cx="152400" cy="486507"/>
              </a:xfrm>
            </p:grpSpPr>
            <p:cxnSp>
              <p:nvCxnSpPr>
                <p:cNvPr id="244" name="Straight Connector 243"/>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0" name="Group 239"/>
              <p:cNvGrpSpPr/>
              <p:nvPr/>
            </p:nvGrpSpPr>
            <p:grpSpPr>
              <a:xfrm rot="5400000">
                <a:off x="-254017" y="997340"/>
                <a:ext cx="152400" cy="122115"/>
                <a:chOff x="7983415" y="6582508"/>
                <a:chExt cx="152400" cy="486507"/>
              </a:xfrm>
            </p:grpSpPr>
            <p:cxnSp>
              <p:nvCxnSpPr>
                <p:cNvPr id="242" name="Straight Connector 241"/>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41" name="Straight Connector 240"/>
              <p:cNvCxnSpPr/>
              <p:nvPr/>
            </p:nvCxnSpPr>
            <p:spPr>
              <a:xfrm rot="5400000">
                <a:off x="-177817" y="6338154"/>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57" name="Group 156"/>
            <p:cNvGrpSpPr/>
            <p:nvPr/>
          </p:nvGrpSpPr>
          <p:grpSpPr>
            <a:xfrm>
              <a:off x="9166483" y="454007"/>
              <a:ext cx="122115" cy="5945205"/>
              <a:chOff x="-238875" y="454007"/>
              <a:chExt cx="122115" cy="5945205"/>
            </a:xfrm>
          </p:grpSpPr>
          <p:cxnSp>
            <p:nvCxnSpPr>
              <p:cNvPr id="194" name="Straight Connector 193"/>
              <p:cNvCxnSpPr/>
              <p:nvPr/>
            </p:nvCxnSpPr>
            <p:spPr>
              <a:xfrm rot="5400000">
                <a:off x="-177817" y="392949"/>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195" name="Group 194"/>
              <p:cNvGrpSpPr/>
              <p:nvPr/>
            </p:nvGrpSpPr>
            <p:grpSpPr>
              <a:xfrm rot="5400000">
                <a:off x="-254017" y="5940709"/>
                <a:ext cx="152400" cy="122115"/>
                <a:chOff x="7983415" y="6582508"/>
                <a:chExt cx="152400" cy="486507"/>
              </a:xfrm>
            </p:grpSpPr>
            <p:cxnSp>
              <p:nvCxnSpPr>
                <p:cNvPr id="227" name="Straight Connector 226"/>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96" name="Group 195"/>
              <p:cNvGrpSpPr/>
              <p:nvPr/>
            </p:nvGrpSpPr>
            <p:grpSpPr>
              <a:xfrm rot="5400000">
                <a:off x="-254017" y="5467067"/>
                <a:ext cx="152400" cy="122115"/>
                <a:chOff x="7983415" y="6582508"/>
                <a:chExt cx="152400" cy="486507"/>
              </a:xfrm>
            </p:grpSpPr>
            <p:cxnSp>
              <p:nvCxnSpPr>
                <p:cNvPr id="225" name="Straight Connector 224"/>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97" name="Group 196"/>
              <p:cNvGrpSpPr/>
              <p:nvPr/>
            </p:nvGrpSpPr>
            <p:grpSpPr>
              <a:xfrm rot="5400000">
                <a:off x="-254017" y="4993425"/>
                <a:ext cx="152400" cy="122115"/>
                <a:chOff x="7983415" y="6582508"/>
                <a:chExt cx="152400" cy="486507"/>
              </a:xfrm>
            </p:grpSpPr>
            <p:cxnSp>
              <p:nvCxnSpPr>
                <p:cNvPr id="223" name="Straight Connector 222"/>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98" name="Group 197"/>
              <p:cNvGrpSpPr/>
              <p:nvPr/>
            </p:nvGrpSpPr>
            <p:grpSpPr>
              <a:xfrm rot="5400000">
                <a:off x="-254017" y="4519783"/>
                <a:ext cx="152400" cy="122115"/>
                <a:chOff x="7983415" y="6582508"/>
                <a:chExt cx="152400" cy="486507"/>
              </a:xfrm>
            </p:grpSpPr>
            <p:cxnSp>
              <p:nvCxnSpPr>
                <p:cNvPr id="221" name="Straight Connector 220"/>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99" name="Group 198"/>
              <p:cNvGrpSpPr/>
              <p:nvPr/>
            </p:nvGrpSpPr>
            <p:grpSpPr>
              <a:xfrm rot="5400000">
                <a:off x="-254017" y="4046141"/>
                <a:ext cx="152400" cy="122115"/>
                <a:chOff x="7983415" y="6582508"/>
                <a:chExt cx="152400" cy="486507"/>
              </a:xfrm>
            </p:grpSpPr>
            <p:cxnSp>
              <p:nvCxnSpPr>
                <p:cNvPr id="219" name="Straight Connector 218"/>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0" name="Group 199"/>
              <p:cNvGrpSpPr/>
              <p:nvPr/>
            </p:nvGrpSpPr>
            <p:grpSpPr>
              <a:xfrm rot="5400000">
                <a:off x="-254017" y="3572499"/>
                <a:ext cx="152400" cy="122115"/>
                <a:chOff x="7983415" y="6582508"/>
                <a:chExt cx="152400" cy="486507"/>
              </a:xfrm>
            </p:grpSpPr>
            <p:cxnSp>
              <p:nvCxnSpPr>
                <p:cNvPr id="217" name="Straight Connector 216"/>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1" name="Group 200"/>
              <p:cNvGrpSpPr/>
              <p:nvPr/>
            </p:nvGrpSpPr>
            <p:grpSpPr>
              <a:xfrm rot="5400000">
                <a:off x="-254017" y="3098857"/>
                <a:ext cx="152400" cy="122115"/>
                <a:chOff x="7983415" y="6582508"/>
                <a:chExt cx="152400" cy="486507"/>
              </a:xfrm>
            </p:grpSpPr>
            <p:cxnSp>
              <p:nvCxnSpPr>
                <p:cNvPr id="215" name="Straight Connector 214"/>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2" name="Group 201"/>
              <p:cNvGrpSpPr/>
              <p:nvPr/>
            </p:nvGrpSpPr>
            <p:grpSpPr>
              <a:xfrm rot="5400000">
                <a:off x="-254017" y="2625215"/>
                <a:ext cx="152400" cy="122115"/>
                <a:chOff x="7983415" y="6582508"/>
                <a:chExt cx="152400" cy="486507"/>
              </a:xfrm>
            </p:grpSpPr>
            <p:cxnSp>
              <p:nvCxnSpPr>
                <p:cNvPr id="213" name="Straight Connector 212"/>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3" name="Group 202"/>
              <p:cNvGrpSpPr/>
              <p:nvPr/>
            </p:nvGrpSpPr>
            <p:grpSpPr>
              <a:xfrm rot="5400000">
                <a:off x="-254017" y="2151573"/>
                <a:ext cx="152400" cy="122115"/>
                <a:chOff x="7983415" y="6582508"/>
                <a:chExt cx="152400" cy="486507"/>
              </a:xfrm>
            </p:grpSpPr>
            <p:cxnSp>
              <p:nvCxnSpPr>
                <p:cNvPr id="211" name="Straight Connector 210"/>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4" name="Group 203"/>
              <p:cNvGrpSpPr/>
              <p:nvPr/>
            </p:nvGrpSpPr>
            <p:grpSpPr>
              <a:xfrm rot="5400000">
                <a:off x="-254017" y="1677931"/>
                <a:ext cx="152400" cy="122115"/>
                <a:chOff x="7983415" y="6582508"/>
                <a:chExt cx="152400" cy="486507"/>
              </a:xfrm>
            </p:grpSpPr>
            <p:cxnSp>
              <p:nvCxnSpPr>
                <p:cNvPr id="209" name="Straight Connector 208"/>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5" name="Group 204"/>
              <p:cNvGrpSpPr/>
              <p:nvPr/>
            </p:nvGrpSpPr>
            <p:grpSpPr>
              <a:xfrm rot="5400000">
                <a:off x="-254017" y="997340"/>
                <a:ext cx="152400" cy="122115"/>
                <a:chOff x="7983415" y="6582508"/>
                <a:chExt cx="152400" cy="486507"/>
              </a:xfrm>
            </p:grpSpPr>
            <p:cxnSp>
              <p:nvCxnSpPr>
                <p:cNvPr id="207" name="Straight Connector 206"/>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8" name="Straight Connector 207"/>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06" name="Straight Connector 205"/>
              <p:cNvCxnSpPr/>
              <p:nvPr/>
            </p:nvCxnSpPr>
            <p:spPr>
              <a:xfrm rot="5400000">
                <a:off x="-177817" y="6338154"/>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58" name="Group 157"/>
            <p:cNvGrpSpPr/>
            <p:nvPr/>
          </p:nvGrpSpPr>
          <p:grpSpPr>
            <a:xfrm>
              <a:off x="457731" y="-141165"/>
              <a:ext cx="8226688" cy="122115"/>
              <a:chOff x="457731" y="6582508"/>
              <a:chExt cx="8226688" cy="486507"/>
            </a:xfrm>
          </p:grpSpPr>
          <p:cxnSp>
            <p:nvCxnSpPr>
              <p:cNvPr id="159" name="Straight Connector 158"/>
              <p:cNvCxnSpPr/>
              <p:nvPr/>
            </p:nvCxnSpPr>
            <p:spPr>
              <a:xfrm>
                <a:off x="457731"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60" name="Straight Connector 159"/>
              <p:cNvCxnSpPr/>
              <p:nvPr/>
            </p:nvCxnSpPr>
            <p:spPr>
              <a:xfrm>
                <a:off x="8684419"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161" name="Group 160"/>
              <p:cNvGrpSpPr/>
              <p:nvPr/>
            </p:nvGrpSpPr>
            <p:grpSpPr>
              <a:xfrm>
                <a:off x="7986158" y="6582508"/>
                <a:ext cx="152400" cy="486507"/>
                <a:chOff x="7983415" y="6582508"/>
                <a:chExt cx="152400" cy="486507"/>
              </a:xfrm>
            </p:grpSpPr>
            <p:cxnSp>
              <p:nvCxnSpPr>
                <p:cNvPr id="192" name="Straight Connector 191"/>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3" name="Straight Connector 192"/>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2" name="Group 161"/>
              <p:cNvGrpSpPr/>
              <p:nvPr/>
            </p:nvGrpSpPr>
            <p:grpSpPr>
              <a:xfrm>
                <a:off x="7287901" y="6582508"/>
                <a:ext cx="152400" cy="486507"/>
                <a:chOff x="7983415" y="6582508"/>
                <a:chExt cx="152400" cy="486507"/>
              </a:xfrm>
            </p:grpSpPr>
            <p:cxnSp>
              <p:nvCxnSpPr>
                <p:cNvPr id="190" name="Straight Connector 189"/>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1" name="Straight Connector 190"/>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3" name="Group 162"/>
              <p:cNvGrpSpPr/>
              <p:nvPr/>
            </p:nvGrpSpPr>
            <p:grpSpPr>
              <a:xfrm>
                <a:off x="6589644" y="6582508"/>
                <a:ext cx="152400" cy="486507"/>
                <a:chOff x="7983415" y="6582508"/>
                <a:chExt cx="152400" cy="486507"/>
              </a:xfrm>
            </p:grpSpPr>
            <p:cxnSp>
              <p:nvCxnSpPr>
                <p:cNvPr id="188" name="Straight Connector 187"/>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4" name="Group 163"/>
              <p:cNvGrpSpPr/>
              <p:nvPr/>
            </p:nvGrpSpPr>
            <p:grpSpPr>
              <a:xfrm>
                <a:off x="5891387" y="6582508"/>
                <a:ext cx="152400" cy="486507"/>
                <a:chOff x="7983415" y="6582508"/>
                <a:chExt cx="152400" cy="486507"/>
              </a:xfrm>
            </p:grpSpPr>
            <p:cxnSp>
              <p:nvCxnSpPr>
                <p:cNvPr id="186" name="Straight Connector 185"/>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5" name="Group 164"/>
              <p:cNvGrpSpPr/>
              <p:nvPr/>
            </p:nvGrpSpPr>
            <p:grpSpPr>
              <a:xfrm>
                <a:off x="5193130" y="6582508"/>
                <a:ext cx="152400" cy="486507"/>
                <a:chOff x="7983415" y="6582508"/>
                <a:chExt cx="152400" cy="486507"/>
              </a:xfrm>
            </p:grpSpPr>
            <p:cxnSp>
              <p:nvCxnSpPr>
                <p:cNvPr id="184" name="Straight Connector 183"/>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6" name="Group 165"/>
              <p:cNvGrpSpPr/>
              <p:nvPr/>
            </p:nvGrpSpPr>
            <p:grpSpPr>
              <a:xfrm>
                <a:off x="4494873" y="6582508"/>
                <a:ext cx="152400" cy="486507"/>
                <a:chOff x="7983415" y="6582508"/>
                <a:chExt cx="152400" cy="486507"/>
              </a:xfrm>
            </p:grpSpPr>
            <p:cxnSp>
              <p:nvCxnSpPr>
                <p:cNvPr id="182" name="Straight Connector 181"/>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7" name="Group 166"/>
              <p:cNvGrpSpPr/>
              <p:nvPr/>
            </p:nvGrpSpPr>
            <p:grpSpPr>
              <a:xfrm>
                <a:off x="3796616" y="6582508"/>
                <a:ext cx="152400" cy="486507"/>
                <a:chOff x="7983415" y="6582508"/>
                <a:chExt cx="152400" cy="486507"/>
              </a:xfrm>
            </p:grpSpPr>
            <p:cxnSp>
              <p:nvCxnSpPr>
                <p:cNvPr id="180" name="Straight Connector 179"/>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8" name="Group 167"/>
              <p:cNvGrpSpPr/>
              <p:nvPr/>
            </p:nvGrpSpPr>
            <p:grpSpPr>
              <a:xfrm>
                <a:off x="3098359" y="6582508"/>
                <a:ext cx="152400" cy="486507"/>
                <a:chOff x="7983415" y="6582508"/>
                <a:chExt cx="152400" cy="486507"/>
              </a:xfrm>
            </p:grpSpPr>
            <p:cxnSp>
              <p:nvCxnSpPr>
                <p:cNvPr id="178" name="Straight Connector 177"/>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9" name="Straight Connector 178"/>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9" name="Group 168"/>
              <p:cNvGrpSpPr/>
              <p:nvPr/>
            </p:nvGrpSpPr>
            <p:grpSpPr>
              <a:xfrm>
                <a:off x="2400102" y="6582508"/>
                <a:ext cx="152400" cy="486507"/>
                <a:chOff x="7983415" y="6582508"/>
                <a:chExt cx="152400" cy="486507"/>
              </a:xfrm>
            </p:grpSpPr>
            <p:cxnSp>
              <p:nvCxnSpPr>
                <p:cNvPr id="176" name="Straight Connector 175"/>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0" name="Group 169"/>
              <p:cNvGrpSpPr/>
              <p:nvPr/>
            </p:nvGrpSpPr>
            <p:grpSpPr>
              <a:xfrm>
                <a:off x="1701845" y="6582508"/>
                <a:ext cx="152400" cy="486507"/>
                <a:chOff x="7983415" y="6582508"/>
                <a:chExt cx="152400" cy="486507"/>
              </a:xfrm>
            </p:grpSpPr>
            <p:cxnSp>
              <p:nvCxnSpPr>
                <p:cNvPr id="174" name="Straight Connector 173"/>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1" name="Group 170"/>
              <p:cNvGrpSpPr/>
              <p:nvPr/>
            </p:nvGrpSpPr>
            <p:grpSpPr>
              <a:xfrm>
                <a:off x="1003588" y="6582508"/>
                <a:ext cx="152400" cy="486507"/>
                <a:chOff x="7983415" y="6582508"/>
                <a:chExt cx="152400" cy="486507"/>
              </a:xfrm>
            </p:grpSpPr>
            <p:cxnSp>
              <p:nvCxnSpPr>
                <p:cNvPr id="172" name="Straight Connector 171"/>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grpSp>
      <p:sp>
        <p:nvSpPr>
          <p:cNvPr id="152" name="Text Placeholder 6"/>
          <p:cNvSpPr>
            <a:spLocks noGrp="1"/>
          </p:cNvSpPr>
          <p:nvPr>
            <p:ph type="body" sz="quarter" idx="14"/>
          </p:nvPr>
        </p:nvSpPr>
        <p:spPr>
          <a:xfrm>
            <a:off x="458788" y="6399212"/>
            <a:ext cx="5438508" cy="458788"/>
          </a:xfrm>
        </p:spPr>
        <p:txBody>
          <a:bodyPr vert="horz" lIns="0" tIns="0" rIns="0" bIns="0" rtlCol="0" anchor="ctr">
            <a:noAutofit/>
          </a:bodyPr>
          <a:lstStyle>
            <a:lvl1pPr>
              <a:defRPr lang="en-US" sz="800" i="0" dirty="0" smtClean="0">
                <a:solidFill>
                  <a:schemeClr val="bg2"/>
                </a:solidFill>
                <a:latin typeface="+mj-lt"/>
              </a:defRPr>
            </a:lvl1pPr>
          </a:lstStyle>
          <a:p>
            <a:pPr lvl="0">
              <a:lnSpc>
                <a:spcPct val="85000"/>
              </a:lnSpc>
              <a:spcBef>
                <a:spcPts val="0"/>
              </a:spcBef>
              <a:spcAft>
                <a:spcPts val="0"/>
              </a:spcAft>
              <a:buFontTx/>
              <a:buNone/>
            </a:pPr>
            <a:r>
              <a:rPr lang="en-US"/>
              <a:t>Edit Master text styles</a:t>
            </a:r>
          </a:p>
        </p:txBody>
      </p:sp>
    </p:spTree>
    <p:extLst>
      <p:ext uri="{BB962C8B-B14F-4D97-AF65-F5344CB8AC3E}">
        <p14:creationId xmlns:p14="http://schemas.microsoft.com/office/powerpoint/2010/main" val="119171819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2:1 No Sub">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732" y="1134598"/>
            <a:ext cx="5439564" cy="52646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3" name="Content Placeholder 2"/>
          <p:cNvSpPr>
            <a:spLocks noGrp="1"/>
          </p:cNvSpPr>
          <p:nvPr>
            <p:ph idx="12"/>
          </p:nvPr>
        </p:nvSpPr>
        <p:spPr>
          <a:xfrm>
            <a:off x="6043787" y="1134598"/>
            <a:ext cx="2640628" cy="52646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154" name="Group 153"/>
          <p:cNvGrpSpPr/>
          <p:nvPr/>
        </p:nvGrpSpPr>
        <p:grpSpPr>
          <a:xfrm>
            <a:off x="-151325" y="-141165"/>
            <a:ext cx="9439923" cy="7136527"/>
            <a:chOff x="-151325" y="-141165"/>
            <a:chExt cx="9439923" cy="7136527"/>
          </a:xfrm>
        </p:grpSpPr>
        <p:grpSp>
          <p:nvGrpSpPr>
            <p:cNvPr id="155" name="Group 154"/>
            <p:cNvGrpSpPr/>
            <p:nvPr/>
          </p:nvGrpSpPr>
          <p:grpSpPr>
            <a:xfrm>
              <a:off x="457731" y="6873247"/>
              <a:ext cx="8226688" cy="122115"/>
              <a:chOff x="457731" y="6582508"/>
              <a:chExt cx="8226688" cy="486507"/>
            </a:xfrm>
          </p:grpSpPr>
          <p:cxnSp>
            <p:nvCxnSpPr>
              <p:cNvPr id="264" name="Straight Connector 263"/>
              <p:cNvCxnSpPr/>
              <p:nvPr/>
            </p:nvCxnSpPr>
            <p:spPr>
              <a:xfrm>
                <a:off x="457731"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a:off x="8684419"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66" name="Group 265"/>
              <p:cNvGrpSpPr/>
              <p:nvPr/>
            </p:nvGrpSpPr>
            <p:grpSpPr>
              <a:xfrm>
                <a:off x="7986158" y="6582508"/>
                <a:ext cx="152400" cy="486507"/>
                <a:chOff x="7983415" y="6582508"/>
                <a:chExt cx="152400" cy="486507"/>
              </a:xfrm>
            </p:grpSpPr>
            <p:cxnSp>
              <p:nvCxnSpPr>
                <p:cNvPr id="297" name="Straight Connector 296"/>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67" name="Group 266"/>
              <p:cNvGrpSpPr/>
              <p:nvPr/>
            </p:nvGrpSpPr>
            <p:grpSpPr>
              <a:xfrm>
                <a:off x="7287901" y="6582508"/>
                <a:ext cx="152400" cy="486507"/>
                <a:chOff x="7983415" y="6582508"/>
                <a:chExt cx="152400" cy="486507"/>
              </a:xfrm>
            </p:grpSpPr>
            <p:cxnSp>
              <p:nvCxnSpPr>
                <p:cNvPr id="295" name="Straight Connector 294"/>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6" name="Straight Connector 295"/>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68" name="Group 267"/>
              <p:cNvGrpSpPr/>
              <p:nvPr/>
            </p:nvGrpSpPr>
            <p:grpSpPr>
              <a:xfrm>
                <a:off x="6589644" y="6582508"/>
                <a:ext cx="152400" cy="486507"/>
                <a:chOff x="7983415" y="6582508"/>
                <a:chExt cx="152400" cy="486507"/>
              </a:xfrm>
            </p:grpSpPr>
            <p:cxnSp>
              <p:nvCxnSpPr>
                <p:cNvPr id="293" name="Straight Connector 292"/>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69" name="Group 268"/>
              <p:cNvGrpSpPr/>
              <p:nvPr/>
            </p:nvGrpSpPr>
            <p:grpSpPr>
              <a:xfrm>
                <a:off x="5891387" y="6582508"/>
                <a:ext cx="152400" cy="486507"/>
                <a:chOff x="7983415" y="6582508"/>
                <a:chExt cx="152400" cy="486507"/>
              </a:xfrm>
            </p:grpSpPr>
            <p:cxnSp>
              <p:nvCxnSpPr>
                <p:cNvPr id="291" name="Straight Connector 290"/>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0" name="Group 269"/>
              <p:cNvGrpSpPr/>
              <p:nvPr/>
            </p:nvGrpSpPr>
            <p:grpSpPr>
              <a:xfrm>
                <a:off x="5193130" y="6582508"/>
                <a:ext cx="152400" cy="486507"/>
                <a:chOff x="7983415" y="6582508"/>
                <a:chExt cx="152400" cy="486507"/>
              </a:xfrm>
            </p:grpSpPr>
            <p:cxnSp>
              <p:nvCxnSpPr>
                <p:cNvPr id="289" name="Straight Connector 288"/>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0" name="Straight Connector 289"/>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1" name="Group 270"/>
              <p:cNvGrpSpPr/>
              <p:nvPr/>
            </p:nvGrpSpPr>
            <p:grpSpPr>
              <a:xfrm>
                <a:off x="4494873" y="6582508"/>
                <a:ext cx="152400" cy="486507"/>
                <a:chOff x="7983415" y="6582508"/>
                <a:chExt cx="152400" cy="486507"/>
              </a:xfrm>
            </p:grpSpPr>
            <p:cxnSp>
              <p:nvCxnSpPr>
                <p:cNvPr id="287" name="Straight Connector 286"/>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88" name="Straight Connector 287"/>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2" name="Group 271"/>
              <p:cNvGrpSpPr/>
              <p:nvPr/>
            </p:nvGrpSpPr>
            <p:grpSpPr>
              <a:xfrm>
                <a:off x="3796616" y="6582508"/>
                <a:ext cx="152400" cy="486507"/>
                <a:chOff x="7983415" y="6582508"/>
                <a:chExt cx="152400" cy="486507"/>
              </a:xfrm>
            </p:grpSpPr>
            <p:cxnSp>
              <p:nvCxnSpPr>
                <p:cNvPr id="285" name="Straight Connector 284"/>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86" name="Straight Connector 285"/>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3" name="Group 272"/>
              <p:cNvGrpSpPr/>
              <p:nvPr/>
            </p:nvGrpSpPr>
            <p:grpSpPr>
              <a:xfrm>
                <a:off x="3098359" y="6582508"/>
                <a:ext cx="152400" cy="486507"/>
                <a:chOff x="7983415" y="6582508"/>
                <a:chExt cx="152400" cy="486507"/>
              </a:xfrm>
            </p:grpSpPr>
            <p:cxnSp>
              <p:nvCxnSpPr>
                <p:cNvPr id="283" name="Straight Connector 282"/>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84" name="Straight Connector 283"/>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4" name="Group 273"/>
              <p:cNvGrpSpPr/>
              <p:nvPr/>
            </p:nvGrpSpPr>
            <p:grpSpPr>
              <a:xfrm>
                <a:off x="2400102" y="6582508"/>
                <a:ext cx="152400" cy="486507"/>
                <a:chOff x="7983415" y="6582508"/>
                <a:chExt cx="152400" cy="486507"/>
              </a:xfrm>
            </p:grpSpPr>
            <p:cxnSp>
              <p:nvCxnSpPr>
                <p:cNvPr id="281" name="Straight Connector 280"/>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82" name="Straight Connector 281"/>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5" name="Group 274"/>
              <p:cNvGrpSpPr/>
              <p:nvPr/>
            </p:nvGrpSpPr>
            <p:grpSpPr>
              <a:xfrm>
                <a:off x="1701845" y="6582508"/>
                <a:ext cx="152400" cy="486507"/>
                <a:chOff x="7983415" y="6582508"/>
                <a:chExt cx="152400" cy="486507"/>
              </a:xfrm>
            </p:grpSpPr>
            <p:cxnSp>
              <p:nvCxnSpPr>
                <p:cNvPr id="279" name="Straight Connector 278"/>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80" name="Straight Connector 279"/>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6" name="Group 275"/>
              <p:cNvGrpSpPr/>
              <p:nvPr/>
            </p:nvGrpSpPr>
            <p:grpSpPr>
              <a:xfrm>
                <a:off x="1003588" y="6582508"/>
                <a:ext cx="152400" cy="486507"/>
                <a:chOff x="7983415" y="6582508"/>
                <a:chExt cx="152400" cy="486507"/>
              </a:xfrm>
            </p:grpSpPr>
            <p:cxnSp>
              <p:nvCxnSpPr>
                <p:cNvPr id="277" name="Straight Connector 276"/>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grpSp>
          <p:nvGrpSpPr>
            <p:cNvPr id="156" name="Group 155"/>
            <p:cNvGrpSpPr/>
            <p:nvPr/>
          </p:nvGrpSpPr>
          <p:grpSpPr>
            <a:xfrm>
              <a:off x="-151325" y="454007"/>
              <a:ext cx="122115" cy="5945205"/>
              <a:chOff x="-238875" y="454007"/>
              <a:chExt cx="122115" cy="5945205"/>
            </a:xfrm>
          </p:grpSpPr>
          <p:cxnSp>
            <p:nvCxnSpPr>
              <p:cNvPr id="229" name="Straight Connector 228"/>
              <p:cNvCxnSpPr/>
              <p:nvPr/>
            </p:nvCxnSpPr>
            <p:spPr>
              <a:xfrm rot="5400000">
                <a:off x="-177817" y="392949"/>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30" name="Group 229"/>
              <p:cNvGrpSpPr/>
              <p:nvPr/>
            </p:nvGrpSpPr>
            <p:grpSpPr>
              <a:xfrm rot="5400000">
                <a:off x="-254017" y="5940709"/>
                <a:ext cx="152400" cy="122115"/>
                <a:chOff x="7983415" y="6582508"/>
                <a:chExt cx="152400" cy="486507"/>
              </a:xfrm>
            </p:grpSpPr>
            <p:cxnSp>
              <p:nvCxnSpPr>
                <p:cNvPr id="262" name="Straight Connector 261"/>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3" name="Straight Connector 262"/>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1" name="Group 230"/>
              <p:cNvGrpSpPr/>
              <p:nvPr/>
            </p:nvGrpSpPr>
            <p:grpSpPr>
              <a:xfrm rot="5400000">
                <a:off x="-254017" y="5467067"/>
                <a:ext cx="152400" cy="122115"/>
                <a:chOff x="7983415" y="6582508"/>
                <a:chExt cx="152400" cy="486507"/>
              </a:xfrm>
            </p:grpSpPr>
            <p:cxnSp>
              <p:nvCxnSpPr>
                <p:cNvPr id="260" name="Straight Connector 259"/>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2" name="Group 231"/>
              <p:cNvGrpSpPr/>
              <p:nvPr/>
            </p:nvGrpSpPr>
            <p:grpSpPr>
              <a:xfrm rot="5400000">
                <a:off x="-254017" y="4993425"/>
                <a:ext cx="152400" cy="122115"/>
                <a:chOff x="7983415" y="6582508"/>
                <a:chExt cx="152400" cy="486507"/>
              </a:xfrm>
            </p:grpSpPr>
            <p:cxnSp>
              <p:nvCxnSpPr>
                <p:cNvPr id="258" name="Straight Connector 257"/>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3" name="Group 232"/>
              <p:cNvGrpSpPr/>
              <p:nvPr/>
            </p:nvGrpSpPr>
            <p:grpSpPr>
              <a:xfrm rot="5400000">
                <a:off x="-254017" y="4519783"/>
                <a:ext cx="152400" cy="122115"/>
                <a:chOff x="7983415" y="6582508"/>
                <a:chExt cx="152400" cy="486507"/>
              </a:xfrm>
            </p:grpSpPr>
            <p:cxnSp>
              <p:nvCxnSpPr>
                <p:cNvPr id="256" name="Straight Connector 255"/>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4" name="Group 233"/>
              <p:cNvGrpSpPr/>
              <p:nvPr/>
            </p:nvGrpSpPr>
            <p:grpSpPr>
              <a:xfrm rot="5400000">
                <a:off x="-254017" y="4046141"/>
                <a:ext cx="152400" cy="122115"/>
                <a:chOff x="7983415" y="6582508"/>
                <a:chExt cx="152400" cy="486507"/>
              </a:xfrm>
            </p:grpSpPr>
            <p:cxnSp>
              <p:nvCxnSpPr>
                <p:cNvPr id="254" name="Straight Connector 253"/>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5" name="Group 234"/>
              <p:cNvGrpSpPr/>
              <p:nvPr/>
            </p:nvGrpSpPr>
            <p:grpSpPr>
              <a:xfrm rot="5400000">
                <a:off x="-254017" y="3572499"/>
                <a:ext cx="152400" cy="122115"/>
                <a:chOff x="7983415" y="6582508"/>
                <a:chExt cx="152400" cy="486507"/>
              </a:xfrm>
            </p:grpSpPr>
            <p:cxnSp>
              <p:nvCxnSpPr>
                <p:cNvPr id="252" name="Straight Connector 251"/>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6" name="Group 235"/>
              <p:cNvGrpSpPr/>
              <p:nvPr/>
            </p:nvGrpSpPr>
            <p:grpSpPr>
              <a:xfrm rot="5400000">
                <a:off x="-254017" y="3098857"/>
                <a:ext cx="152400" cy="122115"/>
                <a:chOff x="7983415" y="6582508"/>
                <a:chExt cx="152400" cy="486507"/>
              </a:xfrm>
            </p:grpSpPr>
            <p:cxnSp>
              <p:nvCxnSpPr>
                <p:cNvPr id="250" name="Straight Connector 249"/>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7" name="Group 236"/>
              <p:cNvGrpSpPr/>
              <p:nvPr/>
            </p:nvGrpSpPr>
            <p:grpSpPr>
              <a:xfrm rot="5400000">
                <a:off x="-254017" y="2625215"/>
                <a:ext cx="152400" cy="122115"/>
                <a:chOff x="7983415" y="6582508"/>
                <a:chExt cx="152400" cy="486507"/>
              </a:xfrm>
            </p:grpSpPr>
            <p:cxnSp>
              <p:nvCxnSpPr>
                <p:cNvPr id="248" name="Straight Connector 247"/>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8" name="Group 237"/>
              <p:cNvGrpSpPr/>
              <p:nvPr/>
            </p:nvGrpSpPr>
            <p:grpSpPr>
              <a:xfrm rot="5400000">
                <a:off x="-254017" y="2151573"/>
                <a:ext cx="152400" cy="122115"/>
                <a:chOff x="7983415" y="6582508"/>
                <a:chExt cx="152400" cy="486507"/>
              </a:xfrm>
            </p:grpSpPr>
            <p:cxnSp>
              <p:nvCxnSpPr>
                <p:cNvPr id="246" name="Straight Connector 245"/>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9" name="Group 238"/>
              <p:cNvGrpSpPr/>
              <p:nvPr/>
            </p:nvGrpSpPr>
            <p:grpSpPr>
              <a:xfrm rot="5400000">
                <a:off x="-254017" y="1677931"/>
                <a:ext cx="152400" cy="122115"/>
                <a:chOff x="7983415" y="6582508"/>
                <a:chExt cx="152400" cy="486507"/>
              </a:xfrm>
            </p:grpSpPr>
            <p:cxnSp>
              <p:nvCxnSpPr>
                <p:cNvPr id="244" name="Straight Connector 243"/>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0" name="Group 239"/>
              <p:cNvGrpSpPr/>
              <p:nvPr/>
            </p:nvGrpSpPr>
            <p:grpSpPr>
              <a:xfrm rot="5400000">
                <a:off x="-254017" y="997340"/>
                <a:ext cx="152400" cy="122115"/>
                <a:chOff x="7983415" y="6582508"/>
                <a:chExt cx="152400" cy="486507"/>
              </a:xfrm>
            </p:grpSpPr>
            <p:cxnSp>
              <p:nvCxnSpPr>
                <p:cNvPr id="242" name="Straight Connector 241"/>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41" name="Straight Connector 240"/>
              <p:cNvCxnSpPr/>
              <p:nvPr/>
            </p:nvCxnSpPr>
            <p:spPr>
              <a:xfrm rot="5400000">
                <a:off x="-177817" y="6338154"/>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57" name="Group 156"/>
            <p:cNvGrpSpPr/>
            <p:nvPr/>
          </p:nvGrpSpPr>
          <p:grpSpPr>
            <a:xfrm>
              <a:off x="9166483" y="454007"/>
              <a:ext cx="122115" cy="5945205"/>
              <a:chOff x="-238875" y="454007"/>
              <a:chExt cx="122115" cy="5945205"/>
            </a:xfrm>
          </p:grpSpPr>
          <p:cxnSp>
            <p:nvCxnSpPr>
              <p:cNvPr id="194" name="Straight Connector 193"/>
              <p:cNvCxnSpPr/>
              <p:nvPr/>
            </p:nvCxnSpPr>
            <p:spPr>
              <a:xfrm rot="5400000">
                <a:off x="-177817" y="392949"/>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195" name="Group 194"/>
              <p:cNvGrpSpPr/>
              <p:nvPr/>
            </p:nvGrpSpPr>
            <p:grpSpPr>
              <a:xfrm rot="5400000">
                <a:off x="-254017" y="5940709"/>
                <a:ext cx="152400" cy="122115"/>
                <a:chOff x="7983415" y="6582508"/>
                <a:chExt cx="152400" cy="486507"/>
              </a:xfrm>
            </p:grpSpPr>
            <p:cxnSp>
              <p:nvCxnSpPr>
                <p:cNvPr id="227" name="Straight Connector 226"/>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96" name="Group 195"/>
              <p:cNvGrpSpPr/>
              <p:nvPr/>
            </p:nvGrpSpPr>
            <p:grpSpPr>
              <a:xfrm rot="5400000">
                <a:off x="-254017" y="5467067"/>
                <a:ext cx="152400" cy="122115"/>
                <a:chOff x="7983415" y="6582508"/>
                <a:chExt cx="152400" cy="486507"/>
              </a:xfrm>
            </p:grpSpPr>
            <p:cxnSp>
              <p:nvCxnSpPr>
                <p:cNvPr id="225" name="Straight Connector 224"/>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97" name="Group 196"/>
              <p:cNvGrpSpPr/>
              <p:nvPr/>
            </p:nvGrpSpPr>
            <p:grpSpPr>
              <a:xfrm rot="5400000">
                <a:off x="-254017" y="4993425"/>
                <a:ext cx="152400" cy="122115"/>
                <a:chOff x="7983415" y="6582508"/>
                <a:chExt cx="152400" cy="486507"/>
              </a:xfrm>
            </p:grpSpPr>
            <p:cxnSp>
              <p:nvCxnSpPr>
                <p:cNvPr id="223" name="Straight Connector 222"/>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98" name="Group 197"/>
              <p:cNvGrpSpPr/>
              <p:nvPr/>
            </p:nvGrpSpPr>
            <p:grpSpPr>
              <a:xfrm rot="5400000">
                <a:off x="-254017" y="4519783"/>
                <a:ext cx="152400" cy="122115"/>
                <a:chOff x="7983415" y="6582508"/>
                <a:chExt cx="152400" cy="486507"/>
              </a:xfrm>
            </p:grpSpPr>
            <p:cxnSp>
              <p:nvCxnSpPr>
                <p:cNvPr id="221" name="Straight Connector 220"/>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99" name="Group 198"/>
              <p:cNvGrpSpPr/>
              <p:nvPr/>
            </p:nvGrpSpPr>
            <p:grpSpPr>
              <a:xfrm rot="5400000">
                <a:off x="-254017" y="4046141"/>
                <a:ext cx="152400" cy="122115"/>
                <a:chOff x="7983415" y="6582508"/>
                <a:chExt cx="152400" cy="486507"/>
              </a:xfrm>
            </p:grpSpPr>
            <p:cxnSp>
              <p:nvCxnSpPr>
                <p:cNvPr id="219" name="Straight Connector 218"/>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0" name="Group 199"/>
              <p:cNvGrpSpPr/>
              <p:nvPr/>
            </p:nvGrpSpPr>
            <p:grpSpPr>
              <a:xfrm rot="5400000">
                <a:off x="-254017" y="3572499"/>
                <a:ext cx="152400" cy="122115"/>
                <a:chOff x="7983415" y="6582508"/>
                <a:chExt cx="152400" cy="486507"/>
              </a:xfrm>
            </p:grpSpPr>
            <p:cxnSp>
              <p:nvCxnSpPr>
                <p:cNvPr id="217" name="Straight Connector 216"/>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1" name="Group 200"/>
              <p:cNvGrpSpPr/>
              <p:nvPr/>
            </p:nvGrpSpPr>
            <p:grpSpPr>
              <a:xfrm rot="5400000">
                <a:off x="-254017" y="3098857"/>
                <a:ext cx="152400" cy="122115"/>
                <a:chOff x="7983415" y="6582508"/>
                <a:chExt cx="152400" cy="486507"/>
              </a:xfrm>
            </p:grpSpPr>
            <p:cxnSp>
              <p:nvCxnSpPr>
                <p:cNvPr id="215" name="Straight Connector 214"/>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2" name="Group 201"/>
              <p:cNvGrpSpPr/>
              <p:nvPr/>
            </p:nvGrpSpPr>
            <p:grpSpPr>
              <a:xfrm rot="5400000">
                <a:off x="-254017" y="2625215"/>
                <a:ext cx="152400" cy="122115"/>
                <a:chOff x="7983415" y="6582508"/>
                <a:chExt cx="152400" cy="486507"/>
              </a:xfrm>
            </p:grpSpPr>
            <p:cxnSp>
              <p:nvCxnSpPr>
                <p:cNvPr id="213" name="Straight Connector 212"/>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3" name="Group 202"/>
              <p:cNvGrpSpPr/>
              <p:nvPr/>
            </p:nvGrpSpPr>
            <p:grpSpPr>
              <a:xfrm rot="5400000">
                <a:off x="-254017" y="2151573"/>
                <a:ext cx="152400" cy="122115"/>
                <a:chOff x="7983415" y="6582508"/>
                <a:chExt cx="152400" cy="486507"/>
              </a:xfrm>
            </p:grpSpPr>
            <p:cxnSp>
              <p:nvCxnSpPr>
                <p:cNvPr id="211" name="Straight Connector 210"/>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4" name="Group 203"/>
              <p:cNvGrpSpPr/>
              <p:nvPr/>
            </p:nvGrpSpPr>
            <p:grpSpPr>
              <a:xfrm rot="5400000">
                <a:off x="-254017" y="1677931"/>
                <a:ext cx="152400" cy="122115"/>
                <a:chOff x="7983415" y="6582508"/>
                <a:chExt cx="152400" cy="486507"/>
              </a:xfrm>
            </p:grpSpPr>
            <p:cxnSp>
              <p:nvCxnSpPr>
                <p:cNvPr id="209" name="Straight Connector 208"/>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5" name="Group 204"/>
              <p:cNvGrpSpPr/>
              <p:nvPr/>
            </p:nvGrpSpPr>
            <p:grpSpPr>
              <a:xfrm rot="5400000">
                <a:off x="-254017" y="997340"/>
                <a:ext cx="152400" cy="122115"/>
                <a:chOff x="7983415" y="6582508"/>
                <a:chExt cx="152400" cy="486507"/>
              </a:xfrm>
            </p:grpSpPr>
            <p:cxnSp>
              <p:nvCxnSpPr>
                <p:cNvPr id="207" name="Straight Connector 206"/>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8" name="Straight Connector 207"/>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06" name="Straight Connector 205"/>
              <p:cNvCxnSpPr/>
              <p:nvPr/>
            </p:nvCxnSpPr>
            <p:spPr>
              <a:xfrm rot="5400000">
                <a:off x="-177817" y="6338154"/>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58" name="Group 157"/>
            <p:cNvGrpSpPr/>
            <p:nvPr/>
          </p:nvGrpSpPr>
          <p:grpSpPr>
            <a:xfrm>
              <a:off x="457731" y="-141165"/>
              <a:ext cx="8226688" cy="122115"/>
              <a:chOff x="457731" y="6582508"/>
              <a:chExt cx="8226688" cy="486507"/>
            </a:xfrm>
          </p:grpSpPr>
          <p:cxnSp>
            <p:nvCxnSpPr>
              <p:cNvPr id="159" name="Straight Connector 158"/>
              <p:cNvCxnSpPr/>
              <p:nvPr/>
            </p:nvCxnSpPr>
            <p:spPr>
              <a:xfrm>
                <a:off x="457731"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60" name="Straight Connector 159"/>
              <p:cNvCxnSpPr/>
              <p:nvPr/>
            </p:nvCxnSpPr>
            <p:spPr>
              <a:xfrm>
                <a:off x="8684419"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161" name="Group 160"/>
              <p:cNvGrpSpPr/>
              <p:nvPr/>
            </p:nvGrpSpPr>
            <p:grpSpPr>
              <a:xfrm>
                <a:off x="7986158" y="6582508"/>
                <a:ext cx="152400" cy="486507"/>
                <a:chOff x="7983415" y="6582508"/>
                <a:chExt cx="152400" cy="486507"/>
              </a:xfrm>
            </p:grpSpPr>
            <p:cxnSp>
              <p:nvCxnSpPr>
                <p:cNvPr id="192" name="Straight Connector 191"/>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3" name="Straight Connector 192"/>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2" name="Group 161"/>
              <p:cNvGrpSpPr/>
              <p:nvPr/>
            </p:nvGrpSpPr>
            <p:grpSpPr>
              <a:xfrm>
                <a:off x="7287901" y="6582508"/>
                <a:ext cx="152400" cy="486507"/>
                <a:chOff x="7983415" y="6582508"/>
                <a:chExt cx="152400" cy="486507"/>
              </a:xfrm>
            </p:grpSpPr>
            <p:cxnSp>
              <p:nvCxnSpPr>
                <p:cNvPr id="190" name="Straight Connector 189"/>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1" name="Straight Connector 190"/>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3" name="Group 162"/>
              <p:cNvGrpSpPr/>
              <p:nvPr/>
            </p:nvGrpSpPr>
            <p:grpSpPr>
              <a:xfrm>
                <a:off x="6589644" y="6582508"/>
                <a:ext cx="152400" cy="486507"/>
                <a:chOff x="7983415" y="6582508"/>
                <a:chExt cx="152400" cy="486507"/>
              </a:xfrm>
            </p:grpSpPr>
            <p:cxnSp>
              <p:nvCxnSpPr>
                <p:cNvPr id="188" name="Straight Connector 187"/>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4" name="Group 163"/>
              <p:cNvGrpSpPr/>
              <p:nvPr/>
            </p:nvGrpSpPr>
            <p:grpSpPr>
              <a:xfrm>
                <a:off x="5891387" y="6582508"/>
                <a:ext cx="152400" cy="486507"/>
                <a:chOff x="7983415" y="6582508"/>
                <a:chExt cx="152400" cy="486507"/>
              </a:xfrm>
            </p:grpSpPr>
            <p:cxnSp>
              <p:nvCxnSpPr>
                <p:cNvPr id="186" name="Straight Connector 185"/>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5" name="Group 164"/>
              <p:cNvGrpSpPr/>
              <p:nvPr/>
            </p:nvGrpSpPr>
            <p:grpSpPr>
              <a:xfrm>
                <a:off x="5193130" y="6582508"/>
                <a:ext cx="152400" cy="486507"/>
                <a:chOff x="7983415" y="6582508"/>
                <a:chExt cx="152400" cy="486507"/>
              </a:xfrm>
            </p:grpSpPr>
            <p:cxnSp>
              <p:nvCxnSpPr>
                <p:cNvPr id="184" name="Straight Connector 183"/>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6" name="Group 165"/>
              <p:cNvGrpSpPr/>
              <p:nvPr/>
            </p:nvGrpSpPr>
            <p:grpSpPr>
              <a:xfrm>
                <a:off x="4494873" y="6582508"/>
                <a:ext cx="152400" cy="486507"/>
                <a:chOff x="7983415" y="6582508"/>
                <a:chExt cx="152400" cy="486507"/>
              </a:xfrm>
            </p:grpSpPr>
            <p:cxnSp>
              <p:nvCxnSpPr>
                <p:cNvPr id="182" name="Straight Connector 181"/>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7" name="Group 166"/>
              <p:cNvGrpSpPr/>
              <p:nvPr/>
            </p:nvGrpSpPr>
            <p:grpSpPr>
              <a:xfrm>
                <a:off x="3796616" y="6582508"/>
                <a:ext cx="152400" cy="486507"/>
                <a:chOff x="7983415" y="6582508"/>
                <a:chExt cx="152400" cy="486507"/>
              </a:xfrm>
            </p:grpSpPr>
            <p:cxnSp>
              <p:nvCxnSpPr>
                <p:cNvPr id="180" name="Straight Connector 179"/>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8" name="Group 167"/>
              <p:cNvGrpSpPr/>
              <p:nvPr/>
            </p:nvGrpSpPr>
            <p:grpSpPr>
              <a:xfrm>
                <a:off x="3098359" y="6582508"/>
                <a:ext cx="152400" cy="486507"/>
                <a:chOff x="7983415" y="6582508"/>
                <a:chExt cx="152400" cy="486507"/>
              </a:xfrm>
            </p:grpSpPr>
            <p:cxnSp>
              <p:nvCxnSpPr>
                <p:cNvPr id="178" name="Straight Connector 177"/>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9" name="Straight Connector 178"/>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9" name="Group 168"/>
              <p:cNvGrpSpPr/>
              <p:nvPr/>
            </p:nvGrpSpPr>
            <p:grpSpPr>
              <a:xfrm>
                <a:off x="2400102" y="6582508"/>
                <a:ext cx="152400" cy="486507"/>
                <a:chOff x="7983415" y="6582508"/>
                <a:chExt cx="152400" cy="486507"/>
              </a:xfrm>
            </p:grpSpPr>
            <p:cxnSp>
              <p:nvCxnSpPr>
                <p:cNvPr id="176" name="Straight Connector 175"/>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0" name="Group 169"/>
              <p:cNvGrpSpPr/>
              <p:nvPr/>
            </p:nvGrpSpPr>
            <p:grpSpPr>
              <a:xfrm>
                <a:off x="1701845" y="6582508"/>
                <a:ext cx="152400" cy="486507"/>
                <a:chOff x="7983415" y="6582508"/>
                <a:chExt cx="152400" cy="486507"/>
              </a:xfrm>
            </p:grpSpPr>
            <p:cxnSp>
              <p:nvCxnSpPr>
                <p:cNvPr id="174" name="Straight Connector 173"/>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1" name="Group 170"/>
              <p:cNvGrpSpPr/>
              <p:nvPr/>
            </p:nvGrpSpPr>
            <p:grpSpPr>
              <a:xfrm>
                <a:off x="1003588" y="6582508"/>
                <a:ext cx="152400" cy="486507"/>
                <a:chOff x="7983415" y="6582508"/>
                <a:chExt cx="152400" cy="486507"/>
              </a:xfrm>
            </p:grpSpPr>
            <p:cxnSp>
              <p:nvCxnSpPr>
                <p:cNvPr id="172" name="Straight Connector 171"/>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grpSp>
      <p:sp>
        <p:nvSpPr>
          <p:cNvPr id="152" name="Text Placeholder 6"/>
          <p:cNvSpPr>
            <a:spLocks noGrp="1"/>
          </p:cNvSpPr>
          <p:nvPr>
            <p:ph type="body" sz="quarter" idx="14"/>
          </p:nvPr>
        </p:nvSpPr>
        <p:spPr>
          <a:xfrm>
            <a:off x="458788" y="6399212"/>
            <a:ext cx="5438508" cy="458788"/>
          </a:xfrm>
        </p:spPr>
        <p:txBody>
          <a:bodyPr vert="horz" lIns="0" tIns="0" rIns="0" bIns="0" rtlCol="0" anchor="ctr">
            <a:noAutofit/>
          </a:bodyPr>
          <a:lstStyle>
            <a:lvl1pPr>
              <a:defRPr lang="en-US" sz="800" i="0" dirty="0" smtClean="0">
                <a:solidFill>
                  <a:schemeClr val="bg2"/>
                </a:solidFill>
                <a:latin typeface="+mj-lt"/>
              </a:defRPr>
            </a:lvl1pPr>
          </a:lstStyle>
          <a:p>
            <a:pPr lvl="0">
              <a:lnSpc>
                <a:spcPct val="85000"/>
              </a:lnSpc>
              <a:spcBef>
                <a:spcPts val="0"/>
              </a:spcBef>
              <a:spcAft>
                <a:spcPts val="0"/>
              </a:spcAft>
              <a:buFontTx/>
              <a:buNone/>
            </a:pPr>
            <a:r>
              <a:rPr lang="en-US"/>
              <a:t>Edit Master text styles</a:t>
            </a:r>
          </a:p>
        </p:txBody>
      </p:sp>
    </p:spTree>
    <p:extLst>
      <p:ext uri="{BB962C8B-B14F-4D97-AF65-F5344CB8AC3E}">
        <p14:creationId xmlns:p14="http://schemas.microsoft.com/office/powerpoint/2010/main" val="279260423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Table of Conte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732" y="3714750"/>
            <a:ext cx="1523417" cy="2684461"/>
          </a:xfrm>
          <a:solidFill>
            <a:schemeClr val="tx2"/>
          </a:solidFill>
        </p:spPr>
        <p:txBody>
          <a:bodyPr lIns="91440" tIns="91440" rIns="91440" bIns="91440">
            <a:noAutofit/>
          </a:bodyPr>
          <a:lstStyle>
            <a:lvl1pPr marL="171450" indent="-171450">
              <a:lnSpc>
                <a:spcPct val="95000"/>
              </a:lnSpc>
              <a:spcBef>
                <a:spcPts val="600"/>
              </a:spcBef>
              <a:spcAft>
                <a:spcPts val="600"/>
              </a:spcAft>
              <a:buFont typeface="Arial" panose="020B0604020202020204" pitchFamily="34" charset="0"/>
              <a:buChar char="+"/>
              <a:defRPr sz="1100" i="1">
                <a:solidFill>
                  <a:schemeClr val="bg1"/>
                </a:solidFill>
                <a:latin typeface="+mn-lt"/>
              </a:defRPr>
            </a:lvl1pPr>
            <a:lvl2pPr marL="171450" indent="-171450">
              <a:lnSpc>
                <a:spcPct val="95000"/>
              </a:lnSpc>
              <a:spcBef>
                <a:spcPts val="600"/>
              </a:spcBef>
              <a:spcAft>
                <a:spcPts val="600"/>
              </a:spcAft>
              <a:buFont typeface="Arial" panose="020B0604020202020204" pitchFamily="34" charset="0"/>
              <a:buChar char="+"/>
              <a:defRPr sz="1100" i="1">
                <a:solidFill>
                  <a:schemeClr val="bg1"/>
                </a:solidFill>
                <a:latin typeface="+mn-lt"/>
              </a:defRPr>
            </a:lvl2pPr>
            <a:lvl3pPr marL="171450" indent="-171450">
              <a:lnSpc>
                <a:spcPct val="95000"/>
              </a:lnSpc>
              <a:spcBef>
                <a:spcPts val="600"/>
              </a:spcBef>
              <a:spcAft>
                <a:spcPts val="600"/>
              </a:spcAft>
              <a:buFont typeface="Arial" panose="020B0604020202020204" pitchFamily="34" charset="0"/>
              <a:buChar char="+"/>
              <a:defRPr sz="1100" i="1">
                <a:solidFill>
                  <a:schemeClr val="bg1"/>
                </a:solidFill>
                <a:latin typeface="+mn-lt"/>
              </a:defRPr>
            </a:lvl3pPr>
            <a:lvl4pPr marL="171450" indent="-171450">
              <a:lnSpc>
                <a:spcPct val="95000"/>
              </a:lnSpc>
              <a:spcBef>
                <a:spcPts val="600"/>
              </a:spcBef>
              <a:spcAft>
                <a:spcPts val="600"/>
              </a:spcAft>
              <a:buFont typeface="Arial" panose="020B0604020202020204" pitchFamily="34" charset="0"/>
              <a:buChar char="+"/>
              <a:defRPr sz="1100" i="1">
                <a:solidFill>
                  <a:schemeClr val="bg1"/>
                </a:solidFill>
                <a:latin typeface="+mn-lt"/>
              </a:defRPr>
            </a:lvl4pPr>
            <a:lvl5pPr marL="171450" indent="-171450">
              <a:lnSpc>
                <a:spcPct val="95000"/>
              </a:lnSpc>
              <a:spcBef>
                <a:spcPts val="600"/>
              </a:spcBef>
              <a:spcAft>
                <a:spcPts val="600"/>
              </a:spcAft>
              <a:buFont typeface="Arial" panose="020B0604020202020204" pitchFamily="34" charset="0"/>
              <a:buChar char="+"/>
              <a:defRPr sz="1100" i="1">
                <a:solidFill>
                  <a:schemeClr val="bg1"/>
                </a:solidFill>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9" name="Content Placeholder 2"/>
          <p:cNvSpPr>
            <a:spLocks noGrp="1"/>
          </p:cNvSpPr>
          <p:nvPr>
            <p:ph idx="11"/>
          </p:nvPr>
        </p:nvSpPr>
        <p:spPr>
          <a:xfrm>
            <a:off x="2133550" y="3714750"/>
            <a:ext cx="1523417" cy="2684461"/>
          </a:xfrm>
          <a:solidFill>
            <a:schemeClr val="accent4"/>
          </a:solidFill>
        </p:spPr>
        <p:txBody>
          <a:bodyPr lIns="91440" tIns="91440" rIns="91440" bIns="91440">
            <a:noAutofit/>
          </a:bodyPr>
          <a:lstStyle>
            <a:lvl1pPr marL="171450" indent="-171450">
              <a:lnSpc>
                <a:spcPct val="95000"/>
              </a:lnSpc>
              <a:spcBef>
                <a:spcPts val="600"/>
              </a:spcBef>
              <a:spcAft>
                <a:spcPts val="600"/>
              </a:spcAft>
              <a:buFont typeface="Arial" panose="020B0604020202020204" pitchFamily="34" charset="0"/>
              <a:buChar char="+"/>
              <a:defRPr sz="1100" i="1">
                <a:solidFill>
                  <a:schemeClr val="bg1"/>
                </a:solidFill>
                <a:latin typeface="+mn-lt"/>
              </a:defRPr>
            </a:lvl1pPr>
            <a:lvl2pPr marL="171450" indent="-171450">
              <a:lnSpc>
                <a:spcPct val="95000"/>
              </a:lnSpc>
              <a:spcBef>
                <a:spcPts val="600"/>
              </a:spcBef>
              <a:spcAft>
                <a:spcPts val="600"/>
              </a:spcAft>
              <a:buFont typeface="Arial" panose="020B0604020202020204" pitchFamily="34" charset="0"/>
              <a:buChar char="+"/>
              <a:defRPr sz="1100" i="1">
                <a:solidFill>
                  <a:schemeClr val="bg1"/>
                </a:solidFill>
                <a:latin typeface="+mn-lt"/>
              </a:defRPr>
            </a:lvl2pPr>
            <a:lvl3pPr marL="171450" indent="-171450">
              <a:lnSpc>
                <a:spcPct val="95000"/>
              </a:lnSpc>
              <a:spcBef>
                <a:spcPts val="600"/>
              </a:spcBef>
              <a:spcAft>
                <a:spcPts val="600"/>
              </a:spcAft>
              <a:buFont typeface="Arial" panose="020B0604020202020204" pitchFamily="34" charset="0"/>
              <a:buChar char="+"/>
              <a:defRPr sz="1100" i="1">
                <a:solidFill>
                  <a:schemeClr val="bg1"/>
                </a:solidFill>
                <a:latin typeface="+mn-lt"/>
              </a:defRPr>
            </a:lvl3pPr>
            <a:lvl4pPr marL="171450" indent="-171450">
              <a:lnSpc>
                <a:spcPct val="95000"/>
              </a:lnSpc>
              <a:spcBef>
                <a:spcPts val="600"/>
              </a:spcBef>
              <a:spcAft>
                <a:spcPts val="600"/>
              </a:spcAft>
              <a:buFont typeface="Arial" panose="020B0604020202020204" pitchFamily="34" charset="0"/>
              <a:buChar char="+"/>
              <a:defRPr sz="1100" i="1">
                <a:solidFill>
                  <a:schemeClr val="bg1"/>
                </a:solidFill>
                <a:latin typeface="+mn-lt"/>
              </a:defRPr>
            </a:lvl4pPr>
            <a:lvl5pPr marL="171450" indent="-171450">
              <a:lnSpc>
                <a:spcPct val="95000"/>
              </a:lnSpc>
              <a:spcBef>
                <a:spcPts val="600"/>
              </a:spcBef>
              <a:spcAft>
                <a:spcPts val="600"/>
              </a:spcAft>
              <a:buFont typeface="Arial" panose="020B0604020202020204" pitchFamily="34" charset="0"/>
              <a:buChar char="+"/>
              <a:defRPr sz="1100" i="1">
                <a:solidFill>
                  <a:schemeClr val="bg1"/>
                </a:solidFill>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1" name="Content Placeholder 2"/>
          <p:cNvSpPr>
            <a:spLocks noGrp="1"/>
          </p:cNvSpPr>
          <p:nvPr>
            <p:ph idx="12"/>
          </p:nvPr>
        </p:nvSpPr>
        <p:spPr>
          <a:xfrm>
            <a:off x="3822113" y="3714750"/>
            <a:ext cx="1523417" cy="2684461"/>
          </a:xfrm>
          <a:solidFill>
            <a:schemeClr val="accent2"/>
          </a:solidFill>
        </p:spPr>
        <p:txBody>
          <a:bodyPr lIns="91440" tIns="91440" rIns="91440" bIns="91440">
            <a:noAutofit/>
          </a:bodyPr>
          <a:lstStyle>
            <a:lvl1pPr marL="171450" indent="-171450">
              <a:lnSpc>
                <a:spcPct val="95000"/>
              </a:lnSpc>
              <a:spcBef>
                <a:spcPts val="600"/>
              </a:spcBef>
              <a:spcAft>
                <a:spcPts val="600"/>
              </a:spcAft>
              <a:buFont typeface="Arial" panose="020B0604020202020204" pitchFamily="34" charset="0"/>
              <a:buChar char="+"/>
              <a:defRPr sz="1100" i="1">
                <a:solidFill>
                  <a:schemeClr val="bg1"/>
                </a:solidFill>
                <a:latin typeface="+mn-lt"/>
              </a:defRPr>
            </a:lvl1pPr>
            <a:lvl2pPr marL="171450" indent="-171450">
              <a:lnSpc>
                <a:spcPct val="95000"/>
              </a:lnSpc>
              <a:spcBef>
                <a:spcPts val="600"/>
              </a:spcBef>
              <a:spcAft>
                <a:spcPts val="600"/>
              </a:spcAft>
              <a:buFont typeface="Arial" panose="020B0604020202020204" pitchFamily="34" charset="0"/>
              <a:buChar char="+"/>
              <a:defRPr sz="1100" i="1">
                <a:solidFill>
                  <a:schemeClr val="bg1"/>
                </a:solidFill>
                <a:latin typeface="+mn-lt"/>
              </a:defRPr>
            </a:lvl2pPr>
            <a:lvl3pPr marL="171450" indent="-171450">
              <a:lnSpc>
                <a:spcPct val="95000"/>
              </a:lnSpc>
              <a:spcBef>
                <a:spcPts val="600"/>
              </a:spcBef>
              <a:spcAft>
                <a:spcPts val="600"/>
              </a:spcAft>
              <a:buFont typeface="Arial" panose="020B0604020202020204" pitchFamily="34" charset="0"/>
              <a:buChar char="+"/>
              <a:defRPr sz="1100" i="1">
                <a:solidFill>
                  <a:schemeClr val="bg1"/>
                </a:solidFill>
                <a:latin typeface="+mn-lt"/>
              </a:defRPr>
            </a:lvl3pPr>
            <a:lvl4pPr marL="171450" indent="-171450">
              <a:lnSpc>
                <a:spcPct val="95000"/>
              </a:lnSpc>
              <a:spcBef>
                <a:spcPts val="600"/>
              </a:spcBef>
              <a:spcAft>
                <a:spcPts val="600"/>
              </a:spcAft>
              <a:buFont typeface="Arial" panose="020B0604020202020204" pitchFamily="34" charset="0"/>
              <a:buChar char="+"/>
              <a:defRPr sz="1100" i="1">
                <a:solidFill>
                  <a:schemeClr val="bg1"/>
                </a:solidFill>
                <a:latin typeface="+mn-lt"/>
              </a:defRPr>
            </a:lvl4pPr>
            <a:lvl5pPr marL="171450" indent="-171450">
              <a:lnSpc>
                <a:spcPct val="95000"/>
              </a:lnSpc>
              <a:spcBef>
                <a:spcPts val="600"/>
              </a:spcBef>
              <a:spcAft>
                <a:spcPts val="600"/>
              </a:spcAft>
              <a:buFont typeface="Arial" panose="020B0604020202020204" pitchFamily="34" charset="0"/>
              <a:buChar char="+"/>
              <a:defRPr sz="1100" i="1">
                <a:solidFill>
                  <a:schemeClr val="bg1"/>
                </a:solidFill>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2" name="Content Placeholder 2"/>
          <p:cNvSpPr>
            <a:spLocks noGrp="1"/>
          </p:cNvSpPr>
          <p:nvPr>
            <p:ph idx="13"/>
          </p:nvPr>
        </p:nvSpPr>
        <p:spPr>
          <a:xfrm>
            <a:off x="5485185" y="3714750"/>
            <a:ext cx="1523417" cy="2684461"/>
          </a:xfrm>
          <a:solidFill>
            <a:schemeClr val="accent3"/>
          </a:solidFill>
        </p:spPr>
        <p:txBody>
          <a:bodyPr lIns="91440" tIns="91440" rIns="91440" bIns="91440">
            <a:noAutofit/>
          </a:bodyPr>
          <a:lstStyle>
            <a:lvl1pPr marL="171450" indent="-171450">
              <a:lnSpc>
                <a:spcPct val="95000"/>
              </a:lnSpc>
              <a:spcBef>
                <a:spcPts val="600"/>
              </a:spcBef>
              <a:spcAft>
                <a:spcPts val="600"/>
              </a:spcAft>
              <a:buFont typeface="Arial" panose="020B0604020202020204" pitchFamily="34" charset="0"/>
              <a:buChar char="+"/>
              <a:defRPr sz="1100" i="1">
                <a:solidFill>
                  <a:schemeClr val="bg1"/>
                </a:solidFill>
                <a:latin typeface="+mn-lt"/>
              </a:defRPr>
            </a:lvl1pPr>
            <a:lvl2pPr marL="171450" indent="-171450">
              <a:lnSpc>
                <a:spcPct val="95000"/>
              </a:lnSpc>
              <a:spcBef>
                <a:spcPts val="600"/>
              </a:spcBef>
              <a:spcAft>
                <a:spcPts val="600"/>
              </a:spcAft>
              <a:buFont typeface="Arial" panose="020B0604020202020204" pitchFamily="34" charset="0"/>
              <a:buChar char="+"/>
              <a:defRPr sz="1100" i="1">
                <a:solidFill>
                  <a:schemeClr val="bg1"/>
                </a:solidFill>
                <a:latin typeface="+mn-lt"/>
              </a:defRPr>
            </a:lvl2pPr>
            <a:lvl3pPr marL="171450" indent="-171450">
              <a:lnSpc>
                <a:spcPct val="95000"/>
              </a:lnSpc>
              <a:spcBef>
                <a:spcPts val="600"/>
              </a:spcBef>
              <a:spcAft>
                <a:spcPts val="600"/>
              </a:spcAft>
              <a:buFont typeface="Arial" panose="020B0604020202020204" pitchFamily="34" charset="0"/>
              <a:buChar char="+"/>
              <a:defRPr sz="1100" i="1">
                <a:solidFill>
                  <a:schemeClr val="bg1"/>
                </a:solidFill>
                <a:latin typeface="+mn-lt"/>
              </a:defRPr>
            </a:lvl3pPr>
            <a:lvl4pPr marL="171450" indent="-171450">
              <a:lnSpc>
                <a:spcPct val="95000"/>
              </a:lnSpc>
              <a:spcBef>
                <a:spcPts val="600"/>
              </a:spcBef>
              <a:spcAft>
                <a:spcPts val="600"/>
              </a:spcAft>
              <a:buFont typeface="Arial" panose="020B0604020202020204" pitchFamily="34" charset="0"/>
              <a:buChar char="+"/>
              <a:defRPr sz="1100" i="1">
                <a:solidFill>
                  <a:schemeClr val="bg1"/>
                </a:solidFill>
                <a:latin typeface="+mn-lt"/>
              </a:defRPr>
            </a:lvl4pPr>
            <a:lvl5pPr marL="171450" indent="-171450">
              <a:lnSpc>
                <a:spcPct val="95000"/>
              </a:lnSpc>
              <a:spcBef>
                <a:spcPts val="600"/>
              </a:spcBef>
              <a:spcAft>
                <a:spcPts val="600"/>
              </a:spcAft>
              <a:buFont typeface="Arial" panose="020B0604020202020204" pitchFamily="34" charset="0"/>
              <a:buChar char="+"/>
              <a:defRPr sz="1100" i="1">
                <a:solidFill>
                  <a:schemeClr val="bg1"/>
                </a:solidFill>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3" name="Content Placeholder 2"/>
          <p:cNvSpPr>
            <a:spLocks noGrp="1"/>
          </p:cNvSpPr>
          <p:nvPr>
            <p:ph idx="14"/>
          </p:nvPr>
        </p:nvSpPr>
        <p:spPr>
          <a:xfrm>
            <a:off x="7161002" y="3714750"/>
            <a:ext cx="1523417" cy="2684461"/>
          </a:xfrm>
          <a:solidFill>
            <a:schemeClr val="accent1"/>
          </a:solidFill>
        </p:spPr>
        <p:txBody>
          <a:bodyPr lIns="91440" tIns="91440" rIns="91440" bIns="91440">
            <a:noAutofit/>
          </a:bodyPr>
          <a:lstStyle>
            <a:lvl1pPr marL="171450" indent="-171450">
              <a:lnSpc>
                <a:spcPct val="95000"/>
              </a:lnSpc>
              <a:spcBef>
                <a:spcPts val="600"/>
              </a:spcBef>
              <a:spcAft>
                <a:spcPts val="600"/>
              </a:spcAft>
              <a:buFont typeface="Arial" panose="020B0604020202020204" pitchFamily="34" charset="0"/>
              <a:buChar char="+"/>
              <a:defRPr sz="1100" i="1">
                <a:solidFill>
                  <a:schemeClr val="bg1"/>
                </a:solidFill>
                <a:latin typeface="+mn-lt"/>
              </a:defRPr>
            </a:lvl1pPr>
            <a:lvl2pPr marL="171450" indent="-171450">
              <a:lnSpc>
                <a:spcPct val="95000"/>
              </a:lnSpc>
              <a:spcBef>
                <a:spcPts val="600"/>
              </a:spcBef>
              <a:spcAft>
                <a:spcPts val="600"/>
              </a:spcAft>
              <a:buFont typeface="Arial" panose="020B0604020202020204" pitchFamily="34" charset="0"/>
              <a:buChar char="+"/>
              <a:defRPr sz="1100" i="1">
                <a:solidFill>
                  <a:schemeClr val="bg1"/>
                </a:solidFill>
                <a:latin typeface="+mn-lt"/>
              </a:defRPr>
            </a:lvl2pPr>
            <a:lvl3pPr marL="171450" indent="-171450">
              <a:lnSpc>
                <a:spcPct val="95000"/>
              </a:lnSpc>
              <a:spcBef>
                <a:spcPts val="600"/>
              </a:spcBef>
              <a:spcAft>
                <a:spcPts val="600"/>
              </a:spcAft>
              <a:buFont typeface="Arial" panose="020B0604020202020204" pitchFamily="34" charset="0"/>
              <a:buChar char="+"/>
              <a:defRPr sz="1100" i="1">
                <a:solidFill>
                  <a:schemeClr val="bg1"/>
                </a:solidFill>
                <a:latin typeface="+mn-lt"/>
              </a:defRPr>
            </a:lvl3pPr>
            <a:lvl4pPr marL="171450" indent="-171450">
              <a:lnSpc>
                <a:spcPct val="95000"/>
              </a:lnSpc>
              <a:spcBef>
                <a:spcPts val="600"/>
              </a:spcBef>
              <a:spcAft>
                <a:spcPts val="600"/>
              </a:spcAft>
              <a:buFont typeface="Arial" panose="020B0604020202020204" pitchFamily="34" charset="0"/>
              <a:buChar char="+"/>
              <a:defRPr sz="1100" i="1">
                <a:solidFill>
                  <a:schemeClr val="bg1"/>
                </a:solidFill>
                <a:latin typeface="+mn-lt"/>
              </a:defRPr>
            </a:lvl4pPr>
            <a:lvl5pPr marL="171450" indent="-171450">
              <a:lnSpc>
                <a:spcPct val="95000"/>
              </a:lnSpc>
              <a:spcBef>
                <a:spcPts val="600"/>
              </a:spcBef>
              <a:spcAft>
                <a:spcPts val="600"/>
              </a:spcAft>
              <a:buFont typeface="Arial" panose="020B0604020202020204" pitchFamily="34" charset="0"/>
              <a:buChar char="+"/>
              <a:defRPr sz="1100" i="1">
                <a:solidFill>
                  <a:schemeClr val="bg1"/>
                </a:solidFill>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155" name="Group 154"/>
          <p:cNvGrpSpPr/>
          <p:nvPr/>
        </p:nvGrpSpPr>
        <p:grpSpPr>
          <a:xfrm>
            <a:off x="-151325" y="-141165"/>
            <a:ext cx="9439923" cy="7136527"/>
            <a:chOff x="-151325" y="-141165"/>
            <a:chExt cx="9439923" cy="7136527"/>
          </a:xfrm>
        </p:grpSpPr>
        <p:grpSp>
          <p:nvGrpSpPr>
            <p:cNvPr id="156" name="Group 155"/>
            <p:cNvGrpSpPr/>
            <p:nvPr/>
          </p:nvGrpSpPr>
          <p:grpSpPr>
            <a:xfrm>
              <a:off x="457731" y="6873247"/>
              <a:ext cx="8226688" cy="122115"/>
              <a:chOff x="457731" y="6582508"/>
              <a:chExt cx="8226688" cy="486507"/>
            </a:xfrm>
          </p:grpSpPr>
          <p:cxnSp>
            <p:nvCxnSpPr>
              <p:cNvPr id="269" name="Straight Connector 268"/>
              <p:cNvCxnSpPr/>
              <p:nvPr/>
            </p:nvCxnSpPr>
            <p:spPr>
              <a:xfrm>
                <a:off x="457731"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a:off x="8684419"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71" name="Group 270"/>
              <p:cNvGrpSpPr/>
              <p:nvPr/>
            </p:nvGrpSpPr>
            <p:grpSpPr>
              <a:xfrm>
                <a:off x="7986158" y="6582508"/>
                <a:ext cx="152400" cy="486507"/>
                <a:chOff x="7983415" y="6582508"/>
                <a:chExt cx="152400" cy="486507"/>
              </a:xfrm>
            </p:grpSpPr>
            <p:cxnSp>
              <p:nvCxnSpPr>
                <p:cNvPr id="302" name="Straight Connector 301"/>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3" name="Straight Connector 302"/>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2" name="Group 271"/>
              <p:cNvGrpSpPr/>
              <p:nvPr/>
            </p:nvGrpSpPr>
            <p:grpSpPr>
              <a:xfrm>
                <a:off x="7287901" y="6582508"/>
                <a:ext cx="152400" cy="486507"/>
                <a:chOff x="7983415" y="6582508"/>
                <a:chExt cx="152400" cy="486507"/>
              </a:xfrm>
            </p:grpSpPr>
            <p:cxnSp>
              <p:nvCxnSpPr>
                <p:cNvPr id="300" name="Straight Connector 299"/>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1" name="Straight Connector 300"/>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3" name="Group 272"/>
              <p:cNvGrpSpPr/>
              <p:nvPr/>
            </p:nvGrpSpPr>
            <p:grpSpPr>
              <a:xfrm>
                <a:off x="6589644" y="6582508"/>
                <a:ext cx="152400" cy="486507"/>
                <a:chOff x="7983415" y="6582508"/>
                <a:chExt cx="152400" cy="486507"/>
              </a:xfrm>
            </p:grpSpPr>
            <p:cxnSp>
              <p:nvCxnSpPr>
                <p:cNvPr id="298" name="Straight Connector 297"/>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4" name="Group 273"/>
              <p:cNvGrpSpPr/>
              <p:nvPr/>
            </p:nvGrpSpPr>
            <p:grpSpPr>
              <a:xfrm>
                <a:off x="5891387" y="6582508"/>
                <a:ext cx="152400" cy="486507"/>
                <a:chOff x="7983415" y="6582508"/>
                <a:chExt cx="152400" cy="486507"/>
              </a:xfrm>
            </p:grpSpPr>
            <p:cxnSp>
              <p:nvCxnSpPr>
                <p:cNvPr id="296" name="Straight Connector 295"/>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7" name="Straight Connector 296"/>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5" name="Group 274"/>
              <p:cNvGrpSpPr/>
              <p:nvPr/>
            </p:nvGrpSpPr>
            <p:grpSpPr>
              <a:xfrm>
                <a:off x="5193130" y="6582508"/>
                <a:ext cx="152400" cy="486507"/>
                <a:chOff x="7983415" y="6582508"/>
                <a:chExt cx="152400" cy="486507"/>
              </a:xfrm>
            </p:grpSpPr>
            <p:cxnSp>
              <p:nvCxnSpPr>
                <p:cNvPr id="294" name="Straight Connector 293"/>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5" name="Straight Connector 294"/>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6" name="Group 275"/>
              <p:cNvGrpSpPr/>
              <p:nvPr/>
            </p:nvGrpSpPr>
            <p:grpSpPr>
              <a:xfrm>
                <a:off x="4494873" y="6582508"/>
                <a:ext cx="152400" cy="486507"/>
                <a:chOff x="7983415" y="6582508"/>
                <a:chExt cx="152400" cy="486507"/>
              </a:xfrm>
            </p:grpSpPr>
            <p:cxnSp>
              <p:nvCxnSpPr>
                <p:cNvPr id="292" name="Straight Connector 291"/>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3" name="Straight Connector 292"/>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7" name="Group 276"/>
              <p:cNvGrpSpPr/>
              <p:nvPr/>
            </p:nvGrpSpPr>
            <p:grpSpPr>
              <a:xfrm>
                <a:off x="3796616" y="6582508"/>
                <a:ext cx="152400" cy="486507"/>
                <a:chOff x="7983415" y="6582508"/>
                <a:chExt cx="152400" cy="486507"/>
              </a:xfrm>
            </p:grpSpPr>
            <p:cxnSp>
              <p:nvCxnSpPr>
                <p:cNvPr id="290" name="Straight Connector 289"/>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1" name="Straight Connector 290"/>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8" name="Group 277"/>
              <p:cNvGrpSpPr/>
              <p:nvPr/>
            </p:nvGrpSpPr>
            <p:grpSpPr>
              <a:xfrm>
                <a:off x="3098359" y="6582508"/>
                <a:ext cx="152400" cy="486507"/>
                <a:chOff x="7983415" y="6582508"/>
                <a:chExt cx="152400" cy="486507"/>
              </a:xfrm>
            </p:grpSpPr>
            <p:cxnSp>
              <p:nvCxnSpPr>
                <p:cNvPr id="288" name="Straight Connector 287"/>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9" name="Group 278"/>
              <p:cNvGrpSpPr/>
              <p:nvPr/>
            </p:nvGrpSpPr>
            <p:grpSpPr>
              <a:xfrm>
                <a:off x="2400102" y="6582508"/>
                <a:ext cx="152400" cy="486507"/>
                <a:chOff x="7983415" y="6582508"/>
                <a:chExt cx="152400" cy="486507"/>
              </a:xfrm>
            </p:grpSpPr>
            <p:cxnSp>
              <p:nvCxnSpPr>
                <p:cNvPr id="286" name="Straight Connector 285"/>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87" name="Straight Connector 286"/>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0" name="Group 279"/>
              <p:cNvGrpSpPr/>
              <p:nvPr/>
            </p:nvGrpSpPr>
            <p:grpSpPr>
              <a:xfrm>
                <a:off x="1701845" y="6582508"/>
                <a:ext cx="152400" cy="486507"/>
                <a:chOff x="7983415" y="6582508"/>
                <a:chExt cx="152400" cy="486507"/>
              </a:xfrm>
            </p:grpSpPr>
            <p:cxnSp>
              <p:nvCxnSpPr>
                <p:cNvPr id="284" name="Straight Connector 283"/>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85" name="Straight Connector 284"/>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1" name="Group 280"/>
              <p:cNvGrpSpPr/>
              <p:nvPr/>
            </p:nvGrpSpPr>
            <p:grpSpPr>
              <a:xfrm>
                <a:off x="1003588" y="6582508"/>
                <a:ext cx="152400" cy="486507"/>
                <a:chOff x="7983415" y="6582508"/>
                <a:chExt cx="152400" cy="486507"/>
              </a:xfrm>
            </p:grpSpPr>
            <p:cxnSp>
              <p:nvCxnSpPr>
                <p:cNvPr id="282" name="Straight Connector 281"/>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grpSp>
          <p:nvGrpSpPr>
            <p:cNvPr id="157" name="Group 156"/>
            <p:cNvGrpSpPr/>
            <p:nvPr/>
          </p:nvGrpSpPr>
          <p:grpSpPr>
            <a:xfrm>
              <a:off x="-151325" y="454007"/>
              <a:ext cx="122115" cy="5945205"/>
              <a:chOff x="-238875" y="454007"/>
              <a:chExt cx="122115" cy="5945205"/>
            </a:xfrm>
          </p:grpSpPr>
          <p:cxnSp>
            <p:nvCxnSpPr>
              <p:cNvPr id="234" name="Straight Connector 233"/>
              <p:cNvCxnSpPr/>
              <p:nvPr/>
            </p:nvCxnSpPr>
            <p:spPr>
              <a:xfrm rot="5400000">
                <a:off x="-177817" y="392949"/>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35" name="Group 234"/>
              <p:cNvGrpSpPr/>
              <p:nvPr/>
            </p:nvGrpSpPr>
            <p:grpSpPr>
              <a:xfrm rot="5400000">
                <a:off x="-254017" y="5940709"/>
                <a:ext cx="152400" cy="122115"/>
                <a:chOff x="7983415" y="6582508"/>
                <a:chExt cx="152400" cy="486507"/>
              </a:xfrm>
            </p:grpSpPr>
            <p:cxnSp>
              <p:nvCxnSpPr>
                <p:cNvPr id="267" name="Straight Connector 266"/>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6" name="Group 235"/>
              <p:cNvGrpSpPr/>
              <p:nvPr/>
            </p:nvGrpSpPr>
            <p:grpSpPr>
              <a:xfrm rot="5400000">
                <a:off x="-254017" y="5467067"/>
                <a:ext cx="152400" cy="122115"/>
                <a:chOff x="7983415" y="6582508"/>
                <a:chExt cx="152400" cy="486507"/>
              </a:xfrm>
            </p:grpSpPr>
            <p:cxnSp>
              <p:nvCxnSpPr>
                <p:cNvPr id="265" name="Straight Connector 264"/>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7" name="Group 236"/>
              <p:cNvGrpSpPr/>
              <p:nvPr/>
            </p:nvGrpSpPr>
            <p:grpSpPr>
              <a:xfrm rot="5400000">
                <a:off x="-254017" y="4993425"/>
                <a:ext cx="152400" cy="122115"/>
                <a:chOff x="7983415" y="6582508"/>
                <a:chExt cx="152400" cy="486507"/>
              </a:xfrm>
            </p:grpSpPr>
            <p:cxnSp>
              <p:nvCxnSpPr>
                <p:cNvPr id="263" name="Straight Connector 262"/>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8" name="Group 237"/>
              <p:cNvGrpSpPr/>
              <p:nvPr/>
            </p:nvGrpSpPr>
            <p:grpSpPr>
              <a:xfrm rot="5400000">
                <a:off x="-254017" y="4519783"/>
                <a:ext cx="152400" cy="122115"/>
                <a:chOff x="7983415" y="6582508"/>
                <a:chExt cx="152400" cy="486507"/>
              </a:xfrm>
            </p:grpSpPr>
            <p:cxnSp>
              <p:nvCxnSpPr>
                <p:cNvPr id="261" name="Straight Connector 260"/>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9" name="Group 238"/>
              <p:cNvGrpSpPr/>
              <p:nvPr/>
            </p:nvGrpSpPr>
            <p:grpSpPr>
              <a:xfrm rot="5400000">
                <a:off x="-254017" y="4046141"/>
                <a:ext cx="152400" cy="122115"/>
                <a:chOff x="7983415" y="6582508"/>
                <a:chExt cx="152400" cy="486507"/>
              </a:xfrm>
            </p:grpSpPr>
            <p:cxnSp>
              <p:nvCxnSpPr>
                <p:cNvPr id="259" name="Straight Connector 258"/>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0" name="Group 239"/>
              <p:cNvGrpSpPr/>
              <p:nvPr/>
            </p:nvGrpSpPr>
            <p:grpSpPr>
              <a:xfrm rot="5400000">
                <a:off x="-254017" y="3572499"/>
                <a:ext cx="152400" cy="122115"/>
                <a:chOff x="7983415" y="6582508"/>
                <a:chExt cx="152400" cy="486507"/>
              </a:xfrm>
            </p:grpSpPr>
            <p:cxnSp>
              <p:nvCxnSpPr>
                <p:cNvPr id="257" name="Straight Connector 256"/>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1" name="Group 240"/>
              <p:cNvGrpSpPr/>
              <p:nvPr/>
            </p:nvGrpSpPr>
            <p:grpSpPr>
              <a:xfrm rot="5400000">
                <a:off x="-254017" y="3098857"/>
                <a:ext cx="152400" cy="122115"/>
                <a:chOff x="7983415" y="6582508"/>
                <a:chExt cx="152400" cy="486507"/>
              </a:xfrm>
            </p:grpSpPr>
            <p:cxnSp>
              <p:nvCxnSpPr>
                <p:cNvPr id="255" name="Straight Connector 254"/>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6" name="Straight Connector 255"/>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2" name="Group 241"/>
              <p:cNvGrpSpPr/>
              <p:nvPr/>
            </p:nvGrpSpPr>
            <p:grpSpPr>
              <a:xfrm rot="5400000">
                <a:off x="-254017" y="2625215"/>
                <a:ext cx="152400" cy="122115"/>
                <a:chOff x="7983415" y="6582508"/>
                <a:chExt cx="152400" cy="486507"/>
              </a:xfrm>
            </p:grpSpPr>
            <p:cxnSp>
              <p:nvCxnSpPr>
                <p:cNvPr id="253" name="Straight Connector 252"/>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3" name="Group 242"/>
              <p:cNvGrpSpPr/>
              <p:nvPr/>
            </p:nvGrpSpPr>
            <p:grpSpPr>
              <a:xfrm rot="5400000">
                <a:off x="-254017" y="2151573"/>
                <a:ext cx="152400" cy="122115"/>
                <a:chOff x="7983415" y="6582508"/>
                <a:chExt cx="152400" cy="486507"/>
              </a:xfrm>
            </p:grpSpPr>
            <p:cxnSp>
              <p:nvCxnSpPr>
                <p:cNvPr id="251" name="Straight Connector 250"/>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4" name="Group 243"/>
              <p:cNvGrpSpPr/>
              <p:nvPr/>
            </p:nvGrpSpPr>
            <p:grpSpPr>
              <a:xfrm rot="5400000">
                <a:off x="-254017" y="1677931"/>
                <a:ext cx="152400" cy="122115"/>
                <a:chOff x="7983415" y="6582508"/>
                <a:chExt cx="152400" cy="486507"/>
              </a:xfrm>
            </p:grpSpPr>
            <p:cxnSp>
              <p:nvCxnSpPr>
                <p:cNvPr id="249" name="Straight Connector 248"/>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5" name="Group 244"/>
              <p:cNvGrpSpPr/>
              <p:nvPr/>
            </p:nvGrpSpPr>
            <p:grpSpPr>
              <a:xfrm rot="5400000">
                <a:off x="-254017" y="997340"/>
                <a:ext cx="152400" cy="122115"/>
                <a:chOff x="7983415" y="6582508"/>
                <a:chExt cx="152400" cy="486507"/>
              </a:xfrm>
            </p:grpSpPr>
            <p:cxnSp>
              <p:nvCxnSpPr>
                <p:cNvPr id="247" name="Straight Connector 246"/>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46" name="Straight Connector 245"/>
              <p:cNvCxnSpPr/>
              <p:nvPr/>
            </p:nvCxnSpPr>
            <p:spPr>
              <a:xfrm rot="5400000">
                <a:off x="-177817" y="6338154"/>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58" name="Group 157"/>
            <p:cNvGrpSpPr/>
            <p:nvPr/>
          </p:nvGrpSpPr>
          <p:grpSpPr>
            <a:xfrm>
              <a:off x="9166483" y="454007"/>
              <a:ext cx="122115" cy="5945205"/>
              <a:chOff x="-238875" y="454007"/>
              <a:chExt cx="122115" cy="5945205"/>
            </a:xfrm>
          </p:grpSpPr>
          <p:cxnSp>
            <p:nvCxnSpPr>
              <p:cNvPr id="199" name="Straight Connector 198"/>
              <p:cNvCxnSpPr/>
              <p:nvPr/>
            </p:nvCxnSpPr>
            <p:spPr>
              <a:xfrm rot="5400000">
                <a:off x="-177817" y="392949"/>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00" name="Group 199"/>
              <p:cNvGrpSpPr/>
              <p:nvPr/>
            </p:nvGrpSpPr>
            <p:grpSpPr>
              <a:xfrm rot="5400000">
                <a:off x="-254017" y="5940709"/>
                <a:ext cx="152400" cy="122115"/>
                <a:chOff x="7983415" y="6582508"/>
                <a:chExt cx="152400" cy="486507"/>
              </a:xfrm>
            </p:grpSpPr>
            <p:cxnSp>
              <p:nvCxnSpPr>
                <p:cNvPr id="232" name="Straight Connector 231"/>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3" name="Straight Connector 232"/>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1" name="Group 200"/>
              <p:cNvGrpSpPr/>
              <p:nvPr/>
            </p:nvGrpSpPr>
            <p:grpSpPr>
              <a:xfrm rot="5400000">
                <a:off x="-254017" y="5467067"/>
                <a:ext cx="152400" cy="122115"/>
                <a:chOff x="7983415" y="6582508"/>
                <a:chExt cx="152400" cy="486507"/>
              </a:xfrm>
            </p:grpSpPr>
            <p:cxnSp>
              <p:nvCxnSpPr>
                <p:cNvPr id="230" name="Straight Connector 229"/>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1" name="Straight Connector 230"/>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2" name="Group 201"/>
              <p:cNvGrpSpPr/>
              <p:nvPr/>
            </p:nvGrpSpPr>
            <p:grpSpPr>
              <a:xfrm rot="5400000">
                <a:off x="-254017" y="4993425"/>
                <a:ext cx="152400" cy="122115"/>
                <a:chOff x="7983415" y="6582508"/>
                <a:chExt cx="152400" cy="486507"/>
              </a:xfrm>
            </p:grpSpPr>
            <p:cxnSp>
              <p:nvCxnSpPr>
                <p:cNvPr id="228" name="Straight Connector 227"/>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3" name="Group 202"/>
              <p:cNvGrpSpPr/>
              <p:nvPr/>
            </p:nvGrpSpPr>
            <p:grpSpPr>
              <a:xfrm rot="5400000">
                <a:off x="-254017" y="4519783"/>
                <a:ext cx="152400" cy="122115"/>
                <a:chOff x="7983415" y="6582508"/>
                <a:chExt cx="152400" cy="486507"/>
              </a:xfrm>
            </p:grpSpPr>
            <p:cxnSp>
              <p:nvCxnSpPr>
                <p:cNvPr id="226" name="Straight Connector 225"/>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4" name="Group 203"/>
              <p:cNvGrpSpPr/>
              <p:nvPr/>
            </p:nvGrpSpPr>
            <p:grpSpPr>
              <a:xfrm rot="5400000">
                <a:off x="-254017" y="4046141"/>
                <a:ext cx="152400" cy="122115"/>
                <a:chOff x="7983415" y="6582508"/>
                <a:chExt cx="152400" cy="486507"/>
              </a:xfrm>
            </p:grpSpPr>
            <p:cxnSp>
              <p:nvCxnSpPr>
                <p:cNvPr id="224" name="Straight Connector 223"/>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5" name="Group 204"/>
              <p:cNvGrpSpPr/>
              <p:nvPr/>
            </p:nvGrpSpPr>
            <p:grpSpPr>
              <a:xfrm rot="5400000">
                <a:off x="-254017" y="3572499"/>
                <a:ext cx="152400" cy="122115"/>
                <a:chOff x="7983415" y="6582508"/>
                <a:chExt cx="152400" cy="486507"/>
              </a:xfrm>
            </p:grpSpPr>
            <p:cxnSp>
              <p:nvCxnSpPr>
                <p:cNvPr id="222" name="Straight Connector 221"/>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6" name="Group 205"/>
              <p:cNvGrpSpPr/>
              <p:nvPr/>
            </p:nvGrpSpPr>
            <p:grpSpPr>
              <a:xfrm rot="5400000">
                <a:off x="-254017" y="3098857"/>
                <a:ext cx="152400" cy="122115"/>
                <a:chOff x="7983415" y="6582508"/>
                <a:chExt cx="152400" cy="486507"/>
              </a:xfrm>
            </p:grpSpPr>
            <p:cxnSp>
              <p:nvCxnSpPr>
                <p:cNvPr id="220" name="Straight Connector 219"/>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7" name="Group 206"/>
              <p:cNvGrpSpPr/>
              <p:nvPr/>
            </p:nvGrpSpPr>
            <p:grpSpPr>
              <a:xfrm rot="5400000">
                <a:off x="-254017" y="2625215"/>
                <a:ext cx="152400" cy="122115"/>
                <a:chOff x="7983415" y="6582508"/>
                <a:chExt cx="152400" cy="486507"/>
              </a:xfrm>
            </p:grpSpPr>
            <p:cxnSp>
              <p:nvCxnSpPr>
                <p:cNvPr id="218" name="Straight Connector 217"/>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8" name="Group 207"/>
              <p:cNvGrpSpPr/>
              <p:nvPr/>
            </p:nvGrpSpPr>
            <p:grpSpPr>
              <a:xfrm rot="5400000">
                <a:off x="-254017" y="2151573"/>
                <a:ext cx="152400" cy="122115"/>
                <a:chOff x="7983415" y="6582508"/>
                <a:chExt cx="152400" cy="486507"/>
              </a:xfrm>
            </p:grpSpPr>
            <p:cxnSp>
              <p:nvCxnSpPr>
                <p:cNvPr id="216" name="Straight Connector 215"/>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9" name="Group 208"/>
              <p:cNvGrpSpPr/>
              <p:nvPr/>
            </p:nvGrpSpPr>
            <p:grpSpPr>
              <a:xfrm rot="5400000">
                <a:off x="-254017" y="1677931"/>
                <a:ext cx="152400" cy="122115"/>
                <a:chOff x="7983415" y="6582508"/>
                <a:chExt cx="152400" cy="486507"/>
              </a:xfrm>
            </p:grpSpPr>
            <p:cxnSp>
              <p:nvCxnSpPr>
                <p:cNvPr id="214" name="Straight Connector 213"/>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0" name="Group 209"/>
              <p:cNvGrpSpPr/>
              <p:nvPr/>
            </p:nvGrpSpPr>
            <p:grpSpPr>
              <a:xfrm rot="5400000">
                <a:off x="-254017" y="997340"/>
                <a:ext cx="152400" cy="122115"/>
                <a:chOff x="7983415" y="6582508"/>
                <a:chExt cx="152400" cy="486507"/>
              </a:xfrm>
            </p:grpSpPr>
            <p:cxnSp>
              <p:nvCxnSpPr>
                <p:cNvPr id="212" name="Straight Connector 211"/>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11" name="Straight Connector 210"/>
              <p:cNvCxnSpPr/>
              <p:nvPr/>
            </p:nvCxnSpPr>
            <p:spPr>
              <a:xfrm rot="5400000">
                <a:off x="-177817" y="6338154"/>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59" name="Group 158"/>
            <p:cNvGrpSpPr/>
            <p:nvPr/>
          </p:nvGrpSpPr>
          <p:grpSpPr>
            <a:xfrm>
              <a:off x="457731" y="-141165"/>
              <a:ext cx="8226688" cy="122115"/>
              <a:chOff x="457731" y="6582508"/>
              <a:chExt cx="8226688" cy="486507"/>
            </a:xfrm>
          </p:grpSpPr>
          <p:cxnSp>
            <p:nvCxnSpPr>
              <p:cNvPr id="160" name="Straight Connector 159"/>
              <p:cNvCxnSpPr/>
              <p:nvPr/>
            </p:nvCxnSpPr>
            <p:spPr>
              <a:xfrm>
                <a:off x="457731"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61" name="Straight Connector 160"/>
              <p:cNvCxnSpPr/>
              <p:nvPr/>
            </p:nvCxnSpPr>
            <p:spPr>
              <a:xfrm>
                <a:off x="8684419"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162" name="Group 161"/>
              <p:cNvGrpSpPr/>
              <p:nvPr/>
            </p:nvGrpSpPr>
            <p:grpSpPr>
              <a:xfrm>
                <a:off x="7986158" y="6582508"/>
                <a:ext cx="152400" cy="486507"/>
                <a:chOff x="7983415" y="6582508"/>
                <a:chExt cx="152400" cy="486507"/>
              </a:xfrm>
            </p:grpSpPr>
            <p:cxnSp>
              <p:nvCxnSpPr>
                <p:cNvPr id="197" name="Straight Connector 196"/>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8" name="Straight Connector 197"/>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3" name="Group 162"/>
              <p:cNvGrpSpPr/>
              <p:nvPr/>
            </p:nvGrpSpPr>
            <p:grpSpPr>
              <a:xfrm>
                <a:off x="7287901" y="6582508"/>
                <a:ext cx="152400" cy="486507"/>
                <a:chOff x="7983415" y="6582508"/>
                <a:chExt cx="152400" cy="486507"/>
              </a:xfrm>
            </p:grpSpPr>
            <p:cxnSp>
              <p:nvCxnSpPr>
                <p:cNvPr id="195" name="Straight Connector 194"/>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6" name="Straight Connector 195"/>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4" name="Group 163"/>
              <p:cNvGrpSpPr/>
              <p:nvPr/>
            </p:nvGrpSpPr>
            <p:grpSpPr>
              <a:xfrm>
                <a:off x="6589644" y="6582508"/>
                <a:ext cx="152400" cy="486507"/>
                <a:chOff x="7983415" y="6582508"/>
                <a:chExt cx="152400" cy="486507"/>
              </a:xfrm>
            </p:grpSpPr>
            <p:cxnSp>
              <p:nvCxnSpPr>
                <p:cNvPr id="193" name="Straight Connector 192"/>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4" name="Straight Connector 193"/>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5" name="Group 164"/>
              <p:cNvGrpSpPr/>
              <p:nvPr/>
            </p:nvGrpSpPr>
            <p:grpSpPr>
              <a:xfrm>
                <a:off x="5891387" y="6582508"/>
                <a:ext cx="152400" cy="486507"/>
                <a:chOff x="7983415" y="6582508"/>
                <a:chExt cx="152400" cy="486507"/>
              </a:xfrm>
            </p:grpSpPr>
            <p:cxnSp>
              <p:nvCxnSpPr>
                <p:cNvPr id="191" name="Straight Connector 190"/>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2" name="Straight Connector 191"/>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6" name="Group 165"/>
              <p:cNvGrpSpPr/>
              <p:nvPr/>
            </p:nvGrpSpPr>
            <p:grpSpPr>
              <a:xfrm>
                <a:off x="5193130" y="6582508"/>
                <a:ext cx="152400" cy="486507"/>
                <a:chOff x="7983415" y="6582508"/>
                <a:chExt cx="152400" cy="486507"/>
              </a:xfrm>
            </p:grpSpPr>
            <p:cxnSp>
              <p:nvCxnSpPr>
                <p:cNvPr id="189" name="Straight Connector 188"/>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7" name="Group 166"/>
              <p:cNvGrpSpPr/>
              <p:nvPr/>
            </p:nvGrpSpPr>
            <p:grpSpPr>
              <a:xfrm>
                <a:off x="4494873" y="6582508"/>
                <a:ext cx="152400" cy="486507"/>
                <a:chOff x="7983415" y="6582508"/>
                <a:chExt cx="152400" cy="486507"/>
              </a:xfrm>
            </p:grpSpPr>
            <p:cxnSp>
              <p:nvCxnSpPr>
                <p:cNvPr id="187" name="Straight Connector 186"/>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8" name="Group 167"/>
              <p:cNvGrpSpPr/>
              <p:nvPr/>
            </p:nvGrpSpPr>
            <p:grpSpPr>
              <a:xfrm>
                <a:off x="3796616" y="6582508"/>
                <a:ext cx="152400" cy="486507"/>
                <a:chOff x="7983415" y="6582508"/>
                <a:chExt cx="152400" cy="486507"/>
              </a:xfrm>
            </p:grpSpPr>
            <p:cxnSp>
              <p:nvCxnSpPr>
                <p:cNvPr id="185" name="Straight Connector 184"/>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0" name="Group 169"/>
              <p:cNvGrpSpPr/>
              <p:nvPr/>
            </p:nvGrpSpPr>
            <p:grpSpPr>
              <a:xfrm>
                <a:off x="3098359" y="6582508"/>
                <a:ext cx="152400" cy="486507"/>
                <a:chOff x="7983415" y="6582508"/>
                <a:chExt cx="152400" cy="486507"/>
              </a:xfrm>
            </p:grpSpPr>
            <p:cxnSp>
              <p:nvCxnSpPr>
                <p:cNvPr id="183" name="Straight Connector 182"/>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4" name="Group 173"/>
              <p:cNvGrpSpPr/>
              <p:nvPr/>
            </p:nvGrpSpPr>
            <p:grpSpPr>
              <a:xfrm>
                <a:off x="2400102" y="6582508"/>
                <a:ext cx="152400" cy="486507"/>
                <a:chOff x="7983415" y="6582508"/>
                <a:chExt cx="152400" cy="486507"/>
              </a:xfrm>
            </p:grpSpPr>
            <p:cxnSp>
              <p:nvCxnSpPr>
                <p:cNvPr id="181" name="Straight Connector 180"/>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5" name="Group 174"/>
              <p:cNvGrpSpPr/>
              <p:nvPr/>
            </p:nvGrpSpPr>
            <p:grpSpPr>
              <a:xfrm>
                <a:off x="1701845" y="6582508"/>
                <a:ext cx="152400" cy="486507"/>
                <a:chOff x="7983415" y="6582508"/>
                <a:chExt cx="152400" cy="486507"/>
              </a:xfrm>
            </p:grpSpPr>
            <p:cxnSp>
              <p:nvCxnSpPr>
                <p:cNvPr id="179" name="Straight Connector 178"/>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0" name="Straight Connector 179"/>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6" name="Group 175"/>
              <p:cNvGrpSpPr/>
              <p:nvPr/>
            </p:nvGrpSpPr>
            <p:grpSpPr>
              <a:xfrm>
                <a:off x="1003588" y="6582508"/>
                <a:ext cx="152400" cy="486507"/>
                <a:chOff x="7983415" y="6582508"/>
                <a:chExt cx="152400" cy="486507"/>
              </a:xfrm>
            </p:grpSpPr>
            <p:cxnSp>
              <p:nvCxnSpPr>
                <p:cNvPr id="177" name="Straight Connector 176"/>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grpSp>
      <p:cxnSp>
        <p:nvCxnSpPr>
          <p:cNvPr id="305" name="Straight Connector 304"/>
          <p:cNvCxnSpPr/>
          <p:nvPr/>
        </p:nvCxnSpPr>
        <p:spPr>
          <a:xfrm>
            <a:off x="459580" y="2609850"/>
            <a:ext cx="1521569"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06" name="Straight Connector 305"/>
          <p:cNvCxnSpPr/>
          <p:nvPr/>
        </p:nvCxnSpPr>
        <p:spPr>
          <a:xfrm>
            <a:off x="2135398" y="2609850"/>
            <a:ext cx="1521569"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a:off x="3823961" y="2609850"/>
            <a:ext cx="1521569"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08" name="Straight Connector 307"/>
          <p:cNvCxnSpPr/>
          <p:nvPr/>
        </p:nvCxnSpPr>
        <p:spPr>
          <a:xfrm>
            <a:off x="5487033" y="2609850"/>
            <a:ext cx="1521569"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09" name="Straight Connector 308"/>
          <p:cNvCxnSpPr/>
          <p:nvPr/>
        </p:nvCxnSpPr>
        <p:spPr>
          <a:xfrm>
            <a:off x="7162850" y="2609850"/>
            <a:ext cx="1521569"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Text Placeholder 8"/>
          <p:cNvSpPr>
            <a:spLocks noGrp="1"/>
          </p:cNvSpPr>
          <p:nvPr>
            <p:ph type="body" sz="quarter" idx="17"/>
          </p:nvPr>
        </p:nvSpPr>
        <p:spPr>
          <a:xfrm>
            <a:off x="2133600" y="2762473"/>
            <a:ext cx="1524000" cy="952277"/>
          </a:xfrm>
        </p:spPr>
        <p:txBody>
          <a:bodyPr>
            <a:noAutofit/>
          </a:bodyPr>
          <a:lstStyle>
            <a:lvl1pPr>
              <a:lnSpc>
                <a:spcPct val="95000"/>
              </a:lnSpc>
              <a:spcBef>
                <a:spcPts val="600"/>
              </a:spcBef>
              <a:spcAft>
                <a:spcPts val="0"/>
              </a:spcAft>
              <a:defRPr sz="1800" i="0">
                <a:solidFill>
                  <a:schemeClr val="accent4"/>
                </a:solidFill>
                <a:latin typeface="+mj-lt"/>
              </a:defRPr>
            </a:lvl1pPr>
            <a:lvl2pPr>
              <a:lnSpc>
                <a:spcPct val="85000"/>
              </a:lnSpc>
              <a:spcBef>
                <a:spcPts val="600"/>
              </a:spcBef>
              <a:spcAft>
                <a:spcPts val="0"/>
              </a:spcAft>
              <a:defRPr sz="1200">
                <a:solidFill>
                  <a:schemeClr val="bg1">
                    <a:lumMod val="75000"/>
                  </a:schemeClr>
                </a:solidFill>
              </a:defRPr>
            </a:lvl2pPr>
            <a:lvl3pPr>
              <a:lnSpc>
                <a:spcPct val="100000"/>
              </a:lnSpc>
              <a:spcBef>
                <a:spcPts val="600"/>
              </a:spcBef>
              <a:spcAft>
                <a:spcPts val="0"/>
              </a:spcAft>
              <a:defRPr sz="1200">
                <a:solidFill>
                  <a:schemeClr val="bg1">
                    <a:lumMod val="75000"/>
                  </a:schemeClr>
                </a:solidFill>
              </a:defRPr>
            </a:lvl3pPr>
            <a:lvl4pPr>
              <a:lnSpc>
                <a:spcPct val="100000"/>
              </a:lnSpc>
              <a:spcBef>
                <a:spcPts val="600"/>
              </a:spcBef>
              <a:spcAft>
                <a:spcPts val="0"/>
              </a:spcAft>
              <a:defRPr sz="1200">
                <a:solidFill>
                  <a:schemeClr val="bg1">
                    <a:lumMod val="75000"/>
                  </a:schemeClr>
                </a:solidFill>
              </a:defRPr>
            </a:lvl4pPr>
            <a:lvl5pPr>
              <a:lnSpc>
                <a:spcPct val="100000"/>
              </a:lnSpc>
              <a:spcBef>
                <a:spcPts val="600"/>
              </a:spcBef>
              <a:spcAft>
                <a:spcPts val="0"/>
              </a:spcAft>
              <a:defRPr sz="1200">
                <a:solidFill>
                  <a:schemeClr val="bg1">
                    <a:lumMod val="75000"/>
                  </a:schemeClr>
                </a:solidFill>
              </a:defRPr>
            </a:lvl5pPr>
          </a:lstStyle>
          <a:p>
            <a:pPr lvl="0"/>
            <a:r>
              <a:rPr lang="en-US"/>
              <a:t>Edit Master text styles</a:t>
            </a:r>
          </a:p>
          <a:p>
            <a:pPr lvl="1"/>
            <a:r>
              <a:rPr lang="en-US"/>
              <a:t>Second level</a:t>
            </a:r>
          </a:p>
        </p:txBody>
      </p:sp>
      <p:sp>
        <p:nvSpPr>
          <p:cNvPr id="312" name="Text Placeholder 8"/>
          <p:cNvSpPr>
            <a:spLocks noGrp="1"/>
          </p:cNvSpPr>
          <p:nvPr>
            <p:ph type="body" sz="quarter" idx="18"/>
          </p:nvPr>
        </p:nvSpPr>
        <p:spPr>
          <a:xfrm>
            <a:off x="459580" y="2762473"/>
            <a:ext cx="1524000" cy="952277"/>
          </a:xfrm>
        </p:spPr>
        <p:txBody>
          <a:bodyPr>
            <a:noAutofit/>
          </a:bodyPr>
          <a:lstStyle>
            <a:lvl1pPr>
              <a:lnSpc>
                <a:spcPct val="95000"/>
              </a:lnSpc>
              <a:spcBef>
                <a:spcPts val="600"/>
              </a:spcBef>
              <a:spcAft>
                <a:spcPts val="0"/>
              </a:spcAft>
              <a:defRPr sz="1800" i="0">
                <a:solidFill>
                  <a:schemeClr val="tx2"/>
                </a:solidFill>
                <a:latin typeface="+mj-lt"/>
              </a:defRPr>
            </a:lvl1pPr>
            <a:lvl2pPr>
              <a:lnSpc>
                <a:spcPct val="85000"/>
              </a:lnSpc>
              <a:spcBef>
                <a:spcPts val="600"/>
              </a:spcBef>
              <a:spcAft>
                <a:spcPts val="0"/>
              </a:spcAft>
              <a:defRPr sz="1200">
                <a:solidFill>
                  <a:schemeClr val="bg1">
                    <a:lumMod val="75000"/>
                  </a:schemeClr>
                </a:solidFill>
              </a:defRPr>
            </a:lvl2pPr>
            <a:lvl3pPr>
              <a:lnSpc>
                <a:spcPct val="100000"/>
              </a:lnSpc>
              <a:spcBef>
                <a:spcPts val="600"/>
              </a:spcBef>
              <a:spcAft>
                <a:spcPts val="0"/>
              </a:spcAft>
              <a:defRPr sz="1200">
                <a:solidFill>
                  <a:schemeClr val="bg1">
                    <a:lumMod val="75000"/>
                  </a:schemeClr>
                </a:solidFill>
              </a:defRPr>
            </a:lvl3pPr>
            <a:lvl4pPr>
              <a:lnSpc>
                <a:spcPct val="100000"/>
              </a:lnSpc>
              <a:spcBef>
                <a:spcPts val="600"/>
              </a:spcBef>
              <a:spcAft>
                <a:spcPts val="0"/>
              </a:spcAft>
              <a:defRPr sz="1200">
                <a:solidFill>
                  <a:schemeClr val="bg1">
                    <a:lumMod val="75000"/>
                  </a:schemeClr>
                </a:solidFill>
              </a:defRPr>
            </a:lvl4pPr>
            <a:lvl5pPr>
              <a:lnSpc>
                <a:spcPct val="100000"/>
              </a:lnSpc>
              <a:spcBef>
                <a:spcPts val="600"/>
              </a:spcBef>
              <a:spcAft>
                <a:spcPts val="0"/>
              </a:spcAft>
              <a:defRPr sz="1200">
                <a:solidFill>
                  <a:schemeClr val="bg1">
                    <a:lumMod val="75000"/>
                  </a:schemeClr>
                </a:solidFill>
              </a:defRPr>
            </a:lvl5pPr>
          </a:lstStyle>
          <a:p>
            <a:pPr lvl="0"/>
            <a:r>
              <a:rPr lang="en-US"/>
              <a:t>Edit Master text styles</a:t>
            </a:r>
          </a:p>
          <a:p>
            <a:pPr lvl="1"/>
            <a:r>
              <a:rPr lang="en-US"/>
              <a:t>Second level</a:t>
            </a:r>
          </a:p>
        </p:txBody>
      </p:sp>
      <p:sp>
        <p:nvSpPr>
          <p:cNvPr id="313" name="Text Placeholder 8"/>
          <p:cNvSpPr>
            <a:spLocks noGrp="1"/>
          </p:cNvSpPr>
          <p:nvPr>
            <p:ph type="body" sz="quarter" idx="19"/>
          </p:nvPr>
        </p:nvSpPr>
        <p:spPr>
          <a:xfrm>
            <a:off x="3821530" y="2762473"/>
            <a:ext cx="1524000" cy="952277"/>
          </a:xfrm>
        </p:spPr>
        <p:txBody>
          <a:bodyPr>
            <a:noAutofit/>
          </a:bodyPr>
          <a:lstStyle>
            <a:lvl1pPr>
              <a:lnSpc>
                <a:spcPct val="95000"/>
              </a:lnSpc>
              <a:spcBef>
                <a:spcPts val="600"/>
              </a:spcBef>
              <a:spcAft>
                <a:spcPts val="0"/>
              </a:spcAft>
              <a:defRPr sz="1800" i="0">
                <a:solidFill>
                  <a:schemeClr val="accent2"/>
                </a:solidFill>
                <a:latin typeface="+mj-lt"/>
              </a:defRPr>
            </a:lvl1pPr>
            <a:lvl2pPr>
              <a:lnSpc>
                <a:spcPct val="85000"/>
              </a:lnSpc>
              <a:spcBef>
                <a:spcPts val="600"/>
              </a:spcBef>
              <a:spcAft>
                <a:spcPts val="0"/>
              </a:spcAft>
              <a:defRPr sz="1200">
                <a:solidFill>
                  <a:schemeClr val="bg1">
                    <a:lumMod val="75000"/>
                  </a:schemeClr>
                </a:solidFill>
              </a:defRPr>
            </a:lvl2pPr>
            <a:lvl3pPr>
              <a:lnSpc>
                <a:spcPct val="100000"/>
              </a:lnSpc>
              <a:spcBef>
                <a:spcPts val="600"/>
              </a:spcBef>
              <a:spcAft>
                <a:spcPts val="0"/>
              </a:spcAft>
              <a:defRPr sz="1200">
                <a:solidFill>
                  <a:schemeClr val="bg1">
                    <a:lumMod val="75000"/>
                  </a:schemeClr>
                </a:solidFill>
              </a:defRPr>
            </a:lvl3pPr>
            <a:lvl4pPr>
              <a:lnSpc>
                <a:spcPct val="100000"/>
              </a:lnSpc>
              <a:spcBef>
                <a:spcPts val="600"/>
              </a:spcBef>
              <a:spcAft>
                <a:spcPts val="0"/>
              </a:spcAft>
              <a:defRPr sz="1200">
                <a:solidFill>
                  <a:schemeClr val="bg1">
                    <a:lumMod val="75000"/>
                  </a:schemeClr>
                </a:solidFill>
              </a:defRPr>
            </a:lvl4pPr>
            <a:lvl5pPr>
              <a:lnSpc>
                <a:spcPct val="100000"/>
              </a:lnSpc>
              <a:spcBef>
                <a:spcPts val="600"/>
              </a:spcBef>
              <a:spcAft>
                <a:spcPts val="0"/>
              </a:spcAft>
              <a:defRPr sz="1200">
                <a:solidFill>
                  <a:schemeClr val="bg1">
                    <a:lumMod val="75000"/>
                  </a:schemeClr>
                </a:solidFill>
              </a:defRPr>
            </a:lvl5pPr>
          </a:lstStyle>
          <a:p>
            <a:pPr lvl="0"/>
            <a:r>
              <a:rPr lang="en-US"/>
              <a:t>Edit Master text styles</a:t>
            </a:r>
          </a:p>
          <a:p>
            <a:pPr lvl="1"/>
            <a:r>
              <a:rPr lang="en-US"/>
              <a:t>Second level</a:t>
            </a:r>
          </a:p>
        </p:txBody>
      </p:sp>
      <p:sp>
        <p:nvSpPr>
          <p:cNvPr id="314" name="Text Placeholder 8"/>
          <p:cNvSpPr>
            <a:spLocks noGrp="1"/>
          </p:cNvSpPr>
          <p:nvPr>
            <p:ph type="body" sz="quarter" idx="20"/>
          </p:nvPr>
        </p:nvSpPr>
        <p:spPr>
          <a:xfrm>
            <a:off x="5484602" y="2762473"/>
            <a:ext cx="1524000" cy="952277"/>
          </a:xfrm>
        </p:spPr>
        <p:txBody>
          <a:bodyPr>
            <a:noAutofit/>
          </a:bodyPr>
          <a:lstStyle>
            <a:lvl1pPr>
              <a:lnSpc>
                <a:spcPct val="95000"/>
              </a:lnSpc>
              <a:spcBef>
                <a:spcPts val="600"/>
              </a:spcBef>
              <a:spcAft>
                <a:spcPts val="0"/>
              </a:spcAft>
              <a:defRPr sz="1800" i="0">
                <a:solidFill>
                  <a:schemeClr val="accent3"/>
                </a:solidFill>
                <a:latin typeface="+mj-lt"/>
              </a:defRPr>
            </a:lvl1pPr>
            <a:lvl2pPr>
              <a:lnSpc>
                <a:spcPct val="85000"/>
              </a:lnSpc>
              <a:spcBef>
                <a:spcPts val="600"/>
              </a:spcBef>
              <a:spcAft>
                <a:spcPts val="0"/>
              </a:spcAft>
              <a:defRPr sz="1200">
                <a:solidFill>
                  <a:schemeClr val="bg1">
                    <a:lumMod val="75000"/>
                  </a:schemeClr>
                </a:solidFill>
              </a:defRPr>
            </a:lvl2pPr>
            <a:lvl3pPr>
              <a:lnSpc>
                <a:spcPct val="100000"/>
              </a:lnSpc>
              <a:spcBef>
                <a:spcPts val="600"/>
              </a:spcBef>
              <a:spcAft>
                <a:spcPts val="0"/>
              </a:spcAft>
              <a:defRPr sz="1200">
                <a:solidFill>
                  <a:schemeClr val="bg1">
                    <a:lumMod val="75000"/>
                  </a:schemeClr>
                </a:solidFill>
              </a:defRPr>
            </a:lvl3pPr>
            <a:lvl4pPr>
              <a:lnSpc>
                <a:spcPct val="100000"/>
              </a:lnSpc>
              <a:spcBef>
                <a:spcPts val="600"/>
              </a:spcBef>
              <a:spcAft>
                <a:spcPts val="0"/>
              </a:spcAft>
              <a:defRPr sz="1200">
                <a:solidFill>
                  <a:schemeClr val="bg1">
                    <a:lumMod val="75000"/>
                  </a:schemeClr>
                </a:solidFill>
              </a:defRPr>
            </a:lvl4pPr>
            <a:lvl5pPr>
              <a:lnSpc>
                <a:spcPct val="100000"/>
              </a:lnSpc>
              <a:spcBef>
                <a:spcPts val="600"/>
              </a:spcBef>
              <a:spcAft>
                <a:spcPts val="0"/>
              </a:spcAft>
              <a:defRPr sz="1200">
                <a:solidFill>
                  <a:schemeClr val="bg1">
                    <a:lumMod val="75000"/>
                  </a:schemeClr>
                </a:solidFill>
              </a:defRPr>
            </a:lvl5pPr>
          </a:lstStyle>
          <a:p>
            <a:pPr lvl="0"/>
            <a:r>
              <a:rPr lang="en-US"/>
              <a:t>Edit Master text styles</a:t>
            </a:r>
          </a:p>
          <a:p>
            <a:pPr lvl="1"/>
            <a:r>
              <a:rPr lang="en-US"/>
              <a:t>Second level</a:t>
            </a:r>
          </a:p>
        </p:txBody>
      </p:sp>
      <p:sp>
        <p:nvSpPr>
          <p:cNvPr id="315" name="Text Placeholder 8"/>
          <p:cNvSpPr>
            <a:spLocks noGrp="1"/>
          </p:cNvSpPr>
          <p:nvPr>
            <p:ph type="body" sz="quarter" idx="21"/>
          </p:nvPr>
        </p:nvSpPr>
        <p:spPr>
          <a:xfrm>
            <a:off x="7160419" y="2762473"/>
            <a:ext cx="1524000" cy="952277"/>
          </a:xfrm>
        </p:spPr>
        <p:txBody>
          <a:bodyPr>
            <a:noAutofit/>
          </a:bodyPr>
          <a:lstStyle>
            <a:lvl1pPr>
              <a:lnSpc>
                <a:spcPct val="95000"/>
              </a:lnSpc>
              <a:spcBef>
                <a:spcPts val="600"/>
              </a:spcBef>
              <a:spcAft>
                <a:spcPts val="0"/>
              </a:spcAft>
              <a:defRPr sz="1800" i="0">
                <a:solidFill>
                  <a:schemeClr val="accent1"/>
                </a:solidFill>
                <a:latin typeface="+mj-lt"/>
              </a:defRPr>
            </a:lvl1pPr>
            <a:lvl2pPr>
              <a:lnSpc>
                <a:spcPct val="85000"/>
              </a:lnSpc>
              <a:spcBef>
                <a:spcPts val="600"/>
              </a:spcBef>
              <a:spcAft>
                <a:spcPts val="0"/>
              </a:spcAft>
              <a:defRPr sz="1200">
                <a:solidFill>
                  <a:schemeClr val="bg1">
                    <a:lumMod val="75000"/>
                  </a:schemeClr>
                </a:solidFill>
              </a:defRPr>
            </a:lvl2pPr>
            <a:lvl3pPr>
              <a:lnSpc>
                <a:spcPct val="100000"/>
              </a:lnSpc>
              <a:spcBef>
                <a:spcPts val="600"/>
              </a:spcBef>
              <a:spcAft>
                <a:spcPts val="0"/>
              </a:spcAft>
              <a:defRPr sz="1200">
                <a:solidFill>
                  <a:schemeClr val="bg1">
                    <a:lumMod val="75000"/>
                  </a:schemeClr>
                </a:solidFill>
              </a:defRPr>
            </a:lvl3pPr>
            <a:lvl4pPr>
              <a:lnSpc>
                <a:spcPct val="100000"/>
              </a:lnSpc>
              <a:spcBef>
                <a:spcPts val="600"/>
              </a:spcBef>
              <a:spcAft>
                <a:spcPts val="0"/>
              </a:spcAft>
              <a:defRPr sz="1200">
                <a:solidFill>
                  <a:schemeClr val="bg1">
                    <a:lumMod val="75000"/>
                  </a:schemeClr>
                </a:solidFill>
              </a:defRPr>
            </a:lvl4pPr>
            <a:lvl5pPr>
              <a:lnSpc>
                <a:spcPct val="100000"/>
              </a:lnSpc>
              <a:spcBef>
                <a:spcPts val="600"/>
              </a:spcBef>
              <a:spcAft>
                <a:spcPts val="0"/>
              </a:spcAft>
              <a:defRPr sz="1200">
                <a:solidFill>
                  <a:schemeClr val="bg1">
                    <a:lumMod val="75000"/>
                  </a:schemeClr>
                </a:solidFill>
              </a:defRPr>
            </a:lvl5pPr>
          </a:lstStyle>
          <a:p>
            <a:pPr lvl="0"/>
            <a:r>
              <a:rPr lang="en-US"/>
              <a:t>Edit Master text styles</a:t>
            </a:r>
          </a:p>
          <a:p>
            <a:pPr lvl="1"/>
            <a:r>
              <a:rPr lang="en-US"/>
              <a:t>Second level</a:t>
            </a:r>
          </a:p>
        </p:txBody>
      </p:sp>
      <p:sp>
        <p:nvSpPr>
          <p:cNvPr id="317" name="Text Placeholder 2"/>
          <p:cNvSpPr>
            <a:spLocks noGrp="1"/>
          </p:cNvSpPr>
          <p:nvPr>
            <p:ph type="body" idx="22" hasCustomPrompt="1"/>
          </p:nvPr>
        </p:nvSpPr>
        <p:spPr>
          <a:xfrm>
            <a:off x="2135398" y="1815189"/>
            <a:ext cx="1522202" cy="794660"/>
          </a:xfrm>
        </p:spPr>
        <p:txBody>
          <a:bodyPr anchor="b">
            <a:noAutofit/>
          </a:bodyPr>
          <a:lstStyle>
            <a:lvl1pPr marL="0" indent="0">
              <a:lnSpc>
                <a:spcPct val="95000"/>
              </a:lnSpc>
              <a:spcBef>
                <a:spcPts val="0"/>
              </a:spcBef>
              <a:spcAft>
                <a:spcPts val="0"/>
              </a:spcAft>
              <a:buNone/>
              <a:defRPr sz="5400" b="1" i="0" spc="-300">
                <a:solidFill>
                  <a:schemeClr val="accent4"/>
                </a:solidFill>
                <a:latin typeface="Arial Narrow" panose="020B0606020202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t>
            </a:r>
          </a:p>
        </p:txBody>
      </p:sp>
      <p:sp>
        <p:nvSpPr>
          <p:cNvPr id="318" name="Text Placeholder 2"/>
          <p:cNvSpPr>
            <a:spLocks noGrp="1"/>
          </p:cNvSpPr>
          <p:nvPr>
            <p:ph type="body" idx="23" hasCustomPrompt="1"/>
          </p:nvPr>
        </p:nvSpPr>
        <p:spPr>
          <a:xfrm>
            <a:off x="3810000" y="1815189"/>
            <a:ext cx="1522202" cy="794660"/>
          </a:xfrm>
        </p:spPr>
        <p:txBody>
          <a:bodyPr anchor="b">
            <a:noAutofit/>
          </a:bodyPr>
          <a:lstStyle>
            <a:lvl1pPr marL="0" indent="0">
              <a:lnSpc>
                <a:spcPct val="95000"/>
              </a:lnSpc>
              <a:spcBef>
                <a:spcPts val="0"/>
              </a:spcBef>
              <a:spcAft>
                <a:spcPts val="0"/>
              </a:spcAft>
              <a:buNone/>
              <a:defRPr sz="5400" b="1" i="0" spc="-300">
                <a:solidFill>
                  <a:schemeClr val="accent2"/>
                </a:solidFill>
                <a:latin typeface="Arial Narrow" panose="020B0606020202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t>
            </a:r>
          </a:p>
        </p:txBody>
      </p:sp>
      <p:sp>
        <p:nvSpPr>
          <p:cNvPr id="319" name="Text Placeholder 2"/>
          <p:cNvSpPr>
            <a:spLocks noGrp="1"/>
          </p:cNvSpPr>
          <p:nvPr>
            <p:ph type="body" idx="24" hasCustomPrompt="1"/>
          </p:nvPr>
        </p:nvSpPr>
        <p:spPr>
          <a:xfrm>
            <a:off x="5486400" y="1815189"/>
            <a:ext cx="1522202" cy="794660"/>
          </a:xfrm>
        </p:spPr>
        <p:txBody>
          <a:bodyPr anchor="b">
            <a:noAutofit/>
          </a:bodyPr>
          <a:lstStyle>
            <a:lvl1pPr marL="0" indent="0">
              <a:lnSpc>
                <a:spcPct val="95000"/>
              </a:lnSpc>
              <a:spcBef>
                <a:spcPts val="0"/>
              </a:spcBef>
              <a:spcAft>
                <a:spcPts val="0"/>
              </a:spcAft>
              <a:buNone/>
              <a:defRPr sz="5400" b="1" i="0" spc="-300">
                <a:solidFill>
                  <a:schemeClr val="accent3"/>
                </a:solidFill>
                <a:latin typeface="Arial Narrow" panose="020B0606020202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t>
            </a:r>
          </a:p>
        </p:txBody>
      </p:sp>
      <p:sp>
        <p:nvSpPr>
          <p:cNvPr id="320" name="Text Placeholder 2"/>
          <p:cNvSpPr>
            <a:spLocks noGrp="1"/>
          </p:cNvSpPr>
          <p:nvPr>
            <p:ph type="body" idx="25" hasCustomPrompt="1"/>
          </p:nvPr>
        </p:nvSpPr>
        <p:spPr>
          <a:xfrm>
            <a:off x="7168662" y="1815189"/>
            <a:ext cx="1522202" cy="794660"/>
          </a:xfrm>
        </p:spPr>
        <p:txBody>
          <a:bodyPr anchor="b">
            <a:noAutofit/>
          </a:bodyPr>
          <a:lstStyle>
            <a:lvl1pPr marL="0" indent="0">
              <a:lnSpc>
                <a:spcPct val="95000"/>
              </a:lnSpc>
              <a:spcBef>
                <a:spcPts val="0"/>
              </a:spcBef>
              <a:spcAft>
                <a:spcPts val="0"/>
              </a:spcAft>
              <a:buNone/>
              <a:defRPr sz="5400" b="1" i="0" spc="-300">
                <a:solidFill>
                  <a:schemeClr val="accent1"/>
                </a:solidFill>
                <a:latin typeface="Arial Narrow" panose="020B0606020202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t>
            </a:r>
          </a:p>
        </p:txBody>
      </p:sp>
      <p:sp>
        <p:nvSpPr>
          <p:cNvPr id="321" name="Text Placeholder 2"/>
          <p:cNvSpPr>
            <a:spLocks noGrp="1"/>
          </p:cNvSpPr>
          <p:nvPr>
            <p:ph type="body" idx="26"/>
          </p:nvPr>
        </p:nvSpPr>
        <p:spPr>
          <a:xfrm>
            <a:off x="457731" y="1815188"/>
            <a:ext cx="1522202" cy="708655"/>
          </a:xfrm>
        </p:spPr>
        <p:txBody>
          <a:bodyPr anchor="b">
            <a:noAutofit/>
          </a:bodyPr>
          <a:lstStyle>
            <a:lvl1pPr marL="0" indent="0">
              <a:lnSpc>
                <a:spcPct val="95000"/>
              </a:lnSpc>
              <a:spcBef>
                <a:spcPts val="0"/>
              </a:spcBef>
              <a:spcAft>
                <a:spcPts val="0"/>
              </a:spcAft>
              <a:buNone/>
              <a:defRPr sz="2400" b="1" i="0">
                <a:solidFill>
                  <a:schemeClr val="tx2"/>
                </a:solidFill>
                <a:latin typeface="Arial Narrow" panose="020B0606020202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Tree>
    <p:extLst>
      <p:ext uri="{BB962C8B-B14F-4D97-AF65-F5344CB8AC3E}">
        <p14:creationId xmlns:p14="http://schemas.microsoft.com/office/powerpoint/2010/main" val="329695972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Quo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58" name="Group 157"/>
          <p:cNvGrpSpPr/>
          <p:nvPr/>
        </p:nvGrpSpPr>
        <p:grpSpPr>
          <a:xfrm>
            <a:off x="-151325" y="-141165"/>
            <a:ext cx="9439923" cy="7136527"/>
            <a:chOff x="-151325" y="-141165"/>
            <a:chExt cx="9439923" cy="7136527"/>
          </a:xfrm>
        </p:grpSpPr>
        <p:grpSp>
          <p:nvGrpSpPr>
            <p:cNvPr id="159" name="Group 158"/>
            <p:cNvGrpSpPr/>
            <p:nvPr/>
          </p:nvGrpSpPr>
          <p:grpSpPr>
            <a:xfrm>
              <a:off x="457731" y="6873247"/>
              <a:ext cx="8226688" cy="122115"/>
              <a:chOff x="457731" y="6582508"/>
              <a:chExt cx="8226688" cy="486507"/>
            </a:xfrm>
          </p:grpSpPr>
          <p:cxnSp>
            <p:nvCxnSpPr>
              <p:cNvPr id="268" name="Straight Connector 267"/>
              <p:cNvCxnSpPr/>
              <p:nvPr/>
            </p:nvCxnSpPr>
            <p:spPr>
              <a:xfrm>
                <a:off x="457731"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9" name="Straight Connector 268"/>
              <p:cNvCxnSpPr/>
              <p:nvPr/>
            </p:nvCxnSpPr>
            <p:spPr>
              <a:xfrm>
                <a:off x="8684419"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70" name="Group 269"/>
              <p:cNvGrpSpPr/>
              <p:nvPr/>
            </p:nvGrpSpPr>
            <p:grpSpPr>
              <a:xfrm>
                <a:off x="7986158" y="6582508"/>
                <a:ext cx="152400" cy="486507"/>
                <a:chOff x="7983415" y="6582508"/>
                <a:chExt cx="152400" cy="486507"/>
              </a:xfrm>
            </p:grpSpPr>
            <p:cxnSp>
              <p:nvCxnSpPr>
                <p:cNvPr id="301" name="Straight Connector 300"/>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1" name="Group 270"/>
              <p:cNvGrpSpPr/>
              <p:nvPr/>
            </p:nvGrpSpPr>
            <p:grpSpPr>
              <a:xfrm>
                <a:off x="7287901" y="6582508"/>
                <a:ext cx="152400" cy="486507"/>
                <a:chOff x="7983415" y="6582508"/>
                <a:chExt cx="152400" cy="486507"/>
              </a:xfrm>
            </p:grpSpPr>
            <p:cxnSp>
              <p:nvCxnSpPr>
                <p:cNvPr id="299" name="Straight Connector 298"/>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0" name="Straight Connector 299"/>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2" name="Group 271"/>
              <p:cNvGrpSpPr/>
              <p:nvPr/>
            </p:nvGrpSpPr>
            <p:grpSpPr>
              <a:xfrm>
                <a:off x="6589644" y="6582508"/>
                <a:ext cx="152400" cy="486507"/>
                <a:chOff x="7983415" y="6582508"/>
                <a:chExt cx="152400" cy="486507"/>
              </a:xfrm>
            </p:grpSpPr>
            <p:cxnSp>
              <p:nvCxnSpPr>
                <p:cNvPr id="297" name="Straight Connector 296"/>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3" name="Group 272"/>
              <p:cNvGrpSpPr/>
              <p:nvPr/>
            </p:nvGrpSpPr>
            <p:grpSpPr>
              <a:xfrm>
                <a:off x="5891387" y="6582508"/>
                <a:ext cx="152400" cy="486507"/>
                <a:chOff x="7983415" y="6582508"/>
                <a:chExt cx="152400" cy="486507"/>
              </a:xfrm>
            </p:grpSpPr>
            <p:cxnSp>
              <p:nvCxnSpPr>
                <p:cNvPr id="295" name="Straight Connector 294"/>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6" name="Straight Connector 295"/>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4" name="Group 273"/>
              <p:cNvGrpSpPr/>
              <p:nvPr/>
            </p:nvGrpSpPr>
            <p:grpSpPr>
              <a:xfrm>
                <a:off x="5193130" y="6582508"/>
                <a:ext cx="152400" cy="486507"/>
                <a:chOff x="7983415" y="6582508"/>
                <a:chExt cx="152400" cy="486507"/>
              </a:xfrm>
            </p:grpSpPr>
            <p:cxnSp>
              <p:nvCxnSpPr>
                <p:cNvPr id="293" name="Straight Connector 292"/>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5" name="Group 274"/>
              <p:cNvGrpSpPr/>
              <p:nvPr/>
            </p:nvGrpSpPr>
            <p:grpSpPr>
              <a:xfrm>
                <a:off x="4494873" y="6582508"/>
                <a:ext cx="152400" cy="486507"/>
                <a:chOff x="7983415" y="6582508"/>
                <a:chExt cx="152400" cy="486507"/>
              </a:xfrm>
            </p:grpSpPr>
            <p:cxnSp>
              <p:nvCxnSpPr>
                <p:cNvPr id="291" name="Straight Connector 290"/>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6" name="Group 275"/>
              <p:cNvGrpSpPr/>
              <p:nvPr/>
            </p:nvGrpSpPr>
            <p:grpSpPr>
              <a:xfrm>
                <a:off x="3796616" y="6582508"/>
                <a:ext cx="152400" cy="486507"/>
                <a:chOff x="7983415" y="6582508"/>
                <a:chExt cx="152400" cy="486507"/>
              </a:xfrm>
            </p:grpSpPr>
            <p:cxnSp>
              <p:nvCxnSpPr>
                <p:cNvPr id="289" name="Straight Connector 288"/>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0" name="Straight Connector 289"/>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7" name="Group 276"/>
              <p:cNvGrpSpPr/>
              <p:nvPr/>
            </p:nvGrpSpPr>
            <p:grpSpPr>
              <a:xfrm>
                <a:off x="3098359" y="6582508"/>
                <a:ext cx="152400" cy="486507"/>
                <a:chOff x="7983415" y="6582508"/>
                <a:chExt cx="152400" cy="486507"/>
              </a:xfrm>
            </p:grpSpPr>
            <p:cxnSp>
              <p:nvCxnSpPr>
                <p:cNvPr id="287" name="Straight Connector 286"/>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88" name="Straight Connector 287"/>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8" name="Group 277"/>
              <p:cNvGrpSpPr/>
              <p:nvPr/>
            </p:nvGrpSpPr>
            <p:grpSpPr>
              <a:xfrm>
                <a:off x="2400102" y="6582508"/>
                <a:ext cx="152400" cy="486507"/>
                <a:chOff x="7983415" y="6582508"/>
                <a:chExt cx="152400" cy="486507"/>
              </a:xfrm>
            </p:grpSpPr>
            <p:cxnSp>
              <p:nvCxnSpPr>
                <p:cNvPr id="285" name="Straight Connector 284"/>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86" name="Straight Connector 285"/>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9" name="Group 278"/>
              <p:cNvGrpSpPr/>
              <p:nvPr/>
            </p:nvGrpSpPr>
            <p:grpSpPr>
              <a:xfrm>
                <a:off x="1701845" y="6582508"/>
                <a:ext cx="152400" cy="486507"/>
                <a:chOff x="7983415" y="6582508"/>
                <a:chExt cx="152400" cy="486507"/>
              </a:xfrm>
            </p:grpSpPr>
            <p:cxnSp>
              <p:nvCxnSpPr>
                <p:cNvPr id="283" name="Straight Connector 282"/>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84" name="Straight Connector 283"/>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0" name="Group 279"/>
              <p:cNvGrpSpPr/>
              <p:nvPr/>
            </p:nvGrpSpPr>
            <p:grpSpPr>
              <a:xfrm>
                <a:off x="1003588" y="6582508"/>
                <a:ext cx="152400" cy="486507"/>
                <a:chOff x="7983415" y="6582508"/>
                <a:chExt cx="152400" cy="486507"/>
              </a:xfrm>
            </p:grpSpPr>
            <p:cxnSp>
              <p:nvCxnSpPr>
                <p:cNvPr id="281" name="Straight Connector 280"/>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82" name="Straight Connector 281"/>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grpSp>
          <p:nvGrpSpPr>
            <p:cNvPr id="160" name="Group 159"/>
            <p:cNvGrpSpPr/>
            <p:nvPr/>
          </p:nvGrpSpPr>
          <p:grpSpPr>
            <a:xfrm>
              <a:off x="-151325" y="454007"/>
              <a:ext cx="122115" cy="5945205"/>
              <a:chOff x="-238875" y="454007"/>
              <a:chExt cx="122115" cy="5945205"/>
            </a:xfrm>
          </p:grpSpPr>
          <p:cxnSp>
            <p:nvCxnSpPr>
              <p:cNvPr id="233" name="Straight Connector 232"/>
              <p:cNvCxnSpPr/>
              <p:nvPr/>
            </p:nvCxnSpPr>
            <p:spPr>
              <a:xfrm rot="5400000">
                <a:off x="-177817" y="392949"/>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34" name="Group 233"/>
              <p:cNvGrpSpPr/>
              <p:nvPr/>
            </p:nvGrpSpPr>
            <p:grpSpPr>
              <a:xfrm rot="5400000">
                <a:off x="-254017" y="5940709"/>
                <a:ext cx="152400" cy="122115"/>
                <a:chOff x="7983415" y="6582508"/>
                <a:chExt cx="152400" cy="486507"/>
              </a:xfrm>
            </p:grpSpPr>
            <p:cxnSp>
              <p:nvCxnSpPr>
                <p:cNvPr id="266" name="Straight Connector 265"/>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5" name="Group 234"/>
              <p:cNvGrpSpPr/>
              <p:nvPr/>
            </p:nvGrpSpPr>
            <p:grpSpPr>
              <a:xfrm rot="5400000">
                <a:off x="-254017" y="5467067"/>
                <a:ext cx="152400" cy="122115"/>
                <a:chOff x="7983415" y="6582508"/>
                <a:chExt cx="152400" cy="486507"/>
              </a:xfrm>
            </p:grpSpPr>
            <p:cxnSp>
              <p:nvCxnSpPr>
                <p:cNvPr id="264" name="Straight Connector 263"/>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6" name="Group 235"/>
              <p:cNvGrpSpPr/>
              <p:nvPr/>
            </p:nvGrpSpPr>
            <p:grpSpPr>
              <a:xfrm rot="5400000">
                <a:off x="-254017" y="4993425"/>
                <a:ext cx="152400" cy="122115"/>
                <a:chOff x="7983415" y="6582508"/>
                <a:chExt cx="152400" cy="486507"/>
              </a:xfrm>
            </p:grpSpPr>
            <p:cxnSp>
              <p:nvCxnSpPr>
                <p:cNvPr id="262" name="Straight Connector 261"/>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3" name="Straight Connector 262"/>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7" name="Group 236"/>
              <p:cNvGrpSpPr/>
              <p:nvPr/>
            </p:nvGrpSpPr>
            <p:grpSpPr>
              <a:xfrm rot="5400000">
                <a:off x="-254017" y="4519783"/>
                <a:ext cx="152400" cy="122115"/>
                <a:chOff x="7983415" y="6582508"/>
                <a:chExt cx="152400" cy="486507"/>
              </a:xfrm>
            </p:grpSpPr>
            <p:cxnSp>
              <p:nvCxnSpPr>
                <p:cNvPr id="260" name="Straight Connector 259"/>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8" name="Group 237"/>
              <p:cNvGrpSpPr/>
              <p:nvPr/>
            </p:nvGrpSpPr>
            <p:grpSpPr>
              <a:xfrm rot="5400000">
                <a:off x="-254017" y="4046141"/>
                <a:ext cx="152400" cy="122115"/>
                <a:chOff x="7983415" y="6582508"/>
                <a:chExt cx="152400" cy="486507"/>
              </a:xfrm>
            </p:grpSpPr>
            <p:cxnSp>
              <p:nvCxnSpPr>
                <p:cNvPr id="258" name="Straight Connector 257"/>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9" name="Group 238"/>
              <p:cNvGrpSpPr/>
              <p:nvPr/>
            </p:nvGrpSpPr>
            <p:grpSpPr>
              <a:xfrm rot="5400000">
                <a:off x="-254017" y="3572499"/>
                <a:ext cx="152400" cy="122115"/>
                <a:chOff x="7983415" y="6582508"/>
                <a:chExt cx="152400" cy="486507"/>
              </a:xfrm>
            </p:grpSpPr>
            <p:cxnSp>
              <p:nvCxnSpPr>
                <p:cNvPr id="256" name="Straight Connector 255"/>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0" name="Group 239"/>
              <p:cNvGrpSpPr/>
              <p:nvPr/>
            </p:nvGrpSpPr>
            <p:grpSpPr>
              <a:xfrm rot="5400000">
                <a:off x="-254017" y="3098857"/>
                <a:ext cx="152400" cy="122115"/>
                <a:chOff x="7983415" y="6582508"/>
                <a:chExt cx="152400" cy="486507"/>
              </a:xfrm>
            </p:grpSpPr>
            <p:cxnSp>
              <p:nvCxnSpPr>
                <p:cNvPr id="254" name="Straight Connector 253"/>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1" name="Group 240"/>
              <p:cNvGrpSpPr/>
              <p:nvPr/>
            </p:nvGrpSpPr>
            <p:grpSpPr>
              <a:xfrm rot="5400000">
                <a:off x="-254017" y="2625215"/>
                <a:ext cx="152400" cy="122115"/>
                <a:chOff x="7983415" y="6582508"/>
                <a:chExt cx="152400" cy="486507"/>
              </a:xfrm>
            </p:grpSpPr>
            <p:cxnSp>
              <p:nvCxnSpPr>
                <p:cNvPr id="252" name="Straight Connector 251"/>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2" name="Group 241"/>
              <p:cNvGrpSpPr/>
              <p:nvPr/>
            </p:nvGrpSpPr>
            <p:grpSpPr>
              <a:xfrm rot="5400000">
                <a:off x="-254017" y="2151573"/>
                <a:ext cx="152400" cy="122115"/>
                <a:chOff x="7983415" y="6582508"/>
                <a:chExt cx="152400" cy="486507"/>
              </a:xfrm>
            </p:grpSpPr>
            <p:cxnSp>
              <p:nvCxnSpPr>
                <p:cNvPr id="250" name="Straight Connector 249"/>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3" name="Group 242"/>
              <p:cNvGrpSpPr/>
              <p:nvPr/>
            </p:nvGrpSpPr>
            <p:grpSpPr>
              <a:xfrm rot="5400000">
                <a:off x="-254017" y="1677931"/>
                <a:ext cx="152400" cy="122115"/>
                <a:chOff x="7983415" y="6582508"/>
                <a:chExt cx="152400" cy="486507"/>
              </a:xfrm>
            </p:grpSpPr>
            <p:cxnSp>
              <p:nvCxnSpPr>
                <p:cNvPr id="248" name="Straight Connector 247"/>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4" name="Group 243"/>
              <p:cNvGrpSpPr/>
              <p:nvPr/>
            </p:nvGrpSpPr>
            <p:grpSpPr>
              <a:xfrm rot="5400000">
                <a:off x="-254017" y="997340"/>
                <a:ext cx="152400" cy="122115"/>
                <a:chOff x="7983415" y="6582508"/>
                <a:chExt cx="152400" cy="486507"/>
              </a:xfrm>
            </p:grpSpPr>
            <p:cxnSp>
              <p:nvCxnSpPr>
                <p:cNvPr id="246" name="Straight Connector 245"/>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45" name="Straight Connector 244"/>
              <p:cNvCxnSpPr/>
              <p:nvPr/>
            </p:nvCxnSpPr>
            <p:spPr>
              <a:xfrm rot="5400000">
                <a:off x="-177817" y="6338154"/>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1" name="Group 160"/>
            <p:cNvGrpSpPr/>
            <p:nvPr/>
          </p:nvGrpSpPr>
          <p:grpSpPr>
            <a:xfrm>
              <a:off x="9166483" y="454007"/>
              <a:ext cx="122115" cy="5945205"/>
              <a:chOff x="-238875" y="454007"/>
              <a:chExt cx="122115" cy="5945205"/>
            </a:xfrm>
          </p:grpSpPr>
          <p:cxnSp>
            <p:nvCxnSpPr>
              <p:cNvPr id="198" name="Straight Connector 197"/>
              <p:cNvCxnSpPr/>
              <p:nvPr/>
            </p:nvCxnSpPr>
            <p:spPr>
              <a:xfrm rot="5400000">
                <a:off x="-177817" y="392949"/>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199" name="Group 198"/>
              <p:cNvGrpSpPr/>
              <p:nvPr/>
            </p:nvGrpSpPr>
            <p:grpSpPr>
              <a:xfrm rot="5400000">
                <a:off x="-254017" y="5940709"/>
                <a:ext cx="152400" cy="122115"/>
                <a:chOff x="7983415" y="6582508"/>
                <a:chExt cx="152400" cy="486507"/>
              </a:xfrm>
            </p:grpSpPr>
            <p:cxnSp>
              <p:nvCxnSpPr>
                <p:cNvPr id="231" name="Straight Connector 230"/>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2" name="Straight Connector 231"/>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0" name="Group 199"/>
              <p:cNvGrpSpPr/>
              <p:nvPr/>
            </p:nvGrpSpPr>
            <p:grpSpPr>
              <a:xfrm rot="5400000">
                <a:off x="-254017" y="5467067"/>
                <a:ext cx="152400" cy="122115"/>
                <a:chOff x="7983415" y="6582508"/>
                <a:chExt cx="152400" cy="486507"/>
              </a:xfrm>
            </p:grpSpPr>
            <p:cxnSp>
              <p:nvCxnSpPr>
                <p:cNvPr id="229" name="Straight Connector 228"/>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1" name="Group 200"/>
              <p:cNvGrpSpPr/>
              <p:nvPr/>
            </p:nvGrpSpPr>
            <p:grpSpPr>
              <a:xfrm rot="5400000">
                <a:off x="-254017" y="4993425"/>
                <a:ext cx="152400" cy="122115"/>
                <a:chOff x="7983415" y="6582508"/>
                <a:chExt cx="152400" cy="486507"/>
              </a:xfrm>
            </p:grpSpPr>
            <p:cxnSp>
              <p:nvCxnSpPr>
                <p:cNvPr id="227" name="Straight Connector 226"/>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2" name="Group 201"/>
              <p:cNvGrpSpPr/>
              <p:nvPr/>
            </p:nvGrpSpPr>
            <p:grpSpPr>
              <a:xfrm rot="5400000">
                <a:off x="-254017" y="4519783"/>
                <a:ext cx="152400" cy="122115"/>
                <a:chOff x="7983415" y="6582508"/>
                <a:chExt cx="152400" cy="486507"/>
              </a:xfrm>
            </p:grpSpPr>
            <p:cxnSp>
              <p:nvCxnSpPr>
                <p:cNvPr id="225" name="Straight Connector 224"/>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3" name="Group 202"/>
              <p:cNvGrpSpPr/>
              <p:nvPr/>
            </p:nvGrpSpPr>
            <p:grpSpPr>
              <a:xfrm rot="5400000">
                <a:off x="-254017" y="4046141"/>
                <a:ext cx="152400" cy="122115"/>
                <a:chOff x="7983415" y="6582508"/>
                <a:chExt cx="152400" cy="486507"/>
              </a:xfrm>
            </p:grpSpPr>
            <p:cxnSp>
              <p:nvCxnSpPr>
                <p:cNvPr id="223" name="Straight Connector 222"/>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4" name="Group 203"/>
              <p:cNvGrpSpPr/>
              <p:nvPr/>
            </p:nvGrpSpPr>
            <p:grpSpPr>
              <a:xfrm rot="5400000">
                <a:off x="-254017" y="3572499"/>
                <a:ext cx="152400" cy="122115"/>
                <a:chOff x="7983415" y="6582508"/>
                <a:chExt cx="152400" cy="486507"/>
              </a:xfrm>
            </p:grpSpPr>
            <p:cxnSp>
              <p:nvCxnSpPr>
                <p:cNvPr id="221" name="Straight Connector 220"/>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5" name="Group 204"/>
              <p:cNvGrpSpPr/>
              <p:nvPr/>
            </p:nvGrpSpPr>
            <p:grpSpPr>
              <a:xfrm rot="5400000">
                <a:off x="-254017" y="3098857"/>
                <a:ext cx="152400" cy="122115"/>
                <a:chOff x="7983415" y="6582508"/>
                <a:chExt cx="152400" cy="486507"/>
              </a:xfrm>
            </p:grpSpPr>
            <p:cxnSp>
              <p:nvCxnSpPr>
                <p:cNvPr id="219" name="Straight Connector 218"/>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6" name="Group 205"/>
              <p:cNvGrpSpPr/>
              <p:nvPr/>
            </p:nvGrpSpPr>
            <p:grpSpPr>
              <a:xfrm rot="5400000">
                <a:off x="-254017" y="2625215"/>
                <a:ext cx="152400" cy="122115"/>
                <a:chOff x="7983415" y="6582508"/>
                <a:chExt cx="152400" cy="486507"/>
              </a:xfrm>
            </p:grpSpPr>
            <p:cxnSp>
              <p:nvCxnSpPr>
                <p:cNvPr id="217" name="Straight Connector 216"/>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7" name="Group 206"/>
              <p:cNvGrpSpPr/>
              <p:nvPr/>
            </p:nvGrpSpPr>
            <p:grpSpPr>
              <a:xfrm rot="5400000">
                <a:off x="-254017" y="2151573"/>
                <a:ext cx="152400" cy="122115"/>
                <a:chOff x="7983415" y="6582508"/>
                <a:chExt cx="152400" cy="486507"/>
              </a:xfrm>
            </p:grpSpPr>
            <p:cxnSp>
              <p:nvCxnSpPr>
                <p:cNvPr id="215" name="Straight Connector 214"/>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8" name="Group 207"/>
              <p:cNvGrpSpPr/>
              <p:nvPr/>
            </p:nvGrpSpPr>
            <p:grpSpPr>
              <a:xfrm rot="5400000">
                <a:off x="-254017" y="1677931"/>
                <a:ext cx="152400" cy="122115"/>
                <a:chOff x="7983415" y="6582508"/>
                <a:chExt cx="152400" cy="486507"/>
              </a:xfrm>
            </p:grpSpPr>
            <p:cxnSp>
              <p:nvCxnSpPr>
                <p:cNvPr id="213" name="Straight Connector 212"/>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9" name="Group 208"/>
              <p:cNvGrpSpPr/>
              <p:nvPr/>
            </p:nvGrpSpPr>
            <p:grpSpPr>
              <a:xfrm rot="5400000">
                <a:off x="-254017" y="997340"/>
                <a:ext cx="152400" cy="122115"/>
                <a:chOff x="7983415" y="6582508"/>
                <a:chExt cx="152400" cy="486507"/>
              </a:xfrm>
            </p:grpSpPr>
            <p:cxnSp>
              <p:nvCxnSpPr>
                <p:cNvPr id="211" name="Straight Connector 210"/>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10" name="Straight Connector 209"/>
              <p:cNvCxnSpPr/>
              <p:nvPr/>
            </p:nvCxnSpPr>
            <p:spPr>
              <a:xfrm rot="5400000">
                <a:off x="-177817" y="6338154"/>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2" name="Group 161"/>
            <p:cNvGrpSpPr/>
            <p:nvPr/>
          </p:nvGrpSpPr>
          <p:grpSpPr>
            <a:xfrm>
              <a:off x="457731" y="-141165"/>
              <a:ext cx="8226688" cy="122115"/>
              <a:chOff x="457731" y="6582508"/>
              <a:chExt cx="8226688" cy="486507"/>
            </a:xfrm>
          </p:grpSpPr>
          <p:cxnSp>
            <p:nvCxnSpPr>
              <p:cNvPr id="163" name="Straight Connector 162"/>
              <p:cNvCxnSpPr/>
              <p:nvPr/>
            </p:nvCxnSpPr>
            <p:spPr>
              <a:xfrm>
                <a:off x="457731"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a:off x="8684419"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165" name="Group 164"/>
              <p:cNvGrpSpPr/>
              <p:nvPr/>
            </p:nvGrpSpPr>
            <p:grpSpPr>
              <a:xfrm>
                <a:off x="7986158" y="6582508"/>
                <a:ext cx="152400" cy="486507"/>
                <a:chOff x="7983415" y="6582508"/>
                <a:chExt cx="152400" cy="486507"/>
              </a:xfrm>
            </p:grpSpPr>
            <p:cxnSp>
              <p:nvCxnSpPr>
                <p:cNvPr id="196" name="Straight Connector 195"/>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7" name="Straight Connector 196"/>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6" name="Group 165"/>
              <p:cNvGrpSpPr/>
              <p:nvPr/>
            </p:nvGrpSpPr>
            <p:grpSpPr>
              <a:xfrm>
                <a:off x="7287901" y="6582508"/>
                <a:ext cx="152400" cy="486507"/>
                <a:chOff x="7983415" y="6582508"/>
                <a:chExt cx="152400" cy="486507"/>
              </a:xfrm>
            </p:grpSpPr>
            <p:cxnSp>
              <p:nvCxnSpPr>
                <p:cNvPr id="194" name="Straight Connector 193"/>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5" name="Straight Connector 194"/>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7" name="Group 166"/>
              <p:cNvGrpSpPr/>
              <p:nvPr/>
            </p:nvGrpSpPr>
            <p:grpSpPr>
              <a:xfrm>
                <a:off x="6589644" y="6582508"/>
                <a:ext cx="152400" cy="486507"/>
                <a:chOff x="7983415" y="6582508"/>
                <a:chExt cx="152400" cy="486507"/>
              </a:xfrm>
            </p:grpSpPr>
            <p:cxnSp>
              <p:nvCxnSpPr>
                <p:cNvPr id="192" name="Straight Connector 191"/>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3" name="Straight Connector 192"/>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8" name="Group 167"/>
              <p:cNvGrpSpPr/>
              <p:nvPr/>
            </p:nvGrpSpPr>
            <p:grpSpPr>
              <a:xfrm>
                <a:off x="5891387" y="6582508"/>
                <a:ext cx="152400" cy="486507"/>
                <a:chOff x="7983415" y="6582508"/>
                <a:chExt cx="152400" cy="486507"/>
              </a:xfrm>
            </p:grpSpPr>
            <p:cxnSp>
              <p:nvCxnSpPr>
                <p:cNvPr id="190" name="Straight Connector 189"/>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1" name="Straight Connector 190"/>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9" name="Group 168"/>
              <p:cNvGrpSpPr/>
              <p:nvPr/>
            </p:nvGrpSpPr>
            <p:grpSpPr>
              <a:xfrm>
                <a:off x="5193130" y="6582508"/>
                <a:ext cx="152400" cy="486507"/>
                <a:chOff x="7983415" y="6582508"/>
                <a:chExt cx="152400" cy="486507"/>
              </a:xfrm>
            </p:grpSpPr>
            <p:cxnSp>
              <p:nvCxnSpPr>
                <p:cNvPr id="188" name="Straight Connector 187"/>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0" name="Group 169"/>
              <p:cNvGrpSpPr/>
              <p:nvPr/>
            </p:nvGrpSpPr>
            <p:grpSpPr>
              <a:xfrm>
                <a:off x="4494873" y="6582508"/>
                <a:ext cx="152400" cy="486507"/>
                <a:chOff x="7983415" y="6582508"/>
                <a:chExt cx="152400" cy="486507"/>
              </a:xfrm>
            </p:grpSpPr>
            <p:cxnSp>
              <p:nvCxnSpPr>
                <p:cNvPr id="186" name="Straight Connector 185"/>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1" name="Group 170"/>
              <p:cNvGrpSpPr/>
              <p:nvPr/>
            </p:nvGrpSpPr>
            <p:grpSpPr>
              <a:xfrm>
                <a:off x="3796616" y="6582508"/>
                <a:ext cx="152400" cy="486507"/>
                <a:chOff x="7983415" y="6582508"/>
                <a:chExt cx="152400" cy="486507"/>
              </a:xfrm>
            </p:grpSpPr>
            <p:cxnSp>
              <p:nvCxnSpPr>
                <p:cNvPr id="184" name="Straight Connector 183"/>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2" name="Group 171"/>
              <p:cNvGrpSpPr/>
              <p:nvPr/>
            </p:nvGrpSpPr>
            <p:grpSpPr>
              <a:xfrm>
                <a:off x="3098359" y="6582508"/>
                <a:ext cx="152400" cy="486507"/>
                <a:chOff x="7983415" y="6582508"/>
                <a:chExt cx="152400" cy="486507"/>
              </a:xfrm>
            </p:grpSpPr>
            <p:cxnSp>
              <p:nvCxnSpPr>
                <p:cNvPr id="182" name="Straight Connector 181"/>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3" name="Group 172"/>
              <p:cNvGrpSpPr/>
              <p:nvPr/>
            </p:nvGrpSpPr>
            <p:grpSpPr>
              <a:xfrm>
                <a:off x="2400102" y="6582508"/>
                <a:ext cx="152400" cy="486507"/>
                <a:chOff x="7983415" y="6582508"/>
                <a:chExt cx="152400" cy="486507"/>
              </a:xfrm>
            </p:grpSpPr>
            <p:cxnSp>
              <p:nvCxnSpPr>
                <p:cNvPr id="180" name="Straight Connector 179"/>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4" name="Group 173"/>
              <p:cNvGrpSpPr/>
              <p:nvPr/>
            </p:nvGrpSpPr>
            <p:grpSpPr>
              <a:xfrm>
                <a:off x="1701845" y="6582508"/>
                <a:ext cx="152400" cy="486507"/>
                <a:chOff x="7983415" y="6582508"/>
                <a:chExt cx="152400" cy="486507"/>
              </a:xfrm>
            </p:grpSpPr>
            <p:cxnSp>
              <p:nvCxnSpPr>
                <p:cNvPr id="178" name="Straight Connector 177"/>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9" name="Straight Connector 178"/>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5" name="Group 174"/>
              <p:cNvGrpSpPr/>
              <p:nvPr/>
            </p:nvGrpSpPr>
            <p:grpSpPr>
              <a:xfrm>
                <a:off x="1003588" y="6582508"/>
                <a:ext cx="152400" cy="486507"/>
                <a:chOff x="7983415" y="6582508"/>
                <a:chExt cx="152400" cy="486507"/>
              </a:xfrm>
            </p:grpSpPr>
            <p:cxnSp>
              <p:nvCxnSpPr>
                <p:cNvPr id="176" name="Straight Connector 175"/>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grpSp>
      <p:sp>
        <p:nvSpPr>
          <p:cNvPr id="151" name="Freeform 7"/>
          <p:cNvSpPr>
            <a:spLocks noChangeAspect="1" noEditPoints="1"/>
          </p:cNvSpPr>
          <p:nvPr/>
        </p:nvSpPr>
        <p:spPr bwMode="white">
          <a:xfrm>
            <a:off x="0" y="1"/>
            <a:ext cx="9144000" cy="6857665"/>
          </a:xfrm>
          <a:custGeom>
            <a:avLst/>
            <a:gdLst>
              <a:gd name="T0" fmla="*/ 0 w 6803"/>
              <a:gd name="T1" fmla="*/ 0 h 5102"/>
              <a:gd name="T2" fmla="*/ 0 w 6803"/>
              <a:gd name="T3" fmla="*/ 5102 h 5102"/>
              <a:gd name="T4" fmla="*/ 6803 w 6803"/>
              <a:gd name="T5" fmla="*/ 5102 h 5102"/>
              <a:gd name="T6" fmla="*/ 6803 w 6803"/>
              <a:gd name="T7" fmla="*/ 0 h 5102"/>
              <a:gd name="T8" fmla="*/ 0 w 6803"/>
              <a:gd name="T9" fmla="*/ 0 h 5102"/>
              <a:gd name="T10" fmla="*/ 6751 w 6803"/>
              <a:gd name="T11" fmla="*/ 5048 h 5102"/>
              <a:gd name="T12" fmla="*/ 52 w 6803"/>
              <a:gd name="T13" fmla="*/ 5048 h 5102"/>
              <a:gd name="T14" fmla="*/ 52 w 6803"/>
              <a:gd name="T15" fmla="*/ 54 h 5102"/>
              <a:gd name="T16" fmla="*/ 6751 w 6803"/>
              <a:gd name="T17" fmla="*/ 54 h 5102"/>
              <a:gd name="T18" fmla="*/ 6751 w 6803"/>
              <a:gd name="T19" fmla="*/ 5048 h 5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03" h="5102">
                <a:moveTo>
                  <a:pt x="0" y="0"/>
                </a:moveTo>
                <a:lnTo>
                  <a:pt x="0" y="5102"/>
                </a:lnTo>
                <a:lnTo>
                  <a:pt x="6803" y="5102"/>
                </a:lnTo>
                <a:lnTo>
                  <a:pt x="6803" y="0"/>
                </a:lnTo>
                <a:lnTo>
                  <a:pt x="0" y="0"/>
                </a:lnTo>
                <a:close/>
                <a:moveTo>
                  <a:pt x="6751" y="5048"/>
                </a:moveTo>
                <a:lnTo>
                  <a:pt x="52" y="5048"/>
                </a:lnTo>
                <a:lnTo>
                  <a:pt x="52" y="54"/>
                </a:lnTo>
                <a:lnTo>
                  <a:pt x="6751" y="54"/>
                </a:lnTo>
                <a:lnTo>
                  <a:pt x="6751" y="504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solidFill>
                <a:srgbClr val="2D2D2A"/>
              </a:solidFill>
            </a:endParaRPr>
          </a:p>
        </p:txBody>
      </p:sp>
      <p:sp>
        <p:nvSpPr>
          <p:cNvPr id="156" name="Content Placeholder 2"/>
          <p:cNvSpPr>
            <a:spLocks noGrp="1"/>
          </p:cNvSpPr>
          <p:nvPr>
            <p:ph idx="12"/>
          </p:nvPr>
        </p:nvSpPr>
        <p:spPr>
          <a:xfrm>
            <a:off x="6043787" y="457200"/>
            <a:ext cx="2640628" cy="5942011"/>
          </a:xfrm>
        </p:spPr>
        <p:txBody>
          <a:bodyPr/>
          <a:lstStyle>
            <a:lvl1pPr>
              <a:lnSpc>
                <a:spcPct val="110000"/>
              </a:lnSpc>
              <a:spcAft>
                <a:spcPts val="600"/>
              </a:spcAft>
              <a:defRPr sz="1300">
                <a:solidFill>
                  <a:schemeClr val="tx1">
                    <a:lumMod val="75000"/>
                    <a:lumOff val="25000"/>
                  </a:schemeClr>
                </a:solidFill>
              </a:defRPr>
            </a:lvl1pPr>
            <a:lvl2pPr marL="174625" indent="-174625">
              <a:spcBef>
                <a:spcPts val="3600"/>
              </a:spcBef>
              <a:spcAft>
                <a:spcPts val="0"/>
              </a:spcAft>
              <a:buFont typeface="Calibri" panose="020F0502020204030204" pitchFamily="34" charset="0"/>
              <a:buChar char="–"/>
              <a:defRPr sz="1600">
                <a:solidFill>
                  <a:schemeClr val="tx1">
                    <a:lumMod val="75000"/>
                    <a:lumOff val="25000"/>
                  </a:schemeClr>
                </a:solidFill>
                <a:latin typeface="+mj-lt"/>
              </a:defRPr>
            </a:lvl2pPr>
            <a:lvl3pPr marL="174625" indent="-174625">
              <a:lnSpc>
                <a:spcPct val="85000"/>
              </a:lnSpc>
              <a:defRPr lang="en-US" sz="1100" kern="1200" dirty="0">
                <a:solidFill>
                  <a:schemeClr val="tx1">
                    <a:lumMod val="75000"/>
                    <a:lumOff val="25000"/>
                  </a:schemeClr>
                </a:solidFill>
                <a:latin typeface="+mj-lt"/>
                <a:ea typeface="+mn-ea"/>
                <a:cs typeface="+mn-cs"/>
              </a:defRPr>
            </a:lvl3pPr>
            <a:lvl4pPr marL="174625" indent="-174625">
              <a:defRPr/>
            </a:lvl4pPr>
            <a:lvl5pPr marL="174625" indent="-174625">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7" name="TextBox 156"/>
          <p:cNvSpPr txBox="1"/>
          <p:nvPr/>
        </p:nvSpPr>
        <p:spPr>
          <a:xfrm>
            <a:off x="8138559" y="6567050"/>
            <a:ext cx="545862" cy="123111"/>
          </a:xfrm>
          <a:prstGeom prst="rect">
            <a:avLst/>
          </a:prstGeom>
          <a:noFill/>
        </p:spPr>
        <p:txBody>
          <a:bodyPr wrap="square" lIns="0" tIns="0" rIns="0" bIns="0" rtlCol="0">
            <a:spAutoFit/>
          </a:bodyPr>
          <a:lstStyle/>
          <a:p>
            <a:pPr algn="r"/>
            <a:fld id="{567A4CEE-210B-4A43-8E57-98E37E0AC15F}" type="slidenum">
              <a:rPr lang="en-US" sz="800" smtClean="0">
                <a:solidFill>
                  <a:srgbClr val="2D2D2A">
                    <a:lumMod val="50000"/>
                    <a:lumOff val="50000"/>
                  </a:srgbClr>
                </a:solidFill>
                <a:latin typeface="Arial"/>
              </a:rPr>
              <a:pPr algn="r"/>
              <a:t>‹#›</a:t>
            </a:fld>
            <a:endParaRPr lang="en-US" sz="800" dirty="0">
              <a:solidFill>
                <a:srgbClr val="2D2D2A">
                  <a:lumMod val="50000"/>
                  <a:lumOff val="50000"/>
                </a:srgbClr>
              </a:solidFill>
              <a:latin typeface="Arial"/>
            </a:endParaRPr>
          </a:p>
        </p:txBody>
      </p:sp>
      <p:sp>
        <p:nvSpPr>
          <p:cNvPr id="303" name="Rectangle 302"/>
          <p:cNvSpPr/>
          <p:nvPr/>
        </p:nvSpPr>
        <p:spPr>
          <a:xfrm>
            <a:off x="7038578" y="6567049"/>
            <a:ext cx="1099980" cy="123111"/>
          </a:xfrm>
          <a:prstGeom prst="rect">
            <a:avLst/>
          </a:prstGeom>
          <a:noFill/>
        </p:spPr>
        <p:txBody>
          <a:bodyPr wrap="square" lIns="0" tIns="0" rIns="0" bIns="0" rtlCol="0">
            <a:spAutoFit/>
          </a:bodyPr>
          <a:lstStyle/>
          <a:p>
            <a:pPr algn="r"/>
            <a:r>
              <a:rPr lang="en-US" sz="800" dirty="0">
                <a:solidFill>
                  <a:srgbClr val="2D2D2A">
                    <a:lumMod val="50000"/>
                    <a:lumOff val="50000"/>
                  </a:srgbClr>
                </a:solidFill>
                <a:latin typeface="Arial"/>
              </a:rPr>
              <a:t>© Duarte, Inc. 2014</a:t>
            </a:r>
          </a:p>
        </p:txBody>
      </p:sp>
      <p:sp>
        <p:nvSpPr>
          <p:cNvPr id="310" name="Content Placeholder 2"/>
          <p:cNvSpPr>
            <a:spLocks noGrp="1"/>
          </p:cNvSpPr>
          <p:nvPr>
            <p:ph idx="15"/>
          </p:nvPr>
        </p:nvSpPr>
        <p:spPr>
          <a:xfrm>
            <a:off x="457732" y="457200"/>
            <a:ext cx="2640628" cy="5942011"/>
          </a:xfrm>
        </p:spPr>
        <p:txBody>
          <a:bodyPr/>
          <a:lstStyle>
            <a:lvl1pPr>
              <a:lnSpc>
                <a:spcPct val="110000"/>
              </a:lnSpc>
              <a:spcAft>
                <a:spcPts val="600"/>
              </a:spcAft>
              <a:defRPr sz="1300">
                <a:solidFill>
                  <a:schemeClr val="tx1">
                    <a:lumMod val="75000"/>
                    <a:lumOff val="25000"/>
                  </a:schemeClr>
                </a:solidFill>
              </a:defRPr>
            </a:lvl1pPr>
            <a:lvl2pPr marL="174625" indent="-174625">
              <a:spcBef>
                <a:spcPts val="3600"/>
              </a:spcBef>
              <a:spcAft>
                <a:spcPts val="0"/>
              </a:spcAft>
              <a:buFont typeface="Calibri" panose="020F0502020204030204" pitchFamily="34" charset="0"/>
              <a:buChar char="–"/>
              <a:defRPr sz="1600">
                <a:solidFill>
                  <a:schemeClr val="tx1">
                    <a:lumMod val="75000"/>
                    <a:lumOff val="25000"/>
                  </a:schemeClr>
                </a:solidFill>
                <a:latin typeface="+mj-lt"/>
              </a:defRPr>
            </a:lvl2pPr>
            <a:lvl3pPr marL="174625" indent="-174625">
              <a:lnSpc>
                <a:spcPct val="85000"/>
              </a:lnSpc>
              <a:defRPr lang="en-US" sz="1100" kern="1200" dirty="0">
                <a:solidFill>
                  <a:schemeClr val="tx1">
                    <a:lumMod val="75000"/>
                    <a:lumOff val="25000"/>
                  </a:schemeClr>
                </a:solidFill>
                <a:latin typeface="+mj-lt"/>
                <a:ea typeface="+mn-ea"/>
                <a:cs typeface="+mn-cs"/>
              </a:defRPr>
            </a:lvl3pPr>
            <a:lvl4pPr marL="174625" indent="-174625">
              <a:defRPr/>
            </a:lvl4pPr>
            <a:lvl5pPr marL="174625" indent="-174625">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1" name="Content Placeholder 2"/>
          <p:cNvSpPr>
            <a:spLocks noGrp="1"/>
          </p:cNvSpPr>
          <p:nvPr>
            <p:ph idx="14"/>
          </p:nvPr>
        </p:nvSpPr>
        <p:spPr>
          <a:xfrm>
            <a:off x="3256668" y="457200"/>
            <a:ext cx="2640628" cy="5942011"/>
          </a:xfrm>
        </p:spPr>
        <p:txBody>
          <a:bodyPr/>
          <a:lstStyle>
            <a:lvl1pPr>
              <a:lnSpc>
                <a:spcPct val="110000"/>
              </a:lnSpc>
              <a:spcAft>
                <a:spcPts val="600"/>
              </a:spcAft>
              <a:defRPr sz="1300">
                <a:solidFill>
                  <a:schemeClr val="tx1">
                    <a:lumMod val="75000"/>
                    <a:lumOff val="25000"/>
                  </a:schemeClr>
                </a:solidFill>
              </a:defRPr>
            </a:lvl1pPr>
            <a:lvl2pPr marL="174625" indent="-174625">
              <a:spcBef>
                <a:spcPts val="3600"/>
              </a:spcBef>
              <a:spcAft>
                <a:spcPts val="0"/>
              </a:spcAft>
              <a:buFont typeface="Calibri" panose="020F0502020204030204" pitchFamily="34" charset="0"/>
              <a:buChar char="–"/>
              <a:defRPr sz="1600">
                <a:solidFill>
                  <a:schemeClr val="tx1">
                    <a:lumMod val="75000"/>
                    <a:lumOff val="25000"/>
                  </a:schemeClr>
                </a:solidFill>
                <a:latin typeface="+mj-lt"/>
              </a:defRPr>
            </a:lvl2pPr>
            <a:lvl3pPr marL="174625" indent="-174625">
              <a:lnSpc>
                <a:spcPct val="85000"/>
              </a:lnSpc>
              <a:defRPr lang="en-US" sz="1100" kern="1200" dirty="0">
                <a:solidFill>
                  <a:schemeClr val="tx1">
                    <a:lumMod val="75000"/>
                    <a:lumOff val="25000"/>
                  </a:schemeClr>
                </a:solidFill>
                <a:latin typeface="+mj-lt"/>
                <a:ea typeface="+mn-ea"/>
                <a:cs typeface="+mn-cs"/>
              </a:defRPr>
            </a:lvl3pPr>
            <a:lvl4pPr marL="174625" indent="-174625">
              <a:defRPr/>
            </a:lvl4pPr>
            <a:lvl5pPr marL="174625" indent="-174625">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5" name="Text Placeholder 6"/>
          <p:cNvSpPr>
            <a:spLocks noGrp="1"/>
          </p:cNvSpPr>
          <p:nvPr>
            <p:ph type="body" sz="quarter" idx="16"/>
          </p:nvPr>
        </p:nvSpPr>
        <p:spPr>
          <a:xfrm>
            <a:off x="458788" y="6399212"/>
            <a:ext cx="5438508" cy="458788"/>
          </a:xfrm>
        </p:spPr>
        <p:txBody>
          <a:bodyPr vert="horz" lIns="0" tIns="0" rIns="0" bIns="0" rtlCol="0" anchor="ctr">
            <a:noAutofit/>
          </a:bodyPr>
          <a:lstStyle>
            <a:lvl1pPr>
              <a:defRPr lang="en-US" sz="800" i="0" kern="1200" dirty="0" smtClean="0">
                <a:solidFill>
                  <a:schemeClr val="tx1">
                    <a:lumMod val="50000"/>
                    <a:lumOff val="50000"/>
                  </a:schemeClr>
                </a:solidFill>
                <a:latin typeface="+mj-lt"/>
                <a:ea typeface="+mn-ea"/>
                <a:cs typeface="+mn-cs"/>
              </a:defRPr>
            </a:lvl1pPr>
          </a:lstStyle>
          <a:p>
            <a:pPr marL="0" lvl="0" indent="0" algn="l" defTabSz="914400" rtl="0" eaLnBrk="1" latinLnBrk="0" hangingPunct="1">
              <a:lnSpc>
                <a:spcPct val="85000"/>
              </a:lnSpc>
              <a:spcBef>
                <a:spcPts val="0"/>
              </a:spcBef>
              <a:spcAft>
                <a:spcPts val="0"/>
              </a:spcAft>
              <a:buFontTx/>
              <a:buNone/>
            </a:pPr>
            <a:r>
              <a:rPr lang="en-US"/>
              <a:t>Edit Master text styles</a:t>
            </a:r>
          </a:p>
        </p:txBody>
      </p:sp>
    </p:spTree>
    <p:extLst>
      <p:ext uri="{BB962C8B-B14F-4D97-AF65-F5344CB8AC3E}">
        <p14:creationId xmlns:p14="http://schemas.microsoft.com/office/powerpoint/2010/main" val="403948059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Section Divider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731" y="454006"/>
            <a:ext cx="8226689" cy="3255751"/>
          </a:xfrm>
        </p:spPr>
        <p:txBody>
          <a:bodyPr>
            <a:noAutofit/>
          </a:bodyPr>
          <a:lstStyle>
            <a:lvl1pPr>
              <a:lnSpc>
                <a:spcPct val="90000"/>
              </a:lnSpc>
              <a:spcAft>
                <a:spcPts val="600"/>
              </a:spcAft>
              <a:defRPr sz="6600" cap="none" baseline="0">
                <a:solidFill>
                  <a:schemeClr val="bg1"/>
                </a:solidFill>
                <a:latin typeface="+mj-lt"/>
              </a:defRPr>
            </a:lvl1pPr>
          </a:lstStyle>
          <a:p>
            <a:r>
              <a:rPr lang="en-US"/>
              <a:t>Click to edit Master title style</a:t>
            </a:r>
            <a:endParaRPr lang="en-US" dirty="0"/>
          </a:p>
        </p:txBody>
      </p:sp>
      <p:cxnSp>
        <p:nvCxnSpPr>
          <p:cNvPr id="276" name="Straight Connector 275"/>
          <p:cNvCxnSpPr/>
          <p:nvPr/>
        </p:nvCxnSpPr>
        <p:spPr>
          <a:xfrm>
            <a:off x="457731" y="6873247"/>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7" name="Straight Connector 276"/>
          <p:cNvCxnSpPr/>
          <p:nvPr/>
        </p:nvCxnSpPr>
        <p:spPr>
          <a:xfrm>
            <a:off x="8684419" y="6873247"/>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78" name="Group 277"/>
          <p:cNvGrpSpPr/>
          <p:nvPr/>
        </p:nvGrpSpPr>
        <p:grpSpPr>
          <a:xfrm>
            <a:off x="7986158" y="6873247"/>
            <a:ext cx="152400" cy="122115"/>
            <a:chOff x="7983415" y="6582508"/>
            <a:chExt cx="152400" cy="486507"/>
          </a:xfrm>
        </p:grpSpPr>
        <p:cxnSp>
          <p:nvCxnSpPr>
            <p:cNvPr id="309" name="Straight Connector 308"/>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10" name="Straight Connector 309"/>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9" name="Group 278"/>
          <p:cNvGrpSpPr/>
          <p:nvPr/>
        </p:nvGrpSpPr>
        <p:grpSpPr>
          <a:xfrm>
            <a:off x="7287901" y="6873247"/>
            <a:ext cx="152400" cy="122115"/>
            <a:chOff x="7983415" y="6582508"/>
            <a:chExt cx="152400" cy="486507"/>
          </a:xfrm>
        </p:grpSpPr>
        <p:cxnSp>
          <p:nvCxnSpPr>
            <p:cNvPr id="307" name="Straight Connector 306"/>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8" name="Straight Connector 307"/>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0" name="Group 279"/>
          <p:cNvGrpSpPr/>
          <p:nvPr/>
        </p:nvGrpSpPr>
        <p:grpSpPr>
          <a:xfrm>
            <a:off x="6589644" y="6873247"/>
            <a:ext cx="152400" cy="122115"/>
            <a:chOff x="7983415" y="6582508"/>
            <a:chExt cx="152400" cy="486507"/>
          </a:xfrm>
        </p:grpSpPr>
        <p:cxnSp>
          <p:nvCxnSpPr>
            <p:cNvPr id="305" name="Straight Connector 304"/>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6" name="Straight Connector 305"/>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1" name="Group 280"/>
          <p:cNvGrpSpPr/>
          <p:nvPr/>
        </p:nvGrpSpPr>
        <p:grpSpPr>
          <a:xfrm>
            <a:off x="5891387" y="6873247"/>
            <a:ext cx="152400" cy="122115"/>
            <a:chOff x="7983415" y="6582508"/>
            <a:chExt cx="152400" cy="486507"/>
          </a:xfrm>
        </p:grpSpPr>
        <p:cxnSp>
          <p:nvCxnSpPr>
            <p:cNvPr id="303" name="Straight Connector 302"/>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4" name="Straight Connector 303"/>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2" name="Group 281"/>
          <p:cNvGrpSpPr/>
          <p:nvPr/>
        </p:nvGrpSpPr>
        <p:grpSpPr>
          <a:xfrm>
            <a:off x="5193130" y="6873247"/>
            <a:ext cx="152400" cy="122115"/>
            <a:chOff x="7983415" y="6582508"/>
            <a:chExt cx="152400" cy="486507"/>
          </a:xfrm>
        </p:grpSpPr>
        <p:cxnSp>
          <p:nvCxnSpPr>
            <p:cNvPr id="301" name="Straight Connector 300"/>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3" name="Group 282"/>
          <p:cNvGrpSpPr/>
          <p:nvPr/>
        </p:nvGrpSpPr>
        <p:grpSpPr>
          <a:xfrm>
            <a:off x="4494873" y="6873247"/>
            <a:ext cx="152400" cy="122115"/>
            <a:chOff x="7983415" y="6582508"/>
            <a:chExt cx="152400" cy="486507"/>
          </a:xfrm>
        </p:grpSpPr>
        <p:cxnSp>
          <p:nvCxnSpPr>
            <p:cNvPr id="299" name="Straight Connector 298"/>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0" name="Straight Connector 299"/>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4" name="Group 283"/>
          <p:cNvGrpSpPr/>
          <p:nvPr/>
        </p:nvGrpSpPr>
        <p:grpSpPr>
          <a:xfrm>
            <a:off x="3796616" y="6873247"/>
            <a:ext cx="152400" cy="122115"/>
            <a:chOff x="7983415" y="6582508"/>
            <a:chExt cx="152400" cy="486507"/>
          </a:xfrm>
        </p:grpSpPr>
        <p:cxnSp>
          <p:nvCxnSpPr>
            <p:cNvPr id="297" name="Straight Connector 296"/>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5" name="Group 284"/>
          <p:cNvGrpSpPr/>
          <p:nvPr/>
        </p:nvGrpSpPr>
        <p:grpSpPr>
          <a:xfrm>
            <a:off x="3098359" y="6873247"/>
            <a:ext cx="152400" cy="122115"/>
            <a:chOff x="7983415" y="6582508"/>
            <a:chExt cx="152400" cy="486507"/>
          </a:xfrm>
        </p:grpSpPr>
        <p:cxnSp>
          <p:nvCxnSpPr>
            <p:cNvPr id="295" name="Straight Connector 294"/>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6" name="Straight Connector 295"/>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6" name="Group 285"/>
          <p:cNvGrpSpPr/>
          <p:nvPr/>
        </p:nvGrpSpPr>
        <p:grpSpPr>
          <a:xfrm>
            <a:off x="2400102" y="6873247"/>
            <a:ext cx="152400" cy="122115"/>
            <a:chOff x="7983415" y="6582508"/>
            <a:chExt cx="152400" cy="486507"/>
          </a:xfrm>
        </p:grpSpPr>
        <p:cxnSp>
          <p:nvCxnSpPr>
            <p:cNvPr id="293" name="Straight Connector 292"/>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7" name="Group 286"/>
          <p:cNvGrpSpPr/>
          <p:nvPr/>
        </p:nvGrpSpPr>
        <p:grpSpPr>
          <a:xfrm>
            <a:off x="1701845" y="6873247"/>
            <a:ext cx="152400" cy="122115"/>
            <a:chOff x="7983415" y="6582508"/>
            <a:chExt cx="152400" cy="486507"/>
          </a:xfrm>
        </p:grpSpPr>
        <p:cxnSp>
          <p:nvCxnSpPr>
            <p:cNvPr id="291" name="Straight Connector 290"/>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8" name="Group 287"/>
          <p:cNvGrpSpPr/>
          <p:nvPr/>
        </p:nvGrpSpPr>
        <p:grpSpPr>
          <a:xfrm>
            <a:off x="1003588" y="6873247"/>
            <a:ext cx="152400" cy="122115"/>
            <a:chOff x="7983415" y="6582508"/>
            <a:chExt cx="152400" cy="486507"/>
          </a:xfrm>
        </p:grpSpPr>
        <p:cxnSp>
          <p:nvCxnSpPr>
            <p:cNvPr id="289" name="Straight Connector 288"/>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0" name="Straight Connector 289"/>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41" name="Straight Connector 240"/>
          <p:cNvCxnSpPr/>
          <p:nvPr/>
        </p:nvCxnSpPr>
        <p:spPr>
          <a:xfrm rot="5400000">
            <a:off x="-90267" y="392949"/>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42" name="Group 241"/>
          <p:cNvGrpSpPr/>
          <p:nvPr/>
        </p:nvGrpSpPr>
        <p:grpSpPr>
          <a:xfrm rot="5400000">
            <a:off x="-166467" y="5940709"/>
            <a:ext cx="152400" cy="122115"/>
            <a:chOff x="7983415" y="6582508"/>
            <a:chExt cx="152400" cy="486507"/>
          </a:xfrm>
        </p:grpSpPr>
        <p:cxnSp>
          <p:nvCxnSpPr>
            <p:cNvPr id="274" name="Straight Connector 273"/>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5" name="Straight Connector 274"/>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3" name="Group 242"/>
          <p:cNvGrpSpPr/>
          <p:nvPr/>
        </p:nvGrpSpPr>
        <p:grpSpPr>
          <a:xfrm rot="5400000">
            <a:off x="-166467" y="5467067"/>
            <a:ext cx="152400" cy="122115"/>
            <a:chOff x="7983415" y="6582508"/>
            <a:chExt cx="152400" cy="486507"/>
          </a:xfrm>
        </p:grpSpPr>
        <p:cxnSp>
          <p:nvCxnSpPr>
            <p:cNvPr id="272" name="Straight Connector 271"/>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3" name="Straight Connector 272"/>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4" name="Group 243"/>
          <p:cNvGrpSpPr/>
          <p:nvPr/>
        </p:nvGrpSpPr>
        <p:grpSpPr>
          <a:xfrm rot="5400000">
            <a:off x="-166467" y="4993425"/>
            <a:ext cx="152400" cy="122115"/>
            <a:chOff x="7983415" y="6582508"/>
            <a:chExt cx="152400" cy="486507"/>
          </a:xfrm>
        </p:grpSpPr>
        <p:cxnSp>
          <p:nvCxnSpPr>
            <p:cNvPr id="270" name="Straight Connector 269"/>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5" name="Group 244"/>
          <p:cNvGrpSpPr/>
          <p:nvPr/>
        </p:nvGrpSpPr>
        <p:grpSpPr>
          <a:xfrm rot="5400000">
            <a:off x="-166467" y="4519783"/>
            <a:ext cx="152400" cy="122115"/>
            <a:chOff x="7983415" y="6582508"/>
            <a:chExt cx="152400" cy="486507"/>
          </a:xfrm>
        </p:grpSpPr>
        <p:cxnSp>
          <p:nvCxnSpPr>
            <p:cNvPr id="268" name="Straight Connector 267"/>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9" name="Straight Connector 268"/>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6" name="Group 245"/>
          <p:cNvGrpSpPr/>
          <p:nvPr/>
        </p:nvGrpSpPr>
        <p:grpSpPr>
          <a:xfrm rot="5400000">
            <a:off x="-166467" y="4046141"/>
            <a:ext cx="152400" cy="122115"/>
            <a:chOff x="7983415" y="6582508"/>
            <a:chExt cx="152400" cy="486507"/>
          </a:xfrm>
        </p:grpSpPr>
        <p:cxnSp>
          <p:nvCxnSpPr>
            <p:cNvPr id="266" name="Straight Connector 265"/>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7" name="Group 246"/>
          <p:cNvGrpSpPr/>
          <p:nvPr/>
        </p:nvGrpSpPr>
        <p:grpSpPr>
          <a:xfrm rot="5400000">
            <a:off x="-166467" y="3572499"/>
            <a:ext cx="152400" cy="122115"/>
            <a:chOff x="7983415" y="6582508"/>
            <a:chExt cx="152400" cy="486507"/>
          </a:xfrm>
        </p:grpSpPr>
        <p:cxnSp>
          <p:nvCxnSpPr>
            <p:cNvPr id="264" name="Straight Connector 263"/>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8" name="Group 247"/>
          <p:cNvGrpSpPr/>
          <p:nvPr/>
        </p:nvGrpSpPr>
        <p:grpSpPr>
          <a:xfrm rot="5400000">
            <a:off x="-166467" y="3098857"/>
            <a:ext cx="152400" cy="122115"/>
            <a:chOff x="7983415" y="6582508"/>
            <a:chExt cx="152400" cy="486507"/>
          </a:xfrm>
        </p:grpSpPr>
        <p:cxnSp>
          <p:nvCxnSpPr>
            <p:cNvPr id="262" name="Straight Connector 261"/>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3" name="Straight Connector 262"/>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9" name="Group 248"/>
          <p:cNvGrpSpPr/>
          <p:nvPr/>
        </p:nvGrpSpPr>
        <p:grpSpPr>
          <a:xfrm rot="5400000">
            <a:off x="-166467" y="2625215"/>
            <a:ext cx="152400" cy="122115"/>
            <a:chOff x="7983415" y="6582508"/>
            <a:chExt cx="152400" cy="486507"/>
          </a:xfrm>
        </p:grpSpPr>
        <p:cxnSp>
          <p:nvCxnSpPr>
            <p:cNvPr id="260" name="Straight Connector 259"/>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0" name="Group 249"/>
          <p:cNvGrpSpPr/>
          <p:nvPr/>
        </p:nvGrpSpPr>
        <p:grpSpPr>
          <a:xfrm rot="5400000">
            <a:off x="-166467" y="2151573"/>
            <a:ext cx="152400" cy="122115"/>
            <a:chOff x="7983415" y="6582508"/>
            <a:chExt cx="152400" cy="486507"/>
          </a:xfrm>
        </p:grpSpPr>
        <p:cxnSp>
          <p:nvCxnSpPr>
            <p:cNvPr id="258" name="Straight Connector 257"/>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1" name="Group 250"/>
          <p:cNvGrpSpPr/>
          <p:nvPr/>
        </p:nvGrpSpPr>
        <p:grpSpPr>
          <a:xfrm rot="5400000">
            <a:off x="-166467" y="1677931"/>
            <a:ext cx="152400" cy="122115"/>
            <a:chOff x="7983415" y="6582508"/>
            <a:chExt cx="152400" cy="486507"/>
          </a:xfrm>
        </p:grpSpPr>
        <p:cxnSp>
          <p:nvCxnSpPr>
            <p:cNvPr id="256" name="Straight Connector 255"/>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2" name="Group 251"/>
          <p:cNvGrpSpPr/>
          <p:nvPr/>
        </p:nvGrpSpPr>
        <p:grpSpPr>
          <a:xfrm rot="5400000">
            <a:off x="-166467" y="997340"/>
            <a:ext cx="152400" cy="122115"/>
            <a:chOff x="7983415" y="6582508"/>
            <a:chExt cx="152400" cy="486507"/>
          </a:xfrm>
        </p:grpSpPr>
        <p:cxnSp>
          <p:nvCxnSpPr>
            <p:cNvPr id="254" name="Straight Connector 253"/>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53" name="Straight Connector 252"/>
          <p:cNvCxnSpPr/>
          <p:nvPr/>
        </p:nvCxnSpPr>
        <p:spPr>
          <a:xfrm rot="5400000">
            <a:off x="-90267" y="6338154"/>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6" name="Straight Connector 205"/>
          <p:cNvCxnSpPr/>
          <p:nvPr/>
        </p:nvCxnSpPr>
        <p:spPr>
          <a:xfrm rot="5400000">
            <a:off x="9227541" y="392949"/>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07" name="Group 206"/>
          <p:cNvGrpSpPr/>
          <p:nvPr/>
        </p:nvGrpSpPr>
        <p:grpSpPr>
          <a:xfrm rot="5400000">
            <a:off x="9151341" y="5940709"/>
            <a:ext cx="152400" cy="122115"/>
            <a:chOff x="7983415" y="6582508"/>
            <a:chExt cx="152400" cy="486507"/>
          </a:xfrm>
        </p:grpSpPr>
        <p:cxnSp>
          <p:nvCxnSpPr>
            <p:cNvPr id="239" name="Straight Connector 238"/>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8" name="Group 207"/>
          <p:cNvGrpSpPr/>
          <p:nvPr/>
        </p:nvGrpSpPr>
        <p:grpSpPr>
          <a:xfrm rot="5400000">
            <a:off x="9151341" y="5467067"/>
            <a:ext cx="152400" cy="122115"/>
            <a:chOff x="7983415" y="6582508"/>
            <a:chExt cx="152400" cy="486507"/>
          </a:xfrm>
        </p:grpSpPr>
        <p:cxnSp>
          <p:nvCxnSpPr>
            <p:cNvPr id="237" name="Straight Connector 236"/>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9" name="Group 208"/>
          <p:cNvGrpSpPr/>
          <p:nvPr/>
        </p:nvGrpSpPr>
        <p:grpSpPr>
          <a:xfrm rot="5400000">
            <a:off x="9151341" y="4993425"/>
            <a:ext cx="152400" cy="122115"/>
            <a:chOff x="7983415" y="6582508"/>
            <a:chExt cx="152400" cy="486507"/>
          </a:xfrm>
        </p:grpSpPr>
        <p:cxnSp>
          <p:nvCxnSpPr>
            <p:cNvPr id="235" name="Straight Connector 234"/>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6" name="Straight Connector 235"/>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0" name="Group 209"/>
          <p:cNvGrpSpPr/>
          <p:nvPr/>
        </p:nvGrpSpPr>
        <p:grpSpPr>
          <a:xfrm rot="5400000">
            <a:off x="9151341" y="4519783"/>
            <a:ext cx="152400" cy="122115"/>
            <a:chOff x="7983415" y="6582508"/>
            <a:chExt cx="152400" cy="486507"/>
          </a:xfrm>
        </p:grpSpPr>
        <p:cxnSp>
          <p:nvCxnSpPr>
            <p:cNvPr id="233" name="Straight Connector 232"/>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4" name="Straight Connector 233"/>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1" name="Group 210"/>
          <p:cNvGrpSpPr/>
          <p:nvPr/>
        </p:nvGrpSpPr>
        <p:grpSpPr>
          <a:xfrm rot="5400000">
            <a:off x="9151341" y="4046141"/>
            <a:ext cx="152400" cy="122115"/>
            <a:chOff x="7983415" y="6582508"/>
            <a:chExt cx="152400" cy="486507"/>
          </a:xfrm>
        </p:grpSpPr>
        <p:cxnSp>
          <p:nvCxnSpPr>
            <p:cNvPr id="231" name="Straight Connector 230"/>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2" name="Straight Connector 231"/>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2" name="Group 211"/>
          <p:cNvGrpSpPr/>
          <p:nvPr/>
        </p:nvGrpSpPr>
        <p:grpSpPr>
          <a:xfrm rot="5400000">
            <a:off x="9151341" y="3572499"/>
            <a:ext cx="152400" cy="122115"/>
            <a:chOff x="7983415" y="6582508"/>
            <a:chExt cx="152400" cy="486507"/>
          </a:xfrm>
        </p:grpSpPr>
        <p:cxnSp>
          <p:nvCxnSpPr>
            <p:cNvPr id="229" name="Straight Connector 228"/>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3" name="Group 212"/>
          <p:cNvGrpSpPr/>
          <p:nvPr/>
        </p:nvGrpSpPr>
        <p:grpSpPr>
          <a:xfrm rot="5400000">
            <a:off x="9151341" y="3098857"/>
            <a:ext cx="152400" cy="122115"/>
            <a:chOff x="7983415" y="6582508"/>
            <a:chExt cx="152400" cy="486507"/>
          </a:xfrm>
        </p:grpSpPr>
        <p:cxnSp>
          <p:nvCxnSpPr>
            <p:cNvPr id="227" name="Straight Connector 226"/>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4" name="Group 213"/>
          <p:cNvGrpSpPr/>
          <p:nvPr/>
        </p:nvGrpSpPr>
        <p:grpSpPr>
          <a:xfrm rot="5400000">
            <a:off x="9151341" y="2625215"/>
            <a:ext cx="152400" cy="122115"/>
            <a:chOff x="7983415" y="6582508"/>
            <a:chExt cx="152400" cy="486507"/>
          </a:xfrm>
        </p:grpSpPr>
        <p:cxnSp>
          <p:nvCxnSpPr>
            <p:cNvPr id="225" name="Straight Connector 224"/>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5" name="Group 214"/>
          <p:cNvGrpSpPr/>
          <p:nvPr/>
        </p:nvGrpSpPr>
        <p:grpSpPr>
          <a:xfrm rot="5400000">
            <a:off x="9151341" y="2151573"/>
            <a:ext cx="152400" cy="122115"/>
            <a:chOff x="7983415" y="6582508"/>
            <a:chExt cx="152400" cy="486507"/>
          </a:xfrm>
        </p:grpSpPr>
        <p:cxnSp>
          <p:nvCxnSpPr>
            <p:cNvPr id="223" name="Straight Connector 222"/>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6" name="Group 215"/>
          <p:cNvGrpSpPr/>
          <p:nvPr/>
        </p:nvGrpSpPr>
        <p:grpSpPr>
          <a:xfrm rot="5400000">
            <a:off x="9151341" y="1677931"/>
            <a:ext cx="152400" cy="122115"/>
            <a:chOff x="7983415" y="6582508"/>
            <a:chExt cx="152400" cy="486507"/>
          </a:xfrm>
        </p:grpSpPr>
        <p:cxnSp>
          <p:nvCxnSpPr>
            <p:cNvPr id="221" name="Straight Connector 220"/>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7" name="Group 216"/>
          <p:cNvGrpSpPr/>
          <p:nvPr/>
        </p:nvGrpSpPr>
        <p:grpSpPr>
          <a:xfrm rot="5400000">
            <a:off x="9151341" y="997340"/>
            <a:ext cx="152400" cy="122115"/>
            <a:chOff x="7983415" y="6582508"/>
            <a:chExt cx="152400" cy="486507"/>
          </a:xfrm>
        </p:grpSpPr>
        <p:cxnSp>
          <p:nvCxnSpPr>
            <p:cNvPr id="219" name="Straight Connector 218"/>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18" name="Straight Connector 217"/>
          <p:cNvCxnSpPr/>
          <p:nvPr/>
        </p:nvCxnSpPr>
        <p:spPr>
          <a:xfrm rot="5400000">
            <a:off x="9227541" y="6338154"/>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457731" y="-141165"/>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a:off x="8684419" y="-141165"/>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173" name="Group 172"/>
          <p:cNvGrpSpPr/>
          <p:nvPr/>
        </p:nvGrpSpPr>
        <p:grpSpPr>
          <a:xfrm>
            <a:off x="7986158" y="-141165"/>
            <a:ext cx="152400" cy="122115"/>
            <a:chOff x="7983415" y="6582508"/>
            <a:chExt cx="152400" cy="486507"/>
          </a:xfrm>
        </p:grpSpPr>
        <p:cxnSp>
          <p:nvCxnSpPr>
            <p:cNvPr id="204" name="Straight Connector 203"/>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4" name="Group 173"/>
          <p:cNvGrpSpPr/>
          <p:nvPr/>
        </p:nvGrpSpPr>
        <p:grpSpPr>
          <a:xfrm>
            <a:off x="7287901" y="-141165"/>
            <a:ext cx="152400" cy="122115"/>
            <a:chOff x="7983415" y="6582508"/>
            <a:chExt cx="152400" cy="486507"/>
          </a:xfrm>
        </p:grpSpPr>
        <p:cxnSp>
          <p:nvCxnSpPr>
            <p:cNvPr id="202" name="Straight Connector 201"/>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3" name="Straight Connector 202"/>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5" name="Group 174"/>
          <p:cNvGrpSpPr/>
          <p:nvPr/>
        </p:nvGrpSpPr>
        <p:grpSpPr>
          <a:xfrm>
            <a:off x="6589644" y="-141165"/>
            <a:ext cx="152400" cy="122115"/>
            <a:chOff x="7983415" y="6582508"/>
            <a:chExt cx="152400" cy="486507"/>
          </a:xfrm>
        </p:grpSpPr>
        <p:cxnSp>
          <p:nvCxnSpPr>
            <p:cNvPr id="200" name="Straight Connector 199"/>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1" name="Straight Connector 200"/>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6" name="Group 175"/>
          <p:cNvGrpSpPr/>
          <p:nvPr/>
        </p:nvGrpSpPr>
        <p:grpSpPr>
          <a:xfrm>
            <a:off x="5891387" y="-141165"/>
            <a:ext cx="152400" cy="122115"/>
            <a:chOff x="7983415" y="6582508"/>
            <a:chExt cx="152400" cy="486507"/>
          </a:xfrm>
        </p:grpSpPr>
        <p:cxnSp>
          <p:nvCxnSpPr>
            <p:cNvPr id="198" name="Straight Connector 197"/>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9" name="Straight Connector 198"/>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7" name="Group 176"/>
          <p:cNvGrpSpPr/>
          <p:nvPr/>
        </p:nvGrpSpPr>
        <p:grpSpPr>
          <a:xfrm>
            <a:off x="5193130" y="-141165"/>
            <a:ext cx="152400" cy="122115"/>
            <a:chOff x="7983415" y="6582508"/>
            <a:chExt cx="152400" cy="486507"/>
          </a:xfrm>
        </p:grpSpPr>
        <p:cxnSp>
          <p:nvCxnSpPr>
            <p:cNvPr id="196" name="Straight Connector 195"/>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7" name="Straight Connector 196"/>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8" name="Group 177"/>
          <p:cNvGrpSpPr/>
          <p:nvPr/>
        </p:nvGrpSpPr>
        <p:grpSpPr>
          <a:xfrm>
            <a:off x="4494873" y="-141165"/>
            <a:ext cx="152400" cy="122115"/>
            <a:chOff x="7983415" y="6582508"/>
            <a:chExt cx="152400" cy="486507"/>
          </a:xfrm>
        </p:grpSpPr>
        <p:cxnSp>
          <p:nvCxnSpPr>
            <p:cNvPr id="194" name="Straight Connector 193"/>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5" name="Straight Connector 194"/>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9" name="Group 178"/>
          <p:cNvGrpSpPr/>
          <p:nvPr/>
        </p:nvGrpSpPr>
        <p:grpSpPr>
          <a:xfrm>
            <a:off x="3796616" y="-141165"/>
            <a:ext cx="152400" cy="122115"/>
            <a:chOff x="7983415" y="6582508"/>
            <a:chExt cx="152400" cy="486507"/>
          </a:xfrm>
        </p:grpSpPr>
        <p:cxnSp>
          <p:nvCxnSpPr>
            <p:cNvPr id="192" name="Straight Connector 191"/>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3" name="Straight Connector 192"/>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0" name="Group 179"/>
          <p:cNvGrpSpPr/>
          <p:nvPr/>
        </p:nvGrpSpPr>
        <p:grpSpPr>
          <a:xfrm>
            <a:off x="3098359" y="-141165"/>
            <a:ext cx="152400" cy="122115"/>
            <a:chOff x="7983415" y="6582508"/>
            <a:chExt cx="152400" cy="486507"/>
          </a:xfrm>
        </p:grpSpPr>
        <p:cxnSp>
          <p:nvCxnSpPr>
            <p:cNvPr id="190" name="Straight Connector 189"/>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1" name="Straight Connector 190"/>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1" name="Group 180"/>
          <p:cNvGrpSpPr/>
          <p:nvPr/>
        </p:nvGrpSpPr>
        <p:grpSpPr>
          <a:xfrm>
            <a:off x="2400102" y="-141165"/>
            <a:ext cx="152400" cy="122115"/>
            <a:chOff x="7983415" y="6582508"/>
            <a:chExt cx="152400" cy="486507"/>
          </a:xfrm>
        </p:grpSpPr>
        <p:cxnSp>
          <p:nvCxnSpPr>
            <p:cNvPr id="188" name="Straight Connector 187"/>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2" name="Group 181"/>
          <p:cNvGrpSpPr/>
          <p:nvPr/>
        </p:nvGrpSpPr>
        <p:grpSpPr>
          <a:xfrm>
            <a:off x="1701845" y="-141165"/>
            <a:ext cx="152400" cy="122115"/>
            <a:chOff x="7983415" y="6582508"/>
            <a:chExt cx="152400" cy="486507"/>
          </a:xfrm>
        </p:grpSpPr>
        <p:cxnSp>
          <p:nvCxnSpPr>
            <p:cNvPr id="186" name="Straight Connector 185"/>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3" name="Group 182"/>
          <p:cNvGrpSpPr/>
          <p:nvPr/>
        </p:nvGrpSpPr>
        <p:grpSpPr>
          <a:xfrm>
            <a:off x="1003588" y="-141165"/>
            <a:ext cx="152400" cy="122115"/>
            <a:chOff x="7983415" y="6582508"/>
            <a:chExt cx="152400" cy="486507"/>
          </a:xfrm>
        </p:grpSpPr>
        <p:cxnSp>
          <p:nvCxnSpPr>
            <p:cNvPr id="184" name="Straight Connector 183"/>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sp>
        <p:nvSpPr>
          <p:cNvPr id="148" name="Freeform 7"/>
          <p:cNvSpPr>
            <a:spLocks noChangeAspect="1" noEditPoints="1"/>
          </p:cNvSpPr>
          <p:nvPr/>
        </p:nvSpPr>
        <p:spPr bwMode="white">
          <a:xfrm>
            <a:off x="0" y="1"/>
            <a:ext cx="9144000" cy="6857665"/>
          </a:xfrm>
          <a:custGeom>
            <a:avLst/>
            <a:gdLst>
              <a:gd name="T0" fmla="*/ 0 w 6803"/>
              <a:gd name="T1" fmla="*/ 0 h 5102"/>
              <a:gd name="T2" fmla="*/ 0 w 6803"/>
              <a:gd name="T3" fmla="*/ 5102 h 5102"/>
              <a:gd name="T4" fmla="*/ 6803 w 6803"/>
              <a:gd name="T5" fmla="*/ 5102 h 5102"/>
              <a:gd name="T6" fmla="*/ 6803 w 6803"/>
              <a:gd name="T7" fmla="*/ 0 h 5102"/>
              <a:gd name="T8" fmla="*/ 0 w 6803"/>
              <a:gd name="T9" fmla="*/ 0 h 5102"/>
              <a:gd name="T10" fmla="*/ 6751 w 6803"/>
              <a:gd name="T11" fmla="*/ 5048 h 5102"/>
              <a:gd name="T12" fmla="*/ 52 w 6803"/>
              <a:gd name="T13" fmla="*/ 5048 h 5102"/>
              <a:gd name="T14" fmla="*/ 52 w 6803"/>
              <a:gd name="T15" fmla="*/ 54 h 5102"/>
              <a:gd name="T16" fmla="*/ 6751 w 6803"/>
              <a:gd name="T17" fmla="*/ 54 h 5102"/>
              <a:gd name="T18" fmla="*/ 6751 w 6803"/>
              <a:gd name="T19" fmla="*/ 5048 h 5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03" h="5102">
                <a:moveTo>
                  <a:pt x="0" y="0"/>
                </a:moveTo>
                <a:lnTo>
                  <a:pt x="0" y="5102"/>
                </a:lnTo>
                <a:lnTo>
                  <a:pt x="6803" y="5102"/>
                </a:lnTo>
                <a:lnTo>
                  <a:pt x="6803" y="0"/>
                </a:lnTo>
                <a:lnTo>
                  <a:pt x="0" y="0"/>
                </a:lnTo>
                <a:close/>
                <a:moveTo>
                  <a:pt x="6751" y="5048"/>
                </a:moveTo>
                <a:lnTo>
                  <a:pt x="52" y="5048"/>
                </a:lnTo>
                <a:lnTo>
                  <a:pt x="52" y="54"/>
                </a:lnTo>
                <a:lnTo>
                  <a:pt x="6751" y="54"/>
                </a:lnTo>
                <a:lnTo>
                  <a:pt x="6751" y="504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solidFill>
                <a:srgbClr val="2D2D2A"/>
              </a:solidFill>
            </a:endParaRPr>
          </a:p>
        </p:txBody>
      </p:sp>
      <p:sp>
        <p:nvSpPr>
          <p:cNvPr id="150" name="TextBox 149"/>
          <p:cNvSpPr txBox="1"/>
          <p:nvPr/>
        </p:nvSpPr>
        <p:spPr>
          <a:xfrm>
            <a:off x="8138559" y="6567050"/>
            <a:ext cx="545862" cy="123111"/>
          </a:xfrm>
          <a:prstGeom prst="rect">
            <a:avLst/>
          </a:prstGeom>
          <a:noFill/>
        </p:spPr>
        <p:txBody>
          <a:bodyPr wrap="square" lIns="0" tIns="0" rIns="0" bIns="0" rtlCol="0">
            <a:spAutoFit/>
          </a:bodyPr>
          <a:lstStyle/>
          <a:p>
            <a:pPr algn="r"/>
            <a:fld id="{567A4CEE-210B-4A43-8E57-98E37E0AC15F}" type="slidenum">
              <a:rPr lang="en-US" sz="800" smtClean="0">
                <a:solidFill>
                  <a:prstClr val="white"/>
                </a:solidFill>
                <a:latin typeface="Arial"/>
              </a:rPr>
              <a:pPr algn="r"/>
              <a:t>‹#›</a:t>
            </a:fld>
            <a:endParaRPr lang="en-US" sz="800" dirty="0">
              <a:solidFill>
                <a:prstClr val="white"/>
              </a:solidFill>
              <a:latin typeface="Arial"/>
            </a:endParaRPr>
          </a:p>
        </p:txBody>
      </p:sp>
      <p:sp>
        <p:nvSpPr>
          <p:cNvPr id="154" name="Rectangle 153"/>
          <p:cNvSpPr/>
          <p:nvPr/>
        </p:nvSpPr>
        <p:spPr>
          <a:xfrm>
            <a:off x="7038578" y="6567049"/>
            <a:ext cx="1099980" cy="123111"/>
          </a:xfrm>
          <a:prstGeom prst="rect">
            <a:avLst/>
          </a:prstGeom>
          <a:noFill/>
        </p:spPr>
        <p:txBody>
          <a:bodyPr wrap="square" lIns="0" tIns="0" rIns="0" bIns="0" rtlCol="0">
            <a:spAutoFit/>
          </a:bodyPr>
          <a:lstStyle/>
          <a:p>
            <a:pPr algn="r"/>
            <a:r>
              <a:rPr lang="en-US" sz="800" dirty="0">
                <a:solidFill>
                  <a:prstClr val="white"/>
                </a:solidFill>
                <a:latin typeface="Arial"/>
              </a:rPr>
              <a:t>© Duarte, Inc. 2014</a:t>
            </a:r>
          </a:p>
        </p:txBody>
      </p:sp>
      <p:cxnSp>
        <p:nvCxnSpPr>
          <p:cNvPr id="153" name="Straight Connector 152"/>
          <p:cNvCxnSpPr/>
          <p:nvPr/>
        </p:nvCxnSpPr>
        <p:spPr>
          <a:xfrm flipH="1">
            <a:off x="457732" y="4030998"/>
            <a:ext cx="822668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Placeholder 6"/>
          <p:cNvSpPr>
            <a:spLocks noGrp="1"/>
          </p:cNvSpPr>
          <p:nvPr>
            <p:ph type="body" sz="quarter" idx="14"/>
          </p:nvPr>
        </p:nvSpPr>
        <p:spPr>
          <a:xfrm>
            <a:off x="458788" y="4320518"/>
            <a:ext cx="5438508" cy="2087240"/>
          </a:xfrm>
        </p:spPr>
        <p:txBody>
          <a:bodyPr>
            <a:noAutofit/>
          </a:bodyPr>
          <a:lstStyle>
            <a:lvl1pPr marL="171450" indent="-171450">
              <a:lnSpc>
                <a:spcPct val="110000"/>
              </a:lnSpc>
              <a:spcBef>
                <a:spcPts val="1000"/>
              </a:spcBef>
              <a:spcAft>
                <a:spcPts val="0"/>
              </a:spcAft>
              <a:buClr>
                <a:schemeClr val="bg1"/>
              </a:buClr>
              <a:buFontTx/>
              <a:buChar char="+"/>
              <a:defRPr sz="1600" i="1">
                <a:solidFill>
                  <a:schemeClr val="bg1"/>
                </a:solidFill>
                <a:latin typeface="+mn-lt"/>
              </a:defRPr>
            </a:lvl1pPr>
            <a:lvl2pPr marL="171450" indent="-171450">
              <a:lnSpc>
                <a:spcPct val="110000"/>
              </a:lnSpc>
              <a:spcBef>
                <a:spcPts val="1000"/>
              </a:spcBef>
              <a:spcAft>
                <a:spcPts val="0"/>
              </a:spcAft>
              <a:buClr>
                <a:schemeClr val="bg1"/>
              </a:buClr>
              <a:buFontTx/>
              <a:buChar char="+"/>
              <a:defRPr sz="1600" i="1">
                <a:solidFill>
                  <a:schemeClr val="bg1"/>
                </a:solidFill>
                <a:latin typeface="+mn-lt"/>
              </a:defRPr>
            </a:lvl2pPr>
            <a:lvl3pPr marL="171450" indent="-171450">
              <a:lnSpc>
                <a:spcPct val="110000"/>
              </a:lnSpc>
              <a:spcBef>
                <a:spcPts val="1000"/>
              </a:spcBef>
              <a:spcAft>
                <a:spcPts val="0"/>
              </a:spcAft>
              <a:buClr>
                <a:schemeClr val="bg1"/>
              </a:buClr>
              <a:buFontTx/>
              <a:buChar char="+"/>
              <a:defRPr sz="1600" i="1">
                <a:solidFill>
                  <a:schemeClr val="bg1"/>
                </a:solidFill>
                <a:latin typeface="+mn-lt"/>
              </a:defRPr>
            </a:lvl3pPr>
            <a:lvl4pPr marL="171450" indent="-171450">
              <a:lnSpc>
                <a:spcPct val="110000"/>
              </a:lnSpc>
              <a:spcBef>
                <a:spcPts val="1000"/>
              </a:spcBef>
              <a:spcAft>
                <a:spcPts val="0"/>
              </a:spcAft>
              <a:buClr>
                <a:schemeClr val="bg1"/>
              </a:buClr>
              <a:buFontTx/>
              <a:buChar char="+"/>
              <a:defRPr sz="1600" i="1">
                <a:solidFill>
                  <a:schemeClr val="bg1"/>
                </a:solidFill>
                <a:latin typeface="+mn-lt"/>
              </a:defRPr>
            </a:lvl4pPr>
            <a:lvl5pPr marL="171450" indent="-171450">
              <a:lnSpc>
                <a:spcPct val="110000"/>
              </a:lnSpc>
              <a:spcBef>
                <a:spcPts val="1000"/>
              </a:spcBef>
              <a:spcAft>
                <a:spcPts val="0"/>
              </a:spcAft>
              <a:buClr>
                <a:schemeClr val="bg1"/>
              </a:buClr>
              <a:buFontTx/>
              <a:buChar char="+"/>
              <a:defRPr sz="1600" i="1">
                <a:solidFill>
                  <a:schemeClr val="bg1"/>
                </a:solidFill>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9"/>
          <p:cNvSpPr>
            <a:spLocks noGrp="1"/>
          </p:cNvSpPr>
          <p:nvPr>
            <p:ph type="body" sz="quarter" idx="15" hasCustomPrompt="1"/>
          </p:nvPr>
        </p:nvSpPr>
        <p:spPr>
          <a:xfrm>
            <a:off x="6043787" y="4183401"/>
            <a:ext cx="2640634" cy="2215810"/>
          </a:xfrm>
        </p:spPr>
        <p:txBody>
          <a:bodyPr anchor="ctr">
            <a:noAutofit/>
          </a:bodyPr>
          <a:lstStyle>
            <a:lvl1pPr algn="r">
              <a:buFontTx/>
              <a:buNone/>
              <a:defRPr sz="13300" b="1" i="0">
                <a:solidFill>
                  <a:schemeClr val="bg1"/>
                </a:solidFill>
                <a:latin typeface="Arial Narrow" panose="020B0606020202030204" pitchFamily="34" charset="0"/>
              </a:defRPr>
            </a:lvl1pPr>
            <a:lvl2pPr algn="r">
              <a:buFontTx/>
              <a:buNone/>
              <a:defRPr sz="13300">
                <a:solidFill>
                  <a:schemeClr val="bg1"/>
                </a:solidFill>
                <a:latin typeface="Arial Narrow" panose="020B0606020202030204" pitchFamily="34" charset="0"/>
              </a:defRPr>
            </a:lvl2pPr>
            <a:lvl3pPr algn="r">
              <a:buFontTx/>
              <a:buNone/>
              <a:defRPr sz="13300">
                <a:solidFill>
                  <a:schemeClr val="bg1"/>
                </a:solidFill>
                <a:latin typeface="Arial Narrow" panose="020B0606020202030204" pitchFamily="34" charset="0"/>
              </a:defRPr>
            </a:lvl3pPr>
            <a:lvl4pPr algn="r">
              <a:buFontTx/>
              <a:buNone/>
              <a:defRPr sz="13300">
                <a:solidFill>
                  <a:schemeClr val="bg1"/>
                </a:solidFill>
                <a:latin typeface="Arial Narrow" panose="020B0606020202030204" pitchFamily="34" charset="0"/>
              </a:defRPr>
            </a:lvl4pPr>
            <a:lvl5pPr algn="r">
              <a:buFontTx/>
              <a:buNone/>
              <a:defRPr sz="13300">
                <a:solidFill>
                  <a:schemeClr val="bg1"/>
                </a:solidFill>
                <a:latin typeface="Arial Narrow" panose="020B0606020202030204" pitchFamily="34" charset="0"/>
              </a:defRPr>
            </a:lvl5pPr>
          </a:lstStyle>
          <a:p>
            <a:pPr lvl="0"/>
            <a:r>
              <a:rPr lang="en-US" dirty="0"/>
              <a:t>##</a:t>
            </a:r>
          </a:p>
        </p:txBody>
      </p:sp>
    </p:spTree>
    <p:extLst>
      <p:ext uri="{BB962C8B-B14F-4D97-AF65-F5344CB8AC3E}">
        <p14:creationId xmlns:p14="http://schemas.microsoft.com/office/powerpoint/2010/main" val="159874201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Subsection Divider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731" y="454006"/>
            <a:ext cx="8226689" cy="3255751"/>
          </a:xfrm>
        </p:spPr>
        <p:txBody>
          <a:bodyPr>
            <a:noAutofit/>
          </a:bodyPr>
          <a:lstStyle>
            <a:lvl1pPr marL="685800" indent="-685800">
              <a:lnSpc>
                <a:spcPct val="90000"/>
              </a:lnSpc>
              <a:spcAft>
                <a:spcPts val="600"/>
              </a:spcAft>
              <a:buFont typeface="Georgia" panose="02040502050405020303" pitchFamily="18" charset="0"/>
              <a:buChar char="+"/>
              <a:defRPr sz="5000" i="1" cap="none" spc="-150" baseline="0">
                <a:solidFill>
                  <a:schemeClr val="bg1"/>
                </a:solidFill>
                <a:latin typeface="+mn-lt"/>
              </a:defRPr>
            </a:lvl1pPr>
          </a:lstStyle>
          <a:p>
            <a:r>
              <a:rPr lang="en-US"/>
              <a:t>Click to edit Master title style</a:t>
            </a:r>
            <a:endParaRPr lang="en-US" dirty="0"/>
          </a:p>
        </p:txBody>
      </p:sp>
      <p:cxnSp>
        <p:nvCxnSpPr>
          <p:cNvPr id="276" name="Straight Connector 275"/>
          <p:cNvCxnSpPr/>
          <p:nvPr/>
        </p:nvCxnSpPr>
        <p:spPr>
          <a:xfrm>
            <a:off x="457731" y="6873247"/>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7" name="Straight Connector 276"/>
          <p:cNvCxnSpPr/>
          <p:nvPr/>
        </p:nvCxnSpPr>
        <p:spPr>
          <a:xfrm>
            <a:off x="8684419" y="6873247"/>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78" name="Group 277"/>
          <p:cNvGrpSpPr/>
          <p:nvPr/>
        </p:nvGrpSpPr>
        <p:grpSpPr>
          <a:xfrm>
            <a:off x="7986158" y="6873247"/>
            <a:ext cx="152400" cy="122115"/>
            <a:chOff x="7983415" y="6582508"/>
            <a:chExt cx="152400" cy="486507"/>
          </a:xfrm>
        </p:grpSpPr>
        <p:cxnSp>
          <p:nvCxnSpPr>
            <p:cNvPr id="309" name="Straight Connector 308"/>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10" name="Straight Connector 309"/>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9" name="Group 278"/>
          <p:cNvGrpSpPr/>
          <p:nvPr/>
        </p:nvGrpSpPr>
        <p:grpSpPr>
          <a:xfrm>
            <a:off x="7287901" y="6873247"/>
            <a:ext cx="152400" cy="122115"/>
            <a:chOff x="7983415" y="6582508"/>
            <a:chExt cx="152400" cy="486507"/>
          </a:xfrm>
        </p:grpSpPr>
        <p:cxnSp>
          <p:nvCxnSpPr>
            <p:cNvPr id="307" name="Straight Connector 306"/>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8" name="Straight Connector 307"/>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0" name="Group 279"/>
          <p:cNvGrpSpPr/>
          <p:nvPr/>
        </p:nvGrpSpPr>
        <p:grpSpPr>
          <a:xfrm>
            <a:off x="6589644" y="6873247"/>
            <a:ext cx="152400" cy="122115"/>
            <a:chOff x="7983415" y="6582508"/>
            <a:chExt cx="152400" cy="486507"/>
          </a:xfrm>
        </p:grpSpPr>
        <p:cxnSp>
          <p:nvCxnSpPr>
            <p:cNvPr id="305" name="Straight Connector 304"/>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6" name="Straight Connector 305"/>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1" name="Group 280"/>
          <p:cNvGrpSpPr/>
          <p:nvPr/>
        </p:nvGrpSpPr>
        <p:grpSpPr>
          <a:xfrm>
            <a:off x="5891387" y="6873247"/>
            <a:ext cx="152400" cy="122115"/>
            <a:chOff x="7983415" y="6582508"/>
            <a:chExt cx="152400" cy="486507"/>
          </a:xfrm>
        </p:grpSpPr>
        <p:cxnSp>
          <p:nvCxnSpPr>
            <p:cNvPr id="303" name="Straight Connector 302"/>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4" name="Straight Connector 303"/>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2" name="Group 281"/>
          <p:cNvGrpSpPr/>
          <p:nvPr/>
        </p:nvGrpSpPr>
        <p:grpSpPr>
          <a:xfrm>
            <a:off x="5193130" y="6873247"/>
            <a:ext cx="152400" cy="122115"/>
            <a:chOff x="7983415" y="6582508"/>
            <a:chExt cx="152400" cy="486507"/>
          </a:xfrm>
        </p:grpSpPr>
        <p:cxnSp>
          <p:nvCxnSpPr>
            <p:cNvPr id="301" name="Straight Connector 300"/>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3" name="Group 282"/>
          <p:cNvGrpSpPr/>
          <p:nvPr/>
        </p:nvGrpSpPr>
        <p:grpSpPr>
          <a:xfrm>
            <a:off x="4494873" y="6873247"/>
            <a:ext cx="152400" cy="122115"/>
            <a:chOff x="7983415" y="6582508"/>
            <a:chExt cx="152400" cy="486507"/>
          </a:xfrm>
        </p:grpSpPr>
        <p:cxnSp>
          <p:nvCxnSpPr>
            <p:cNvPr id="299" name="Straight Connector 298"/>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0" name="Straight Connector 299"/>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4" name="Group 283"/>
          <p:cNvGrpSpPr/>
          <p:nvPr/>
        </p:nvGrpSpPr>
        <p:grpSpPr>
          <a:xfrm>
            <a:off x="3796616" y="6873247"/>
            <a:ext cx="152400" cy="122115"/>
            <a:chOff x="7983415" y="6582508"/>
            <a:chExt cx="152400" cy="486507"/>
          </a:xfrm>
        </p:grpSpPr>
        <p:cxnSp>
          <p:nvCxnSpPr>
            <p:cNvPr id="297" name="Straight Connector 296"/>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5" name="Group 284"/>
          <p:cNvGrpSpPr/>
          <p:nvPr/>
        </p:nvGrpSpPr>
        <p:grpSpPr>
          <a:xfrm>
            <a:off x="3098359" y="6873247"/>
            <a:ext cx="152400" cy="122115"/>
            <a:chOff x="7983415" y="6582508"/>
            <a:chExt cx="152400" cy="486507"/>
          </a:xfrm>
        </p:grpSpPr>
        <p:cxnSp>
          <p:nvCxnSpPr>
            <p:cNvPr id="295" name="Straight Connector 294"/>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6" name="Straight Connector 295"/>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6" name="Group 285"/>
          <p:cNvGrpSpPr/>
          <p:nvPr/>
        </p:nvGrpSpPr>
        <p:grpSpPr>
          <a:xfrm>
            <a:off x="2400102" y="6873247"/>
            <a:ext cx="152400" cy="122115"/>
            <a:chOff x="7983415" y="6582508"/>
            <a:chExt cx="152400" cy="486507"/>
          </a:xfrm>
        </p:grpSpPr>
        <p:cxnSp>
          <p:nvCxnSpPr>
            <p:cNvPr id="293" name="Straight Connector 292"/>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7" name="Group 286"/>
          <p:cNvGrpSpPr/>
          <p:nvPr/>
        </p:nvGrpSpPr>
        <p:grpSpPr>
          <a:xfrm>
            <a:off x="1701845" y="6873247"/>
            <a:ext cx="152400" cy="122115"/>
            <a:chOff x="7983415" y="6582508"/>
            <a:chExt cx="152400" cy="486507"/>
          </a:xfrm>
        </p:grpSpPr>
        <p:cxnSp>
          <p:nvCxnSpPr>
            <p:cNvPr id="291" name="Straight Connector 290"/>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8" name="Group 287"/>
          <p:cNvGrpSpPr/>
          <p:nvPr/>
        </p:nvGrpSpPr>
        <p:grpSpPr>
          <a:xfrm>
            <a:off x="1003588" y="6873247"/>
            <a:ext cx="152400" cy="122115"/>
            <a:chOff x="7983415" y="6582508"/>
            <a:chExt cx="152400" cy="486507"/>
          </a:xfrm>
        </p:grpSpPr>
        <p:cxnSp>
          <p:nvCxnSpPr>
            <p:cNvPr id="289" name="Straight Connector 288"/>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0" name="Straight Connector 289"/>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41" name="Straight Connector 240"/>
          <p:cNvCxnSpPr/>
          <p:nvPr/>
        </p:nvCxnSpPr>
        <p:spPr>
          <a:xfrm rot="5400000">
            <a:off x="-90267" y="392949"/>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42" name="Group 241"/>
          <p:cNvGrpSpPr/>
          <p:nvPr/>
        </p:nvGrpSpPr>
        <p:grpSpPr>
          <a:xfrm rot="5400000">
            <a:off x="-166467" y="5940709"/>
            <a:ext cx="152400" cy="122115"/>
            <a:chOff x="7983415" y="6582508"/>
            <a:chExt cx="152400" cy="486507"/>
          </a:xfrm>
        </p:grpSpPr>
        <p:cxnSp>
          <p:nvCxnSpPr>
            <p:cNvPr id="274" name="Straight Connector 273"/>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5" name="Straight Connector 274"/>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3" name="Group 242"/>
          <p:cNvGrpSpPr/>
          <p:nvPr/>
        </p:nvGrpSpPr>
        <p:grpSpPr>
          <a:xfrm rot="5400000">
            <a:off x="-166467" y="5467067"/>
            <a:ext cx="152400" cy="122115"/>
            <a:chOff x="7983415" y="6582508"/>
            <a:chExt cx="152400" cy="486507"/>
          </a:xfrm>
        </p:grpSpPr>
        <p:cxnSp>
          <p:nvCxnSpPr>
            <p:cNvPr id="272" name="Straight Connector 271"/>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3" name="Straight Connector 272"/>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4" name="Group 243"/>
          <p:cNvGrpSpPr/>
          <p:nvPr/>
        </p:nvGrpSpPr>
        <p:grpSpPr>
          <a:xfrm rot="5400000">
            <a:off x="-166467" y="4993425"/>
            <a:ext cx="152400" cy="122115"/>
            <a:chOff x="7983415" y="6582508"/>
            <a:chExt cx="152400" cy="486507"/>
          </a:xfrm>
        </p:grpSpPr>
        <p:cxnSp>
          <p:nvCxnSpPr>
            <p:cNvPr id="270" name="Straight Connector 269"/>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5" name="Group 244"/>
          <p:cNvGrpSpPr/>
          <p:nvPr/>
        </p:nvGrpSpPr>
        <p:grpSpPr>
          <a:xfrm rot="5400000">
            <a:off x="-166467" y="4519783"/>
            <a:ext cx="152400" cy="122115"/>
            <a:chOff x="7983415" y="6582508"/>
            <a:chExt cx="152400" cy="486507"/>
          </a:xfrm>
        </p:grpSpPr>
        <p:cxnSp>
          <p:nvCxnSpPr>
            <p:cNvPr id="268" name="Straight Connector 267"/>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9" name="Straight Connector 268"/>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6" name="Group 245"/>
          <p:cNvGrpSpPr/>
          <p:nvPr/>
        </p:nvGrpSpPr>
        <p:grpSpPr>
          <a:xfrm rot="5400000">
            <a:off x="-166467" y="4046141"/>
            <a:ext cx="152400" cy="122115"/>
            <a:chOff x="7983415" y="6582508"/>
            <a:chExt cx="152400" cy="486507"/>
          </a:xfrm>
        </p:grpSpPr>
        <p:cxnSp>
          <p:nvCxnSpPr>
            <p:cNvPr id="266" name="Straight Connector 265"/>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7" name="Group 246"/>
          <p:cNvGrpSpPr/>
          <p:nvPr/>
        </p:nvGrpSpPr>
        <p:grpSpPr>
          <a:xfrm rot="5400000">
            <a:off x="-166467" y="3572499"/>
            <a:ext cx="152400" cy="122115"/>
            <a:chOff x="7983415" y="6582508"/>
            <a:chExt cx="152400" cy="486507"/>
          </a:xfrm>
        </p:grpSpPr>
        <p:cxnSp>
          <p:nvCxnSpPr>
            <p:cNvPr id="264" name="Straight Connector 263"/>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8" name="Group 247"/>
          <p:cNvGrpSpPr/>
          <p:nvPr/>
        </p:nvGrpSpPr>
        <p:grpSpPr>
          <a:xfrm rot="5400000">
            <a:off x="-166467" y="3098857"/>
            <a:ext cx="152400" cy="122115"/>
            <a:chOff x="7983415" y="6582508"/>
            <a:chExt cx="152400" cy="486507"/>
          </a:xfrm>
        </p:grpSpPr>
        <p:cxnSp>
          <p:nvCxnSpPr>
            <p:cNvPr id="262" name="Straight Connector 261"/>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3" name="Straight Connector 262"/>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9" name="Group 248"/>
          <p:cNvGrpSpPr/>
          <p:nvPr/>
        </p:nvGrpSpPr>
        <p:grpSpPr>
          <a:xfrm rot="5400000">
            <a:off x="-166467" y="2625215"/>
            <a:ext cx="152400" cy="122115"/>
            <a:chOff x="7983415" y="6582508"/>
            <a:chExt cx="152400" cy="486507"/>
          </a:xfrm>
        </p:grpSpPr>
        <p:cxnSp>
          <p:nvCxnSpPr>
            <p:cNvPr id="260" name="Straight Connector 259"/>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0" name="Group 249"/>
          <p:cNvGrpSpPr/>
          <p:nvPr/>
        </p:nvGrpSpPr>
        <p:grpSpPr>
          <a:xfrm rot="5400000">
            <a:off x="-166467" y="2151573"/>
            <a:ext cx="152400" cy="122115"/>
            <a:chOff x="7983415" y="6582508"/>
            <a:chExt cx="152400" cy="486507"/>
          </a:xfrm>
        </p:grpSpPr>
        <p:cxnSp>
          <p:nvCxnSpPr>
            <p:cNvPr id="258" name="Straight Connector 257"/>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1" name="Group 250"/>
          <p:cNvGrpSpPr/>
          <p:nvPr/>
        </p:nvGrpSpPr>
        <p:grpSpPr>
          <a:xfrm rot="5400000">
            <a:off x="-166467" y="1677931"/>
            <a:ext cx="152400" cy="122115"/>
            <a:chOff x="7983415" y="6582508"/>
            <a:chExt cx="152400" cy="486507"/>
          </a:xfrm>
        </p:grpSpPr>
        <p:cxnSp>
          <p:nvCxnSpPr>
            <p:cNvPr id="256" name="Straight Connector 255"/>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2" name="Group 251"/>
          <p:cNvGrpSpPr/>
          <p:nvPr/>
        </p:nvGrpSpPr>
        <p:grpSpPr>
          <a:xfrm rot="5400000">
            <a:off x="-166467" y="997340"/>
            <a:ext cx="152400" cy="122115"/>
            <a:chOff x="7983415" y="6582508"/>
            <a:chExt cx="152400" cy="486507"/>
          </a:xfrm>
        </p:grpSpPr>
        <p:cxnSp>
          <p:nvCxnSpPr>
            <p:cNvPr id="254" name="Straight Connector 253"/>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53" name="Straight Connector 252"/>
          <p:cNvCxnSpPr/>
          <p:nvPr/>
        </p:nvCxnSpPr>
        <p:spPr>
          <a:xfrm rot="5400000">
            <a:off x="-90267" y="6338154"/>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6" name="Straight Connector 205"/>
          <p:cNvCxnSpPr/>
          <p:nvPr/>
        </p:nvCxnSpPr>
        <p:spPr>
          <a:xfrm rot="5400000">
            <a:off x="9227541" y="392949"/>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07" name="Group 206"/>
          <p:cNvGrpSpPr/>
          <p:nvPr/>
        </p:nvGrpSpPr>
        <p:grpSpPr>
          <a:xfrm rot="5400000">
            <a:off x="9151341" y="5940709"/>
            <a:ext cx="152400" cy="122115"/>
            <a:chOff x="7983415" y="6582508"/>
            <a:chExt cx="152400" cy="486507"/>
          </a:xfrm>
        </p:grpSpPr>
        <p:cxnSp>
          <p:nvCxnSpPr>
            <p:cNvPr id="239" name="Straight Connector 238"/>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8" name="Group 207"/>
          <p:cNvGrpSpPr/>
          <p:nvPr/>
        </p:nvGrpSpPr>
        <p:grpSpPr>
          <a:xfrm rot="5400000">
            <a:off x="9151341" y="5467067"/>
            <a:ext cx="152400" cy="122115"/>
            <a:chOff x="7983415" y="6582508"/>
            <a:chExt cx="152400" cy="486507"/>
          </a:xfrm>
        </p:grpSpPr>
        <p:cxnSp>
          <p:nvCxnSpPr>
            <p:cNvPr id="237" name="Straight Connector 236"/>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9" name="Group 208"/>
          <p:cNvGrpSpPr/>
          <p:nvPr/>
        </p:nvGrpSpPr>
        <p:grpSpPr>
          <a:xfrm rot="5400000">
            <a:off x="9151341" y="4993425"/>
            <a:ext cx="152400" cy="122115"/>
            <a:chOff x="7983415" y="6582508"/>
            <a:chExt cx="152400" cy="486507"/>
          </a:xfrm>
        </p:grpSpPr>
        <p:cxnSp>
          <p:nvCxnSpPr>
            <p:cNvPr id="235" name="Straight Connector 234"/>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6" name="Straight Connector 235"/>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0" name="Group 209"/>
          <p:cNvGrpSpPr/>
          <p:nvPr/>
        </p:nvGrpSpPr>
        <p:grpSpPr>
          <a:xfrm rot="5400000">
            <a:off x="9151341" y="4519783"/>
            <a:ext cx="152400" cy="122115"/>
            <a:chOff x="7983415" y="6582508"/>
            <a:chExt cx="152400" cy="486507"/>
          </a:xfrm>
        </p:grpSpPr>
        <p:cxnSp>
          <p:nvCxnSpPr>
            <p:cNvPr id="233" name="Straight Connector 232"/>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4" name="Straight Connector 233"/>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1" name="Group 210"/>
          <p:cNvGrpSpPr/>
          <p:nvPr/>
        </p:nvGrpSpPr>
        <p:grpSpPr>
          <a:xfrm rot="5400000">
            <a:off x="9151341" y="4046141"/>
            <a:ext cx="152400" cy="122115"/>
            <a:chOff x="7983415" y="6582508"/>
            <a:chExt cx="152400" cy="486507"/>
          </a:xfrm>
        </p:grpSpPr>
        <p:cxnSp>
          <p:nvCxnSpPr>
            <p:cNvPr id="231" name="Straight Connector 230"/>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2" name="Straight Connector 231"/>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2" name="Group 211"/>
          <p:cNvGrpSpPr/>
          <p:nvPr/>
        </p:nvGrpSpPr>
        <p:grpSpPr>
          <a:xfrm rot="5400000">
            <a:off x="9151341" y="3572499"/>
            <a:ext cx="152400" cy="122115"/>
            <a:chOff x="7983415" y="6582508"/>
            <a:chExt cx="152400" cy="486507"/>
          </a:xfrm>
        </p:grpSpPr>
        <p:cxnSp>
          <p:nvCxnSpPr>
            <p:cNvPr id="229" name="Straight Connector 228"/>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3" name="Group 212"/>
          <p:cNvGrpSpPr/>
          <p:nvPr/>
        </p:nvGrpSpPr>
        <p:grpSpPr>
          <a:xfrm rot="5400000">
            <a:off x="9151341" y="3098857"/>
            <a:ext cx="152400" cy="122115"/>
            <a:chOff x="7983415" y="6582508"/>
            <a:chExt cx="152400" cy="486507"/>
          </a:xfrm>
        </p:grpSpPr>
        <p:cxnSp>
          <p:nvCxnSpPr>
            <p:cNvPr id="227" name="Straight Connector 226"/>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4" name="Group 213"/>
          <p:cNvGrpSpPr/>
          <p:nvPr/>
        </p:nvGrpSpPr>
        <p:grpSpPr>
          <a:xfrm rot="5400000">
            <a:off x="9151341" y="2625215"/>
            <a:ext cx="152400" cy="122115"/>
            <a:chOff x="7983415" y="6582508"/>
            <a:chExt cx="152400" cy="486507"/>
          </a:xfrm>
        </p:grpSpPr>
        <p:cxnSp>
          <p:nvCxnSpPr>
            <p:cNvPr id="225" name="Straight Connector 224"/>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5" name="Group 214"/>
          <p:cNvGrpSpPr/>
          <p:nvPr/>
        </p:nvGrpSpPr>
        <p:grpSpPr>
          <a:xfrm rot="5400000">
            <a:off x="9151341" y="2151573"/>
            <a:ext cx="152400" cy="122115"/>
            <a:chOff x="7983415" y="6582508"/>
            <a:chExt cx="152400" cy="486507"/>
          </a:xfrm>
        </p:grpSpPr>
        <p:cxnSp>
          <p:nvCxnSpPr>
            <p:cNvPr id="223" name="Straight Connector 222"/>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6" name="Group 215"/>
          <p:cNvGrpSpPr/>
          <p:nvPr/>
        </p:nvGrpSpPr>
        <p:grpSpPr>
          <a:xfrm rot="5400000">
            <a:off x="9151341" y="1677931"/>
            <a:ext cx="152400" cy="122115"/>
            <a:chOff x="7983415" y="6582508"/>
            <a:chExt cx="152400" cy="486507"/>
          </a:xfrm>
        </p:grpSpPr>
        <p:cxnSp>
          <p:nvCxnSpPr>
            <p:cNvPr id="221" name="Straight Connector 220"/>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7" name="Group 216"/>
          <p:cNvGrpSpPr/>
          <p:nvPr/>
        </p:nvGrpSpPr>
        <p:grpSpPr>
          <a:xfrm rot="5400000">
            <a:off x="9151341" y="997340"/>
            <a:ext cx="152400" cy="122115"/>
            <a:chOff x="7983415" y="6582508"/>
            <a:chExt cx="152400" cy="486507"/>
          </a:xfrm>
        </p:grpSpPr>
        <p:cxnSp>
          <p:nvCxnSpPr>
            <p:cNvPr id="219" name="Straight Connector 218"/>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18" name="Straight Connector 217"/>
          <p:cNvCxnSpPr/>
          <p:nvPr/>
        </p:nvCxnSpPr>
        <p:spPr>
          <a:xfrm rot="5400000">
            <a:off x="9227541" y="6338154"/>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457731" y="-141165"/>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a:off x="8684419" y="-141165"/>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173" name="Group 172"/>
          <p:cNvGrpSpPr/>
          <p:nvPr/>
        </p:nvGrpSpPr>
        <p:grpSpPr>
          <a:xfrm>
            <a:off x="7986158" y="-141165"/>
            <a:ext cx="152400" cy="122115"/>
            <a:chOff x="7983415" y="6582508"/>
            <a:chExt cx="152400" cy="486507"/>
          </a:xfrm>
        </p:grpSpPr>
        <p:cxnSp>
          <p:nvCxnSpPr>
            <p:cNvPr id="204" name="Straight Connector 203"/>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4" name="Group 173"/>
          <p:cNvGrpSpPr/>
          <p:nvPr/>
        </p:nvGrpSpPr>
        <p:grpSpPr>
          <a:xfrm>
            <a:off x="7287901" y="-141165"/>
            <a:ext cx="152400" cy="122115"/>
            <a:chOff x="7983415" y="6582508"/>
            <a:chExt cx="152400" cy="486507"/>
          </a:xfrm>
        </p:grpSpPr>
        <p:cxnSp>
          <p:nvCxnSpPr>
            <p:cNvPr id="202" name="Straight Connector 201"/>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3" name="Straight Connector 202"/>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5" name="Group 174"/>
          <p:cNvGrpSpPr/>
          <p:nvPr/>
        </p:nvGrpSpPr>
        <p:grpSpPr>
          <a:xfrm>
            <a:off x="6589644" y="-141165"/>
            <a:ext cx="152400" cy="122115"/>
            <a:chOff x="7983415" y="6582508"/>
            <a:chExt cx="152400" cy="486507"/>
          </a:xfrm>
        </p:grpSpPr>
        <p:cxnSp>
          <p:nvCxnSpPr>
            <p:cNvPr id="200" name="Straight Connector 199"/>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1" name="Straight Connector 200"/>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6" name="Group 175"/>
          <p:cNvGrpSpPr/>
          <p:nvPr/>
        </p:nvGrpSpPr>
        <p:grpSpPr>
          <a:xfrm>
            <a:off x="5891387" y="-141165"/>
            <a:ext cx="152400" cy="122115"/>
            <a:chOff x="7983415" y="6582508"/>
            <a:chExt cx="152400" cy="486507"/>
          </a:xfrm>
        </p:grpSpPr>
        <p:cxnSp>
          <p:nvCxnSpPr>
            <p:cNvPr id="198" name="Straight Connector 197"/>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9" name="Straight Connector 198"/>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7" name="Group 176"/>
          <p:cNvGrpSpPr/>
          <p:nvPr/>
        </p:nvGrpSpPr>
        <p:grpSpPr>
          <a:xfrm>
            <a:off x="5193130" y="-141165"/>
            <a:ext cx="152400" cy="122115"/>
            <a:chOff x="7983415" y="6582508"/>
            <a:chExt cx="152400" cy="486507"/>
          </a:xfrm>
        </p:grpSpPr>
        <p:cxnSp>
          <p:nvCxnSpPr>
            <p:cNvPr id="196" name="Straight Connector 195"/>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7" name="Straight Connector 196"/>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8" name="Group 177"/>
          <p:cNvGrpSpPr/>
          <p:nvPr/>
        </p:nvGrpSpPr>
        <p:grpSpPr>
          <a:xfrm>
            <a:off x="4494873" y="-141165"/>
            <a:ext cx="152400" cy="122115"/>
            <a:chOff x="7983415" y="6582508"/>
            <a:chExt cx="152400" cy="486507"/>
          </a:xfrm>
        </p:grpSpPr>
        <p:cxnSp>
          <p:nvCxnSpPr>
            <p:cNvPr id="194" name="Straight Connector 193"/>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5" name="Straight Connector 194"/>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9" name="Group 178"/>
          <p:cNvGrpSpPr/>
          <p:nvPr/>
        </p:nvGrpSpPr>
        <p:grpSpPr>
          <a:xfrm>
            <a:off x="3796616" y="-141165"/>
            <a:ext cx="152400" cy="122115"/>
            <a:chOff x="7983415" y="6582508"/>
            <a:chExt cx="152400" cy="486507"/>
          </a:xfrm>
        </p:grpSpPr>
        <p:cxnSp>
          <p:nvCxnSpPr>
            <p:cNvPr id="192" name="Straight Connector 191"/>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3" name="Straight Connector 192"/>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0" name="Group 179"/>
          <p:cNvGrpSpPr/>
          <p:nvPr/>
        </p:nvGrpSpPr>
        <p:grpSpPr>
          <a:xfrm>
            <a:off x="3098359" y="-141165"/>
            <a:ext cx="152400" cy="122115"/>
            <a:chOff x="7983415" y="6582508"/>
            <a:chExt cx="152400" cy="486507"/>
          </a:xfrm>
        </p:grpSpPr>
        <p:cxnSp>
          <p:nvCxnSpPr>
            <p:cNvPr id="190" name="Straight Connector 189"/>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1" name="Straight Connector 190"/>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1" name="Group 180"/>
          <p:cNvGrpSpPr/>
          <p:nvPr/>
        </p:nvGrpSpPr>
        <p:grpSpPr>
          <a:xfrm>
            <a:off x="2400102" y="-141165"/>
            <a:ext cx="152400" cy="122115"/>
            <a:chOff x="7983415" y="6582508"/>
            <a:chExt cx="152400" cy="486507"/>
          </a:xfrm>
        </p:grpSpPr>
        <p:cxnSp>
          <p:nvCxnSpPr>
            <p:cNvPr id="188" name="Straight Connector 187"/>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2" name="Group 181"/>
          <p:cNvGrpSpPr/>
          <p:nvPr/>
        </p:nvGrpSpPr>
        <p:grpSpPr>
          <a:xfrm>
            <a:off x="1701845" y="-141165"/>
            <a:ext cx="152400" cy="122115"/>
            <a:chOff x="7983415" y="6582508"/>
            <a:chExt cx="152400" cy="486507"/>
          </a:xfrm>
        </p:grpSpPr>
        <p:cxnSp>
          <p:nvCxnSpPr>
            <p:cNvPr id="186" name="Straight Connector 185"/>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3" name="Group 182"/>
          <p:cNvGrpSpPr/>
          <p:nvPr/>
        </p:nvGrpSpPr>
        <p:grpSpPr>
          <a:xfrm>
            <a:off x="1003588" y="-141165"/>
            <a:ext cx="152400" cy="122115"/>
            <a:chOff x="7983415" y="6582508"/>
            <a:chExt cx="152400" cy="486507"/>
          </a:xfrm>
        </p:grpSpPr>
        <p:cxnSp>
          <p:nvCxnSpPr>
            <p:cNvPr id="184" name="Straight Connector 183"/>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sp>
        <p:nvSpPr>
          <p:cNvPr id="148" name="Freeform 7"/>
          <p:cNvSpPr>
            <a:spLocks noChangeAspect="1" noEditPoints="1"/>
          </p:cNvSpPr>
          <p:nvPr/>
        </p:nvSpPr>
        <p:spPr bwMode="white">
          <a:xfrm>
            <a:off x="0" y="1"/>
            <a:ext cx="9144000" cy="6857665"/>
          </a:xfrm>
          <a:custGeom>
            <a:avLst/>
            <a:gdLst>
              <a:gd name="T0" fmla="*/ 0 w 6803"/>
              <a:gd name="T1" fmla="*/ 0 h 5102"/>
              <a:gd name="T2" fmla="*/ 0 w 6803"/>
              <a:gd name="T3" fmla="*/ 5102 h 5102"/>
              <a:gd name="T4" fmla="*/ 6803 w 6803"/>
              <a:gd name="T5" fmla="*/ 5102 h 5102"/>
              <a:gd name="T6" fmla="*/ 6803 w 6803"/>
              <a:gd name="T7" fmla="*/ 0 h 5102"/>
              <a:gd name="T8" fmla="*/ 0 w 6803"/>
              <a:gd name="T9" fmla="*/ 0 h 5102"/>
              <a:gd name="T10" fmla="*/ 6751 w 6803"/>
              <a:gd name="T11" fmla="*/ 5048 h 5102"/>
              <a:gd name="T12" fmla="*/ 52 w 6803"/>
              <a:gd name="T13" fmla="*/ 5048 h 5102"/>
              <a:gd name="T14" fmla="*/ 52 w 6803"/>
              <a:gd name="T15" fmla="*/ 54 h 5102"/>
              <a:gd name="T16" fmla="*/ 6751 w 6803"/>
              <a:gd name="T17" fmla="*/ 54 h 5102"/>
              <a:gd name="T18" fmla="*/ 6751 w 6803"/>
              <a:gd name="T19" fmla="*/ 5048 h 5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03" h="5102">
                <a:moveTo>
                  <a:pt x="0" y="0"/>
                </a:moveTo>
                <a:lnTo>
                  <a:pt x="0" y="5102"/>
                </a:lnTo>
                <a:lnTo>
                  <a:pt x="6803" y="5102"/>
                </a:lnTo>
                <a:lnTo>
                  <a:pt x="6803" y="0"/>
                </a:lnTo>
                <a:lnTo>
                  <a:pt x="0" y="0"/>
                </a:lnTo>
                <a:close/>
                <a:moveTo>
                  <a:pt x="6751" y="5048"/>
                </a:moveTo>
                <a:lnTo>
                  <a:pt x="52" y="5048"/>
                </a:lnTo>
                <a:lnTo>
                  <a:pt x="52" y="54"/>
                </a:lnTo>
                <a:lnTo>
                  <a:pt x="6751" y="54"/>
                </a:lnTo>
                <a:lnTo>
                  <a:pt x="6751" y="504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solidFill>
                <a:srgbClr val="2D2D2A"/>
              </a:solidFill>
            </a:endParaRPr>
          </a:p>
        </p:txBody>
      </p:sp>
      <p:sp>
        <p:nvSpPr>
          <p:cNvPr id="150" name="TextBox 149"/>
          <p:cNvSpPr txBox="1"/>
          <p:nvPr/>
        </p:nvSpPr>
        <p:spPr>
          <a:xfrm>
            <a:off x="8138559" y="6567050"/>
            <a:ext cx="545862" cy="123111"/>
          </a:xfrm>
          <a:prstGeom prst="rect">
            <a:avLst/>
          </a:prstGeom>
          <a:noFill/>
        </p:spPr>
        <p:txBody>
          <a:bodyPr wrap="square" lIns="0" tIns="0" rIns="0" bIns="0" rtlCol="0">
            <a:spAutoFit/>
          </a:bodyPr>
          <a:lstStyle/>
          <a:p>
            <a:pPr algn="r"/>
            <a:fld id="{567A4CEE-210B-4A43-8E57-98E37E0AC15F}" type="slidenum">
              <a:rPr lang="en-US" sz="800" smtClean="0">
                <a:solidFill>
                  <a:prstClr val="white"/>
                </a:solidFill>
                <a:latin typeface="Arial"/>
              </a:rPr>
              <a:pPr algn="r"/>
              <a:t>‹#›</a:t>
            </a:fld>
            <a:endParaRPr lang="en-US" sz="800" dirty="0">
              <a:solidFill>
                <a:prstClr val="white"/>
              </a:solidFill>
              <a:latin typeface="Arial"/>
            </a:endParaRPr>
          </a:p>
        </p:txBody>
      </p:sp>
      <p:sp>
        <p:nvSpPr>
          <p:cNvPr id="154" name="Rectangle 153"/>
          <p:cNvSpPr/>
          <p:nvPr/>
        </p:nvSpPr>
        <p:spPr>
          <a:xfrm>
            <a:off x="7038578" y="6567049"/>
            <a:ext cx="1099980" cy="123111"/>
          </a:xfrm>
          <a:prstGeom prst="rect">
            <a:avLst/>
          </a:prstGeom>
          <a:noFill/>
        </p:spPr>
        <p:txBody>
          <a:bodyPr wrap="square" lIns="0" tIns="0" rIns="0" bIns="0" rtlCol="0">
            <a:spAutoFit/>
          </a:bodyPr>
          <a:lstStyle/>
          <a:p>
            <a:pPr algn="r"/>
            <a:r>
              <a:rPr lang="en-US" sz="800" dirty="0">
                <a:solidFill>
                  <a:prstClr val="white"/>
                </a:solidFill>
                <a:latin typeface="Arial"/>
              </a:rPr>
              <a:t>© Duarte, Inc. 2014</a:t>
            </a:r>
          </a:p>
        </p:txBody>
      </p:sp>
      <p:cxnSp>
        <p:nvCxnSpPr>
          <p:cNvPr id="153" name="Straight Connector 152"/>
          <p:cNvCxnSpPr/>
          <p:nvPr/>
        </p:nvCxnSpPr>
        <p:spPr>
          <a:xfrm flipH="1">
            <a:off x="457732" y="4030998"/>
            <a:ext cx="822668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Placeholder 6"/>
          <p:cNvSpPr>
            <a:spLocks noGrp="1"/>
          </p:cNvSpPr>
          <p:nvPr>
            <p:ph type="body" sz="quarter" idx="14"/>
          </p:nvPr>
        </p:nvSpPr>
        <p:spPr>
          <a:xfrm>
            <a:off x="458788" y="4320136"/>
            <a:ext cx="5438508" cy="2079076"/>
          </a:xfrm>
        </p:spPr>
        <p:txBody>
          <a:bodyPr>
            <a:noAutofit/>
          </a:bodyPr>
          <a:lstStyle>
            <a:lvl1pPr marL="0" indent="0">
              <a:lnSpc>
                <a:spcPct val="110000"/>
              </a:lnSpc>
              <a:spcAft>
                <a:spcPts val="1000"/>
              </a:spcAft>
              <a:buClr>
                <a:schemeClr val="bg1"/>
              </a:buClr>
              <a:buFont typeface="Arial" panose="020B0604020202020204" pitchFamily="34" charset="0"/>
              <a:buChar char="​"/>
              <a:defRPr sz="1600" i="1">
                <a:solidFill>
                  <a:schemeClr val="bg1"/>
                </a:solidFill>
                <a:latin typeface="+mn-lt"/>
              </a:defRPr>
            </a:lvl1pPr>
            <a:lvl2pPr marL="0" indent="0">
              <a:lnSpc>
                <a:spcPct val="110000"/>
              </a:lnSpc>
              <a:spcAft>
                <a:spcPts val="1000"/>
              </a:spcAft>
              <a:buClr>
                <a:schemeClr val="bg1"/>
              </a:buClr>
              <a:buFont typeface="Arial" panose="020B0604020202020204" pitchFamily="34" charset="0"/>
              <a:buChar char="​"/>
              <a:defRPr sz="1600" i="1">
                <a:solidFill>
                  <a:schemeClr val="bg1"/>
                </a:solidFill>
                <a:latin typeface="+mn-lt"/>
              </a:defRPr>
            </a:lvl2pPr>
            <a:lvl3pPr marL="0" indent="0">
              <a:lnSpc>
                <a:spcPct val="110000"/>
              </a:lnSpc>
              <a:spcAft>
                <a:spcPts val="1000"/>
              </a:spcAft>
              <a:buClr>
                <a:schemeClr val="bg1"/>
              </a:buClr>
              <a:buFont typeface="Arial" panose="020B0604020202020204" pitchFamily="34" charset="0"/>
              <a:buChar char="​"/>
              <a:defRPr sz="1600" i="1">
                <a:solidFill>
                  <a:schemeClr val="bg1"/>
                </a:solidFill>
                <a:latin typeface="+mn-lt"/>
              </a:defRPr>
            </a:lvl3pPr>
            <a:lvl4pPr marL="0" indent="0">
              <a:lnSpc>
                <a:spcPct val="110000"/>
              </a:lnSpc>
              <a:spcAft>
                <a:spcPts val="1000"/>
              </a:spcAft>
              <a:buClr>
                <a:schemeClr val="bg1"/>
              </a:buClr>
              <a:buFont typeface="Arial" panose="020B0604020202020204" pitchFamily="34" charset="0"/>
              <a:buChar char="​"/>
              <a:defRPr sz="1600" i="1">
                <a:solidFill>
                  <a:schemeClr val="bg1"/>
                </a:solidFill>
                <a:latin typeface="+mn-lt"/>
              </a:defRPr>
            </a:lvl4pPr>
            <a:lvl5pPr marL="0" indent="0">
              <a:lnSpc>
                <a:spcPct val="110000"/>
              </a:lnSpc>
              <a:spcAft>
                <a:spcPts val="1000"/>
              </a:spcAft>
              <a:buClr>
                <a:schemeClr val="bg1"/>
              </a:buClr>
              <a:buFont typeface="Arial" panose="020B0604020202020204" pitchFamily="34" charset="0"/>
              <a:buChar char="​"/>
              <a:defRPr sz="1600" i="1">
                <a:solidFill>
                  <a:schemeClr val="bg1"/>
                </a:solidFill>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9"/>
          <p:cNvSpPr>
            <a:spLocks noGrp="1"/>
          </p:cNvSpPr>
          <p:nvPr>
            <p:ph type="body" sz="quarter" idx="15" hasCustomPrompt="1"/>
          </p:nvPr>
        </p:nvSpPr>
        <p:spPr>
          <a:xfrm>
            <a:off x="6043787" y="4183401"/>
            <a:ext cx="2640634" cy="2215810"/>
          </a:xfrm>
        </p:spPr>
        <p:txBody>
          <a:bodyPr anchor="ctr">
            <a:noAutofit/>
          </a:bodyPr>
          <a:lstStyle>
            <a:lvl1pPr algn="r">
              <a:buFontTx/>
              <a:buNone/>
              <a:defRPr sz="13300" b="1" i="0">
                <a:solidFill>
                  <a:schemeClr val="bg1"/>
                </a:solidFill>
                <a:latin typeface="Arial Narrow" panose="020B0606020202030204" pitchFamily="34" charset="0"/>
              </a:defRPr>
            </a:lvl1pPr>
            <a:lvl2pPr algn="r">
              <a:buFontTx/>
              <a:buNone/>
              <a:defRPr sz="13300">
                <a:solidFill>
                  <a:schemeClr val="bg1"/>
                </a:solidFill>
                <a:latin typeface="Arial Narrow" panose="020B0606020202030204" pitchFamily="34" charset="0"/>
              </a:defRPr>
            </a:lvl2pPr>
            <a:lvl3pPr algn="r">
              <a:buFontTx/>
              <a:buNone/>
              <a:defRPr sz="13300">
                <a:solidFill>
                  <a:schemeClr val="bg1"/>
                </a:solidFill>
                <a:latin typeface="Arial Narrow" panose="020B0606020202030204" pitchFamily="34" charset="0"/>
              </a:defRPr>
            </a:lvl3pPr>
            <a:lvl4pPr algn="r">
              <a:buFontTx/>
              <a:buNone/>
              <a:defRPr sz="13300">
                <a:solidFill>
                  <a:schemeClr val="bg1"/>
                </a:solidFill>
                <a:latin typeface="Arial Narrow" panose="020B0606020202030204" pitchFamily="34" charset="0"/>
              </a:defRPr>
            </a:lvl4pPr>
            <a:lvl5pPr algn="r">
              <a:buFontTx/>
              <a:buNone/>
              <a:defRPr sz="13300">
                <a:solidFill>
                  <a:schemeClr val="bg1"/>
                </a:solidFill>
                <a:latin typeface="Arial Narrow" panose="020B0606020202030204" pitchFamily="34" charset="0"/>
              </a:defRPr>
            </a:lvl5pPr>
          </a:lstStyle>
          <a:p>
            <a:pPr lvl="0"/>
            <a:r>
              <a:rPr lang="en-US" dirty="0"/>
              <a:t>##</a:t>
            </a:r>
          </a:p>
        </p:txBody>
      </p:sp>
    </p:spTree>
    <p:extLst>
      <p:ext uri="{BB962C8B-B14F-4D97-AF65-F5344CB8AC3E}">
        <p14:creationId xmlns:p14="http://schemas.microsoft.com/office/powerpoint/2010/main" val="38215382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4">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Click to edit Master title style</a:t>
            </a:r>
          </a:p>
        </p:txBody>
      </p:sp>
      <p:sp>
        <p:nvSpPr>
          <p:cNvPr id="3" name="Content Placeholder 2"/>
          <p:cNvSpPr>
            <a:spLocks noGrp="1"/>
          </p:cNvSpPr>
          <p:nvPr>
            <p:ph idx="1"/>
          </p:nvPr>
        </p:nvSpPr>
        <p:spPr>
          <a:xfrm>
            <a:off x="457732" y="1816100"/>
            <a:ext cx="1942371" cy="4583111"/>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2" name="Text Placeholder 2"/>
          <p:cNvSpPr>
            <a:spLocks noGrp="1"/>
          </p:cNvSpPr>
          <p:nvPr>
            <p:ph type="body" idx="10"/>
          </p:nvPr>
        </p:nvSpPr>
        <p:spPr>
          <a:xfrm>
            <a:off x="459580" y="1134598"/>
            <a:ext cx="8227220" cy="536519"/>
          </a:xfrm>
        </p:spPr>
        <p:txBody>
          <a:bodyPr anchor="t">
            <a:noAutofit/>
          </a:bodyPr>
          <a:lstStyle>
            <a:lvl1pPr marL="0" indent="0">
              <a:buNone/>
              <a:defRPr sz="15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6" name="Content Placeholder 2"/>
          <p:cNvSpPr>
            <a:spLocks noGrp="1"/>
          </p:cNvSpPr>
          <p:nvPr>
            <p:ph idx="11"/>
          </p:nvPr>
        </p:nvSpPr>
        <p:spPr>
          <a:xfrm>
            <a:off x="2552504" y="1816100"/>
            <a:ext cx="1942371" cy="4583111"/>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7" name="Content Placeholder 2"/>
          <p:cNvSpPr>
            <a:spLocks noGrp="1"/>
          </p:cNvSpPr>
          <p:nvPr>
            <p:ph idx="12"/>
          </p:nvPr>
        </p:nvSpPr>
        <p:spPr>
          <a:xfrm>
            <a:off x="4647276" y="1816100"/>
            <a:ext cx="1942371" cy="4583111"/>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8" name="Content Placeholder 2"/>
          <p:cNvSpPr>
            <a:spLocks noGrp="1"/>
          </p:cNvSpPr>
          <p:nvPr>
            <p:ph idx="13"/>
          </p:nvPr>
        </p:nvSpPr>
        <p:spPr>
          <a:xfrm>
            <a:off x="6744429" y="1816100"/>
            <a:ext cx="1942371" cy="4583111"/>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169" name="Group 168"/>
          <p:cNvGrpSpPr/>
          <p:nvPr/>
        </p:nvGrpSpPr>
        <p:grpSpPr>
          <a:xfrm>
            <a:off x="-151325" y="-141165"/>
            <a:ext cx="9439923" cy="7136527"/>
            <a:chOff x="-151325" y="-141165"/>
            <a:chExt cx="9439923" cy="7136527"/>
          </a:xfrm>
        </p:grpSpPr>
        <p:grpSp>
          <p:nvGrpSpPr>
            <p:cNvPr id="170" name="Group 169"/>
            <p:cNvGrpSpPr/>
            <p:nvPr/>
          </p:nvGrpSpPr>
          <p:grpSpPr>
            <a:xfrm>
              <a:off x="457731" y="6873247"/>
              <a:ext cx="8226688" cy="122115"/>
              <a:chOff x="457731" y="6582508"/>
              <a:chExt cx="8226688" cy="486507"/>
            </a:xfrm>
          </p:grpSpPr>
          <p:cxnSp>
            <p:nvCxnSpPr>
              <p:cNvPr id="279" name="Straight Connector 278"/>
              <p:cNvCxnSpPr/>
              <p:nvPr/>
            </p:nvCxnSpPr>
            <p:spPr>
              <a:xfrm>
                <a:off x="457731"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80" name="Straight Connector 279"/>
              <p:cNvCxnSpPr/>
              <p:nvPr/>
            </p:nvCxnSpPr>
            <p:spPr>
              <a:xfrm>
                <a:off x="8684419"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81" name="Group 280"/>
              <p:cNvGrpSpPr/>
              <p:nvPr/>
            </p:nvGrpSpPr>
            <p:grpSpPr>
              <a:xfrm>
                <a:off x="7986158" y="6582508"/>
                <a:ext cx="152400" cy="486507"/>
                <a:chOff x="7983415" y="6582508"/>
                <a:chExt cx="152400" cy="486507"/>
              </a:xfrm>
            </p:grpSpPr>
            <p:cxnSp>
              <p:nvCxnSpPr>
                <p:cNvPr id="312" name="Straight Connector 311"/>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13" name="Straight Connector 312"/>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2" name="Group 281"/>
              <p:cNvGrpSpPr/>
              <p:nvPr/>
            </p:nvGrpSpPr>
            <p:grpSpPr>
              <a:xfrm>
                <a:off x="7287901" y="6582508"/>
                <a:ext cx="152400" cy="486507"/>
                <a:chOff x="7983415" y="6582508"/>
                <a:chExt cx="152400" cy="486507"/>
              </a:xfrm>
            </p:grpSpPr>
            <p:cxnSp>
              <p:nvCxnSpPr>
                <p:cNvPr id="310" name="Straight Connector 309"/>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11" name="Straight Connector 310"/>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3" name="Group 282"/>
              <p:cNvGrpSpPr/>
              <p:nvPr/>
            </p:nvGrpSpPr>
            <p:grpSpPr>
              <a:xfrm>
                <a:off x="6589644" y="6582508"/>
                <a:ext cx="152400" cy="486507"/>
                <a:chOff x="7983415" y="6582508"/>
                <a:chExt cx="152400" cy="486507"/>
              </a:xfrm>
            </p:grpSpPr>
            <p:cxnSp>
              <p:nvCxnSpPr>
                <p:cNvPr id="308" name="Straight Connector 307"/>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9" name="Straight Connector 308"/>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4" name="Group 283"/>
              <p:cNvGrpSpPr/>
              <p:nvPr/>
            </p:nvGrpSpPr>
            <p:grpSpPr>
              <a:xfrm>
                <a:off x="5891387" y="6582508"/>
                <a:ext cx="152400" cy="486507"/>
                <a:chOff x="7983415" y="6582508"/>
                <a:chExt cx="152400" cy="486507"/>
              </a:xfrm>
            </p:grpSpPr>
            <p:cxnSp>
              <p:nvCxnSpPr>
                <p:cNvPr id="306" name="Straight Connector 305"/>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5" name="Group 284"/>
              <p:cNvGrpSpPr/>
              <p:nvPr/>
            </p:nvGrpSpPr>
            <p:grpSpPr>
              <a:xfrm>
                <a:off x="5193130" y="6582508"/>
                <a:ext cx="152400" cy="486507"/>
                <a:chOff x="7983415" y="6582508"/>
                <a:chExt cx="152400" cy="486507"/>
              </a:xfrm>
            </p:grpSpPr>
            <p:cxnSp>
              <p:nvCxnSpPr>
                <p:cNvPr id="304" name="Straight Connector 303"/>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5" name="Straight Connector 304"/>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6" name="Group 285"/>
              <p:cNvGrpSpPr/>
              <p:nvPr/>
            </p:nvGrpSpPr>
            <p:grpSpPr>
              <a:xfrm>
                <a:off x="4494873" y="6582508"/>
                <a:ext cx="152400" cy="486507"/>
                <a:chOff x="7983415" y="6582508"/>
                <a:chExt cx="152400" cy="486507"/>
              </a:xfrm>
            </p:grpSpPr>
            <p:cxnSp>
              <p:nvCxnSpPr>
                <p:cNvPr id="302" name="Straight Connector 301"/>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3" name="Straight Connector 302"/>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7" name="Group 286"/>
              <p:cNvGrpSpPr/>
              <p:nvPr/>
            </p:nvGrpSpPr>
            <p:grpSpPr>
              <a:xfrm>
                <a:off x="3796616" y="6582508"/>
                <a:ext cx="152400" cy="486507"/>
                <a:chOff x="7983415" y="6582508"/>
                <a:chExt cx="152400" cy="486507"/>
              </a:xfrm>
            </p:grpSpPr>
            <p:cxnSp>
              <p:nvCxnSpPr>
                <p:cNvPr id="300" name="Straight Connector 299"/>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1" name="Straight Connector 300"/>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8" name="Group 287"/>
              <p:cNvGrpSpPr/>
              <p:nvPr/>
            </p:nvGrpSpPr>
            <p:grpSpPr>
              <a:xfrm>
                <a:off x="3098359" y="6582508"/>
                <a:ext cx="152400" cy="486507"/>
                <a:chOff x="7983415" y="6582508"/>
                <a:chExt cx="152400" cy="486507"/>
              </a:xfrm>
            </p:grpSpPr>
            <p:cxnSp>
              <p:nvCxnSpPr>
                <p:cNvPr id="298" name="Straight Connector 297"/>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9" name="Group 288"/>
              <p:cNvGrpSpPr/>
              <p:nvPr/>
            </p:nvGrpSpPr>
            <p:grpSpPr>
              <a:xfrm>
                <a:off x="2400102" y="6582508"/>
                <a:ext cx="152400" cy="486507"/>
                <a:chOff x="7983415" y="6582508"/>
                <a:chExt cx="152400" cy="486507"/>
              </a:xfrm>
            </p:grpSpPr>
            <p:cxnSp>
              <p:nvCxnSpPr>
                <p:cNvPr id="296" name="Straight Connector 295"/>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7" name="Straight Connector 296"/>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90" name="Group 289"/>
              <p:cNvGrpSpPr/>
              <p:nvPr/>
            </p:nvGrpSpPr>
            <p:grpSpPr>
              <a:xfrm>
                <a:off x="1701845" y="6582508"/>
                <a:ext cx="152400" cy="486507"/>
                <a:chOff x="7983415" y="6582508"/>
                <a:chExt cx="152400" cy="486507"/>
              </a:xfrm>
            </p:grpSpPr>
            <p:cxnSp>
              <p:nvCxnSpPr>
                <p:cNvPr id="294" name="Straight Connector 293"/>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5" name="Straight Connector 294"/>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91" name="Group 290"/>
              <p:cNvGrpSpPr/>
              <p:nvPr/>
            </p:nvGrpSpPr>
            <p:grpSpPr>
              <a:xfrm>
                <a:off x="1003588" y="6582508"/>
                <a:ext cx="152400" cy="486507"/>
                <a:chOff x="7983415" y="6582508"/>
                <a:chExt cx="152400" cy="486507"/>
              </a:xfrm>
            </p:grpSpPr>
            <p:cxnSp>
              <p:nvCxnSpPr>
                <p:cNvPr id="292" name="Straight Connector 291"/>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3" name="Straight Connector 292"/>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grpSp>
          <p:nvGrpSpPr>
            <p:cNvPr id="171" name="Group 170"/>
            <p:cNvGrpSpPr/>
            <p:nvPr/>
          </p:nvGrpSpPr>
          <p:grpSpPr>
            <a:xfrm>
              <a:off x="-151325" y="454007"/>
              <a:ext cx="122115" cy="5945205"/>
              <a:chOff x="-238875" y="454007"/>
              <a:chExt cx="122115" cy="5945205"/>
            </a:xfrm>
          </p:grpSpPr>
          <p:cxnSp>
            <p:nvCxnSpPr>
              <p:cNvPr id="244" name="Straight Connector 243"/>
              <p:cNvCxnSpPr/>
              <p:nvPr/>
            </p:nvCxnSpPr>
            <p:spPr>
              <a:xfrm rot="5400000">
                <a:off x="-177817" y="392949"/>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45" name="Group 244"/>
              <p:cNvGrpSpPr/>
              <p:nvPr/>
            </p:nvGrpSpPr>
            <p:grpSpPr>
              <a:xfrm rot="5400000">
                <a:off x="-254017" y="5940709"/>
                <a:ext cx="152400" cy="122115"/>
                <a:chOff x="7983415" y="6582508"/>
                <a:chExt cx="152400" cy="486507"/>
              </a:xfrm>
            </p:grpSpPr>
            <p:cxnSp>
              <p:nvCxnSpPr>
                <p:cNvPr id="277" name="Straight Connector 276"/>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6" name="Group 245"/>
              <p:cNvGrpSpPr/>
              <p:nvPr/>
            </p:nvGrpSpPr>
            <p:grpSpPr>
              <a:xfrm rot="5400000">
                <a:off x="-254017" y="5467067"/>
                <a:ext cx="152400" cy="122115"/>
                <a:chOff x="7983415" y="6582508"/>
                <a:chExt cx="152400" cy="486507"/>
              </a:xfrm>
            </p:grpSpPr>
            <p:cxnSp>
              <p:nvCxnSpPr>
                <p:cNvPr id="275" name="Straight Connector 274"/>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6" name="Straight Connector 275"/>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7" name="Group 246"/>
              <p:cNvGrpSpPr/>
              <p:nvPr/>
            </p:nvGrpSpPr>
            <p:grpSpPr>
              <a:xfrm rot="5400000">
                <a:off x="-254017" y="4993425"/>
                <a:ext cx="152400" cy="122115"/>
                <a:chOff x="7983415" y="6582508"/>
                <a:chExt cx="152400" cy="486507"/>
              </a:xfrm>
            </p:grpSpPr>
            <p:cxnSp>
              <p:nvCxnSpPr>
                <p:cNvPr id="273" name="Straight Connector 272"/>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4" name="Straight Connector 273"/>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8" name="Group 247"/>
              <p:cNvGrpSpPr/>
              <p:nvPr/>
            </p:nvGrpSpPr>
            <p:grpSpPr>
              <a:xfrm rot="5400000">
                <a:off x="-254017" y="4519783"/>
                <a:ext cx="152400" cy="122115"/>
                <a:chOff x="7983415" y="6582508"/>
                <a:chExt cx="152400" cy="486507"/>
              </a:xfrm>
            </p:grpSpPr>
            <p:cxnSp>
              <p:nvCxnSpPr>
                <p:cNvPr id="271" name="Straight Connector 270"/>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2" name="Straight Connector 271"/>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9" name="Group 248"/>
              <p:cNvGrpSpPr/>
              <p:nvPr/>
            </p:nvGrpSpPr>
            <p:grpSpPr>
              <a:xfrm rot="5400000">
                <a:off x="-254017" y="4046141"/>
                <a:ext cx="152400" cy="122115"/>
                <a:chOff x="7983415" y="6582508"/>
                <a:chExt cx="152400" cy="486507"/>
              </a:xfrm>
            </p:grpSpPr>
            <p:cxnSp>
              <p:nvCxnSpPr>
                <p:cNvPr id="269" name="Straight Connector 268"/>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0" name="Group 249"/>
              <p:cNvGrpSpPr/>
              <p:nvPr/>
            </p:nvGrpSpPr>
            <p:grpSpPr>
              <a:xfrm rot="5400000">
                <a:off x="-254017" y="3572499"/>
                <a:ext cx="152400" cy="122115"/>
                <a:chOff x="7983415" y="6582508"/>
                <a:chExt cx="152400" cy="486507"/>
              </a:xfrm>
            </p:grpSpPr>
            <p:cxnSp>
              <p:nvCxnSpPr>
                <p:cNvPr id="267" name="Straight Connector 266"/>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1" name="Group 250"/>
              <p:cNvGrpSpPr/>
              <p:nvPr/>
            </p:nvGrpSpPr>
            <p:grpSpPr>
              <a:xfrm rot="5400000">
                <a:off x="-254017" y="3098857"/>
                <a:ext cx="152400" cy="122115"/>
                <a:chOff x="7983415" y="6582508"/>
                <a:chExt cx="152400" cy="486507"/>
              </a:xfrm>
            </p:grpSpPr>
            <p:cxnSp>
              <p:nvCxnSpPr>
                <p:cNvPr id="265" name="Straight Connector 264"/>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2" name="Group 251"/>
              <p:cNvGrpSpPr/>
              <p:nvPr/>
            </p:nvGrpSpPr>
            <p:grpSpPr>
              <a:xfrm rot="5400000">
                <a:off x="-254017" y="2625215"/>
                <a:ext cx="152400" cy="122115"/>
                <a:chOff x="7983415" y="6582508"/>
                <a:chExt cx="152400" cy="486507"/>
              </a:xfrm>
            </p:grpSpPr>
            <p:cxnSp>
              <p:nvCxnSpPr>
                <p:cNvPr id="263" name="Straight Connector 262"/>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3" name="Group 252"/>
              <p:cNvGrpSpPr/>
              <p:nvPr/>
            </p:nvGrpSpPr>
            <p:grpSpPr>
              <a:xfrm rot="5400000">
                <a:off x="-254017" y="2151573"/>
                <a:ext cx="152400" cy="122115"/>
                <a:chOff x="7983415" y="6582508"/>
                <a:chExt cx="152400" cy="486507"/>
              </a:xfrm>
            </p:grpSpPr>
            <p:cxnSp>
              <p:nvCxnSpPr>
                <p:cNvPr id="261" name="Straight Connector 260"/>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4" name="Group 253"/>
              <p:cNvGrpSpPr/>
              <p:nvPr/>
            </p:nvGrpSpPr>
            <p:grpSpPr>
              <a:xfrm rot="5400000">
                <a:off x="-254017" y="1677931"/>
                <a:ext cx="152400" cy="122115"/>
                <a:chOff x="7983415" y="6582508"/>
                <a:chExt cx="152400" cy="486507"/>
              </a:xfrm>
            </p:grpSpPr>
            <p:cxnSp>
              <p:nvCxnSpPr>
                <p:cNvPr id="259" name="Straight Connector 258"/>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5" name="Group 254"/>
              <p:cNvGrpSpPr/>
              <p:nvPr/>
            </p:nvGrpSpPr>
            <p:grpSpPr>
              <a:xfrm rot="5400000">
                <a:off x="-254017" y="997340"/>
                <a:ext cx="152400" cy="122115"/>
                <a:chOff x="7983415" y="6582508"/>
                <a:chExt cx="152400" cy="486507"/>
              </a:xfrm>
            </p:grpSpPr>
            <p:cxnSp>
              <p:nvCxnSpPr>
                <p:cNvPr id="257" name="Straight Connector 256"/>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56" name="Straight Connector 255"/>
              <p:cNvCxnSpPr/>
              <p:nvPr/>
            </p:nvCxnSpPr>
            <p:spPr>
              <a:xfrm rot="5400000">
                <a:off x="-177817" y="6338154"/>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2" name="Group 171"/>
            <p:cNvGrpSpPr/>
            <p:nvPr/>
          </p:nvGrpSpPr>
          <p:grpSpPr>
            <a:xfrm>
              <a:off x="9166483" y="454007"/>
              <a:ext cx="122115" cy="5945205"/>
              <a:chOff x="-238875" y="454007"/>
              <a:chExt cx="122115" cy="5945205"/>
            </a:xfrm>
          </p:grpSpPr>
          <p:cxnSp>
            <p:nvCxnSpPr>
              <p:cNvPr id="209" name="Straight Connector 208"/>
              <p:cNvCxnSpPr/>
              <p:nvPr/>
            </p:nvCxnSpPr>
            <p:spPr>
              <a:xfrm rot="5400000">
                <a:off x="-177817" y="392949"/>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10" name="Group 209"/>
              <p:cNvGrpSpPr/>
              <p:nvPr/>
            </p:nvGrpSpPr>
            <p:grpSpPr>
              <a:xfrm rot="5400000">
                <a:off x="-254017" y="5940709"/>
                <a:ext cx="152400" cy="122115"/>
                <a:chOff x="7983415" y="6582508"/>
                <a:chExt cx="152400" cy="486507"/>
              </a:xfrm>
            </p:grpSpPr>
            <p:cxnSp>
              <p:nvCxnSpPr>
                <p:cNvPr id="242" name="Straight Connector 241"/>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1" name="Group 210"/>
              <p:cNvGrpSpPr/>
              <p:nvPr/>
            </p:nvGrpSpPr>
            <p:grpSpPr>
              <a:xfrm rot="5400000">
                <a:off x="-254017" y="5467067"/>
                <a:ext cx="152400" cy="122115"/>
                <a:chOff x="7983415" y="6582508"/>
                <a:chExt cx="152400" cy="486507"/>
              </a:xfrm>
            </p:grpSpPr>
            <p:cxnSp>
              <p:nvCxnSpPr>
                <p:cNvPr id="240" name="Straight Connector 239"/>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2" name="Group 211"/>
              <p:cNvGrpSpPr/>
              <p:nvPr/>
            </p:nvGrpSpPr>
            <p:grpSpPr>
              <a:xfrm rot="5400000">
                <a:off x="-254017" y="4993425"/>
                <a:ext cx="152400" cy="122115"/>
                <a:chOff x="7983415" y="6582508"/>
                <a:chExt cx="152400" cy="486507"/>
              </a:xfrm>
            </p:grpSpPr>
            <p:cxnSp>
              <p:nvCxnSpPr>
                <p:cNvPr id="238" name="Straight Connector 237"/>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3" name="Group 212"/>
              <p:cNvGrpSpPr/>
              <p:nvPr/>
            </p:nvGrpSpPr>
            <p:grpSpPr>
              <a:xfrm rot="5400000">
                <a:off x="-254017" y="4519783"/>
                <a:ext cx="152400" cy="122115"/>
                <a:chOff x="7983415" y="6582508"/>
                <a:chExt cx="152400" cy="486507"/>
              </a:xfrm>
            </p:grpSpPr>
            <p:cxnSp>
              <p:nvCxnSpPr>
                <p:cNvPr id="236" name="Straight Connector 235"/>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4" name="Group 213"/>
              <p:cNvGrpSpPr/>
              <p:nvPr/>
            </p:nvGrpSpPr>
            <p:grpSpPr>
              <a:xfrm rot="5400000">
                <a:off x="-254017" y="4046141"/>
                <a:ext cx="152400" cy="122115"/>
                <a:chOff x="7983415" y="6582508"/>
                <a:chExt cx="152400" cy="486507"/>
              </a:xfrm>
            </p:grpSpPr>
            <p:cxnSp>
              <p:nvCxnSpPr>
                <p:cNvPr id="234" name="Straight Connector 233"/>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5" name="Straight Connector 234"/>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5" name="Group 214"/>
              <p:cNvGrpSpPr/>
              <p:nvPr/>
            </p:nvGrpSpPr>
            <p:grpSpPr>
              <a:xfrm rot="5400000">
                <a:off x="-254017" y="3572499"/>
                <a:ext cx="152400" cy="122115"/>
                <a:chOff x="7983415" y="6582508"/>
                <a:chExt cx="152400" cy="486507"/>
              </a:xfrm>
            </p:grpSpPr>
            <p:cxnSp>
              <p:nvCxnSpPr>
                <p:cNvPr id="232" name="Straight Connector 231"/>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3" name="Straight Connector 232"/>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6" name="Group 215"/>
              <p:cNvGrpSpPr/>
              <p:nvPr/>
            </p:nvGrpSpPr>
            <p:grpSpPr>
              <a:xfrm rot="5400000">
                <a:off x="-254017" y="3098857"/>
                <a:ext cx="152400" cy="122115"/>
                <a:chOff x="7983415" y="6582508"/>
                <a:chExt cx="152400" cy="486507"/>
              </a:xfrm>
            </p:grpSpPr>
            <p:cxnSp>
              <p:nvCxnSpPr>
                <p:cNvPr id="230" name="Straight Connector 229"/>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1" name="Straight Connector 230"/>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7" name="Group 216"/>
              <p:cNvGrpSpPr/>
              <p:nvPr/>
            </p:nvGrpSpPr>
            <p:grpSpPr>
              <a:xfrm rot="5400000">
                <a:off x="-254017" y="2625215"/>
                <a:ext cx="152400" cy="122115"/>
                <a:chOff x="7983415" y="6582508"/>
                <a:chExt cx="152400" cy="486507"/>
              </a:xfrm>
            </p:grpSpPr>
            <p:cxnSp>
              <p:nvCxnSpPr>
                <p:cNvPr id="228" name="Straight Connector 227"/>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8" name="Group 217"/>
              <p:cNvGrpSpPr/>
              <p:nvPr/>
            </p:nvGrpSpPr>
            <p:grpSpPr>
              <a:xfrm rot="5400000">
                <a:off x="-254017" y="2151573"/>
                <a:ext cx="152400" cy="122115"/>
                <a:chOff x="7983415" y="6582508"/>
                <a:chExt cx="152400" cy="486507"/>
              </a:xfrm>
            </p:grpSpPr>
            <p:cxnSp>
              <p:nvCxnSpPr>
                <p:cNvPr id="226" name="Straight Connector 225"/>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9" name="Group 218"/>
              <p:cNvGrpSpPr/>
              <p:nvPr/>
            </p:nvGrpSpPr>
            <p:grpSpPr>
              <a:xfrm rot="5400000">
                <a:off x="-254017" y="1677931"/>
                <a:ext cx="152400" cy="122115"/>
                <a:chOff x="7983415" y="6582508"/>
                <a:chExt cx="152400" cy="486507"/>
              </a:xfrm>
            </p:grpSpPr>
            <p:cxnSp>
              <p:nvCxnSpPr>
                <p:cNvPr id="224" name="Straight Connector 223"/>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20" name="Group 219"/>
              <p:cNvGrpSpPr/>
              <p:nvPr/>
            </p:nvGrpSpPr>
            <p:grpSpPr>
              <a:xfrm rot="5400000">
                <a:off x="-254017" y="997340"/>
                <a:ext cx="152400" cy="122115"/>
                <a:chOff x="7983415" y="6582508"/>
                <a:chExt cx="152400" cy="486507"/>
              </a:xfrm>
            </p:grpSpPr>
            <p:cxnSp>
              <p:nvCxnSpPr>
                <p:cNvPr id="222" name="Straight Connector 221"/>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21" name="Straight Connector 220"/>
              <p:cNvCxnSpPr/>
              <p:nvPr/>
            </p:nvCxnSpPr>
            <p:spPr>
              <a:xfrm rot="5400000">
                <a:off x="-177817" y="6338154"/>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3" name="Group 172"/>
            <p:cNvGrpSpPr/>
            <p:nvPr/>
          </p:nvGrpSpPr>
          <p:grpSpPr>
            <a:xfrm>
              <a:off x="457731" y="-141165"/>
              <a:ext cx="8226688" cy="122115"/>
              <a:chOff x="457731" y="6582508"/>
              <a:chExt cx="8226688" cy="486507"/>
            </a:xfrm>
          </p:grpSpPr>
          <p:cxnSp>
            <p:nvCxnSpPr>
              <p:cNvPr id="174" name="Straight Connector 173"/>
              <p:cNvCxnSpPr/>
              <p:nvPr/>
            </p:nvCxnSpPr>
            <p:spPr>
              <a:xfrm>
                <a:off x="457731"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p:nvCxnSpPr>
            <p:spPr>
              <a:xfrm>
                <a:off x="8684419"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176" name="Group 175"/>
              <p:cNvGrpSpPr/>
              <p:nvPr/>
            </p:nvGrpSpPr>
            <p:grpSpPr>
              <a:xfrm>
                <a:off x="7986158" y="6582508"/>
                <a:ext cx="152400" cy="486507"/>
                <a:chOff x="7983415" y="6582508"/>
                <a:chExt cx="152400" cy="486507"/>
              </a:xfrm>
            </p:grpSpPr>
            <p:cxnSp>
              <p:nvCxnSpPr>
                <p:cNvPr id="207" name="Straight Connector 206"/>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8" name="Straight Connector 207"/>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7" name="Group 176"/>
              <p:cNvGrpSpPr/>
              <p:nvPr/>
            </p:nvGrpSpPr>
            <p:grpSpPr>
              <a:xfrm>
                <a:off x="7287901" y="6582508"/>
                <a:ext cx="152400" cy="486507"/>
                <a:chOff x="7983415" y="6582508"/>
                <a:chExt cx="152400" cy="486507"/>
              </a:xfrm>
            </p:grpSpPr>
            <p:cxnSp>
              <p:nvCxnSpPr>
                <p:cNvPr id="205" name="Straight Connector 204"/>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6" name="Straight Connector 205"/>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8" name="Group 177"/>
              <p:cNvGrpSpPr/>
              <p:nvPr/>
            </p:nvGrpSpPr>
            <p:grpSpPr>
              <a:xfrm>
                <a:off x="6589644" y="6582508"/>
                <a:ext cx="152400" cy="486507"/>
                <a:chOff x="7983415" y="6582508"/>
                <a:chExt cx="152400" cy="486507"/>
              </a:xfrm>
            </p:grpSpPr>
            <p:cxnSp>
              <p:nvCxnSpPr>
                <p:cNvPr id="203" name="Straight Connector 202"/>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4" name="Straight Connector 203"/>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9" name="Group 178"/>
              <p:cNvGrpSpPr/>
              <p:nvPr/>
            </p:nvGrpSpPr>
            <p:grpSpPr>
              <a:xfrm>
                <a:off x="5891387" y="6582508"/>
                <a:ext cx="152400" cy="486507"/>
                <a:chOff x="7983415" y="6582508"/>
                <a:chExt cx="152400" cy="486507"/>
              </a:xfrm>
            </p:grpSpPr>
            <p:cxnSp>
              <p:nvCxnSpPr>
                <p:cNvPr id="201" name="Straight Connector 200"/>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2" name="Straight Connector 201"/>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0" name="Group 179"/>
              <p:cNvGrpSpPr/>
              <p:nvPr/>
            </p:nvGrpSpPr>
            <p:grpSpPr>
              <a:xfrm>
                <a:off x="5193130" y="6582508"/>
                <a:ext cx="152400" cy="486507"/>
                <a:chOff x="7983415" y="6582508"/>
                <a:chExt cx="152400" cy="486507"/>
              </a:xfrm>
            </p:grpSpPr>
            <p:cxnSp>
              <p:nvCxnSpPr>
                <p:cNvPr id="199" name="Straight Connector 198"/>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0" name="Straight Connector 199"/>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1" name="Group 180"/>
              <p:cNvGrpSpPr/>
              <p:nvPr/>
            </p:nvGrpSpPr>
            <p:grpSpPr>
              <a:xfrm>
                <a:off x="4494873" y="6582508"/>
                <a:ext cx="152400" cy="486507"/>
                <a:chOff x="7983415" y="6582508"/>
                <a:chExt cx="152400" cy="486507"/>
              </a:xfrm>
            </p:grpSpPr>
            <p:cxnSp>
              <p:nvCxnSpPr>
                <p:cNvPr id="197" name="Straight Connector 196"/>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8" name="Straight Connector 197"/>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2" name="Group 181"/>
              <p:cNvGrpSpPr/>
              <p:nvPr/>
            </p:nvGrpSpPr>
            <p:grpSpPr>
              <a:xfrm>
                <a:off x="3796616" y="6582508"/>
                <a:ext cx="152400" cy="486507"/>
                <a:chOff x="7983415" y="6582508"/>
                <a:chExt cx="152400" cy="486507"/>
              </a:xfrm>
            </p:grpSpPr>
            <p:cxnSp>
              <p:nvCxnSpPr>
                <p:cNvPr id="195" name="Straight Connector 194"/>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6" name="Straight Connector 195"/>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3" name="Group 182"/>
              <p:cNvGrpSpPr/>
              <p:nvPr/>
            </p:nvGrpSpPr>
            <p:grpSpPr>
              <a:xfrm>
                <a:off x="3098359" y="6582508"/>
                <a:ext cx="152400" cy="486507"/>
                <a:chOff x="7983415" y="6582508"/>
                <a:chExt cx="152400" cy="486507"/>
              </a:xfrm>
            </p:grpSpPr>
            <p:cxnSp>
              <p:nvCxnSpPr>
                <p:cNvPr id="193" name="Straight Connector 192"/>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4" name="Straight Connector 193"/>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4" name="Group 183"/>
              <p:cNvGrpSpPr/>
              <p:nvPr/>
            </p:nvGrpSpPr>
            <p:grpSpPr>
              <a:xfrm>
                <a:off x="2400102" y="6582508"/>
                <a:ext cx="152400" cy="486507"/>
                <a:chOff x="7983415" y="6582508"/>
                <a:chExt cx="152400" cy="486507"/>
              </a:xfrm>
            </p:grpSpPr>
            <p:cxnSp>
              <p:nvCxnSpPr>
                <p:cNvPr id="191" name="Straight Connector 190"/>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2" name="Straight Connector 191"/>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5" name="Group 184"/>
              <p:cNvGrpSpPr/>
              <p:nvPr/>
            </p:nvGrpSpPr>
            <p:grpSpPr>
              <a:xfrm>
                <a:off x="1701845" y="6582508"/>
                <a:ext cx="152400" cy="486507"/>
                <a:chOff x="7983415" y="6582508"/>
                <a:chExt cx="152400" cy="486507"/>
              </a:xfrm>
            </p:grpSpPr>
            <p:cxnSp>
              <p:nvCxnSpPr>
                <p:cNvPr id="189" name="Straight Connector 188"/>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6" name="Group 185"/>
              <p:cNvGrpSpPr/>
              <p:nvPr/>
            </p:nvGrpSpPr>
            <p:grpSpPr>
              <a:xfrm>
                <a:off x="1003588" y="6582508"/>
                <a:ext cx="152400" cy="486507"/>
                <a:chOff x="7983415" y="6582508"/>
                <a:chExt cx="152400" cy="486507"/>
              </a:xfrm>
            </p:grpSpPr>
            <p:cxnSp>
              <p:nvCxnSpPr>
                <p:cNvPr id="187" name="Straight Connector 186"/>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grpSp>
      <p:sp>
        <p:nvSpPr>
          <p:cNvPr id="155" name="Text Placeholder 6"/>
          <p:cNvSpPr>
            <a:spLocks noGrp="1"/>
          </p:cNvSpPr>
          <p:nvPr>
            <p:ph type="body" sz="quarter" idx="14"/>
          </p:nvPr>
        </p:nvSpPr>
        <p:spPr>
          <a:xfrm>
            <a:off x="458788" y="6399212"/>
            <a:ext cx="5438508" cy="458788"/>
          </a:xfrm>
        </p:spPr>
        <p:txBody>
          <a:bodyPr vert="horz" lIns="0" tIns="0" rIns="0" bIns="0" rtlCol="0" anchor="ctr">
            <a:noAutofit/>
          </a:bodyPr>
          <a:lstStyle>
            <a:lvl1pPr>
              <a:defRPr lang="en-US" sz="800" i="0" dirty="0" smtClean="0">
                <a:solidFill>
                  <a:schemeClr val="bg2"/>
                </a:solidFill>
                <a:latin typeface="+mj-lt"/>
              </a:defRPr>
            </a:lvl1pPr>
          </a:lstStyle>
          <a:p>
            <a:pPr lvl="0">
              <a:lnSpc>
                <a:spcPct val="85000"/>
              </a:lnSpc>
              <a:spcBef>
                <a:spcPts val="0"/>
              </a:spcBef>
              <a:spcAft>
                <a:spcPts val="0"/>
              </a:spcAft>
              <a:buFontTx/>
              <a:buNone/>
            </a:pPr>
            <a:r>
              <a:rPr lang="en-US"/>
              <a:t>Edit Master text styles</a:t>
            </a:r>
          </a:p>
        </p:txBody>
      </p:sp>
    </p:spTree>
    <p:extLst>
      <p:ext uri="{BB962C8B-B14F-4D97-AF65-F5344CB8AC3E}">
        <p14:creationId xmlns:p14="http://schemas.microsoft.com/office/powerpoint/2010/main" val="1584187961"/>
      </p:ext>
    </p:extLst>
  </p:cSld>
  <p:clrMapOvr>
    <a:masterClrMapping/>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Case Study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732" y="1144955"/>
            <a:ext cx="6830170" cy="3512086"/>
          </a:xfrm>
        </p:spPr>
        <p:txBody>
          <a:bodyPr>
            <a:noAutofit/>
          </a:bodyPr>
          <a:lstStyle>
            <a:lvl1pPr>
              <a:lnSpc>
                <a:spcPct val="90000"/>
              </a:lnSpc>
              <a:spcAft>
                <a:spcPts val="600"/>
              </a:spcAft>
              <a:defRPr sz="6600" cap="none" spc="-150" baseline="0">
                <a:solidFill>
                  <a:schemeClr val="accent3"/>
                </a:solidFill>
                <a:latin typeface="+mj-lt"/>
              </a:defRPr>
            </a:lvl1pPr>
          </a:lstStyle>
          <a:p>
            <a:r>
              <a:rPr lang="en-US"/>
              <a:t>Click to edit Master title style</a:t>
            </a:r>
            <a:endParaRPr lang="en-US" dirty="0"/>
          </a:p>
        </p:txBody>
      </p:sp>
      <p:sp>
        <p:nvSpPr>
          <p:cNvPr id="3" name="Content Placeholder 2"/>
          <p:cNvSpPr>
            <a:spLocks noGrp="1"/>
          </p:cNvSpPr>
          <p:nvPr>
            <p:ph idx="1"/>
          </p:nvPr>
        </p:nvSpPr>
        <p:spPr>
          <a:xfrm>
            <a:off x="457732" y="5130683"/>
            <a:ext cx="8229068" cy="1268528"/>
          </a:xfrm>
        </p:spPr>
        <p:txBody>
          <a:bodyPr>
            <a:noAutofit/>
          </a:bodyPr>
          <a:lstStyle>
            <a:lvl1pPr>
              <a:lnSpc>
                <a:spcPct val="110000"/>
              </a:lnSpc>
              <a:spcAft>
                <a:spcPts val="600"/>
              </a:spcAft>
              <a:buNone/>
              <a:defRPr sz="1100" b="0" i="0">
                <a:solidFill>
                  <a:schemeClr val="tx1">
                    <a:lumMod val="75000"/>
                    <a:lumOff val="25000"/>
                  </a:schemeClr>
                </a:solidFill>
                <a:latin typeface="+mj-lt"/>
              </a:defRPr>
            </a:lvl1pPr>
            <a:lvl2pPr>
              <a:defRPr sz="1100" b="0" i="0">
                <a:solidFill>
                  <a:schemeClr val="tx2"/>
                </a:solidFill>
                <a:latin typeface="+mj-lt"/>
              </a:defRPr>
            </a:lvl2pPr>
            <a:lvl3pPr>
              <a:defRPr sz="1100" b="0" i="0">
                <a:solidFill>
                  <a:schemeClr val="tx2"/>
                </a:solidFill>
                <a:latin typeface="+mj-lt"/>
              </a:defRPr>
            </a:lvl3pPr>
            <a:lvl4pPr>
              <a:defRPr sz="1100" b="0" i="0">
                <a:solidFill>
                  <a:schemeClr val="tx2"/>
                </a:solidFill>
                <a:latin typeface="+mj-lt"/>
              </a:defRPr>
            </a:lvl4pPr>
            <a:lvl5pPr>
              <a:defRPr sz="1100" b="0" i="0">
                <a:solidFill>
                  <a:schemeClr val="tx2"/>
                </a:solidFill>
                <a:latin typeface="+mj-lt"/>
              </a:defRPr>
            </a:lvl5pPr>
          </a:lstStyle>
          <a:p>
            <a:pPr lvl="0"/>
            <a:r>
              <a:rPr lang="en-US"/>
              <a:t>Edit Master text styles</a:t>
            </a:r>
          </a:p>
        </p:txBody>
      </p:sp>
      <p:sp>
        <p:nvSpPr>
          <p:cNvPr id="152" name="Text Placeholder 2"/>
          <p:cNvSpPr>
            <a:spLocks noGrp="1"/>
          </p:cNvSpPr>
          <p:nvPr>
            <p:ph type="body" idx="10"/>
          </p:nvPr>
        </p:nvSpPr>
        <p:spPr>
          <a:xfrm>
            <a:off x="459580" y="457200"/>
            <a:ext cx="8227220" cy="536519"/>
          </a:xfrm>
        </p:spPr>
        <p:txBody>
          <a:bodyPr anchor="t">
            <a:noAutofit/>
          </a:bodyPr>
          <a:lstStyle>
            <a:lvl1pPr marL="0" indent="0">
              <a:buNone/>
              <a:defRPr sz="1500" b="0" i="0" cap="all" baseline="0">
                <a:solidFill>
                  <a:schemeClr val="tx1">
                    <a:lumMod val="50000"/>
                    <a:lumOff val="50000"/>
                  </a:schemeClr>
                </a:solidFill>
                <a:latin typeface="Arial Narrow" panose="020B0606020202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cxnSp>
        <p:nvCxnSpPr>
          <p:cNvPr id="276" name="Straight Connector 275"/>
          <p:cNvCxnSpPr/>
          <p:nvPr/>
        </p:nvCxnSpPr>
        <p:spPr>
          <a:xfrm>
            <a:off x="457731" y="6873247"/>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7" name="Straight Connector 276"/>
          <p:cNvCxnSpPr/>
          <p:nvPr/>
        </p:nvCxnSpPr>
        <p:spPr>
          <a:xfrm>
            <a:off x="8684419" y="6873247"/>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78" name="Group 277"/>
          <p:cNvGrpSpPr/>
          <p:nvPr/>
        </p:nvGrpSpPr>
        <p:grpSpPr>
          <a:xfrm>
            <a:off x="7986158" y="6873247"/>
            <a:ext cx="152400" cy="122115"/>
            <a:chOff x="7983415" y="6582508"/>
            <a:chExt cx="152400" cy="486507"/>
          </a:xfrm>
        </p:grpSpPr>
        <p:cxnSp>
          <p:nvCxnSpPr>
            <p:cNvPr id="309" name="Straight Connector 308"/>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10" name="Straight Connector 309"/>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9" name="Group 278"/>
          <p:cNvGrpSpPr/>
          <p:nvPr/>
        </p:nvGrpSpPr>
        <p:grpSpPr>
          <a:xfrm>
            <a:off x="7287901" y="6873247"/>
            <a:ext cx="152400" cy="122115"/>
            <a:chOff x="7983415" y="6582508"/>
            <a:chExt cx="152400" cy="486507"/>
          </a:xfrm>
        </p:grpSpPr>
        <p:cxnSp>
          <p:nvCxnSpPr>
            <p:cNvPr id="307" name="Straight Connector 306"/>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8" name="Straight Connector 307"/>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0" name="Group 279"/>
          <p:cNvGrpSpPr/>
          <p:nvPr/>
        </p:nvGrpSpPr>
        <p:grpSpPr>
          <a:xfrm>
            <a:off x="6589644" y="6873247"/>
            <a:ext cx="152400" cy="122115"/>
            <a:chOff x="7983415" y="6582508"/>
            <a:chExt cx="152400" cy="486507"/>
          </a:xfrm>
        </p:grpSpPr>
        <p:cxnSp>
          <p:nvCxnSpPr>
            <p:cNvPr id="305" name="Straight Connector 304"/>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6" name="Straight Connector 305"/>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1" name="Group 280"/>
          <p:cNvGrpSpPr/>
          <p:nvPr/>
        </p:nvGrpSpPr>
        <p:grpSpPr>
          <a:xfrm>
            <a:off x="5891387" y="6873247"/>
            <a:ext cx="152400" cy="122115"/>
            <a:chOff x="7983415" y="6582508"/>
            <a:chExt cx="152400" cy="486507"/>
          </a:xfrm>
        </p:grpSpPr>
        <p:cxnSp>
          <p:nvCxnSpPr>
            <p:cNvPr id="303" name="Straight Connector 302"/>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4" name="Straight Connector 303"/>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2" name="Group 281"/>
          <p:cNvGrpSpPr/>
          <p:nvPr/>
        </p:nvGrpSpPr>
        <p:grpSpPr>
          <a:xfrm>
            <a:off x="5193130" y="6873247"/>
            <a:ext cx="152400" cy="122115"/>
            <a:chOff x="7983415" y="6582508"/>
            <a:chExt cx="152400" cy="486507"/>
          </a:xfrm>
        </p:grpSpPr>
        <p:cxnSp>
          <p:nvCxnSpPr>
            <p:cNvPr id="301" name="Straight Connector 300"/>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3" name="Group 282"/>
          <p:cNvGrpSpPr/>
          <p:nvPr/>
        </p:nvGrpSpPr>
        <p:grpSpPr>
          <a:xfrm>
            <a:off x="4494873" y="6873247"/>
            <a:ext cx="152400" cy="122115"/>
            <a:chOff x="7983415" y="6582508"/>
            <a:chExt cx="152400" cy="486507"/>
          </a:xfrm>
        </p:grpSpPr>
        <p:cxnSp>
          <p:nvCxnSpPr>
            <p:cNvPr id="299" name="Straight Connector 298"/>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0" name="Straight Connector 299"/>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4" name="Group 283"/>
          <p:cNvGrpSpPr/>
          <p:nvPr/>
        </p:nvGrpSpPr>
        <p:grpSpPr>
          <a:xfrm>
            <a:off x="3796616" y="6873247"/>
            <a:ext cx="152400" cy="122115"/>
            <a:chOff x="7983415" y="6582508"/>
            <a:chExt cx="152400" cy="486507"/>
          </a:xfrm>
        </p:grpSpPr>
        <p:cxnSp>
          <p:nvCxnSpPr>
            <p:cNvPr id="297" name="Straight Connector 296"/>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5" name="Group 284"/>
          <p:cNvGrpSpPr/>
          <p:nvPr/>
        </p:nvGrpSpPr>
        <p:grpSpPr>
          <a:xfrm>
            <a:off x="3098359" y="6873247"/>
            <a:ext cx="152400" cy="122115"/>
            <a:chOff x="7983415" y="6582508"/>
            <a:chExt cx="152400" cy="486507"/>
          </a:xfrm>
        </p:grpSpPr>
        <p:cxnSp>
          <p:nvCxnSpPr>
            <p:cNvPr id="295" name="Straight Connector 294"/>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6" name="Straight Connector 295"/>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6" name="Group 285"/>
          <p:cNvGrpSpPr/>
          <p:nvPr/>
        </p:nvGrpSpPr>
        <p:grpSpPr>
          <a:xfrm>
            <a:off x="2400102" y="6873247"/>
            <a:ext cx="152400" cy="122115"/>
            <a:chOff x="7983415" y="6582508"/>
            <a:chExt cx="152400" cy="486507"/>
          </a:xfrm>
        </p:grpSpPr>
        <p:cxnSp>
          <p:nvCxnSpPr>
            <p:cNvPr id="293" name="Straight Connector 292"/>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7" name="Group 286"/>
          <p:cNvGrpSpPr/>
          <p:nvPr/>
        </p:nvGrpSpPr>
        <p:grpSpPr>
          <a:xfrm>
            <a:off x="1701845" y="6873247"/>
            <a:ext cx="152400" cy="122115"/>
            <a:chOff x="7983415" y="6582508"/>
            <a:chExt cx="152400" cy="486507"/>
          </a:xfrm>
        </p:grpSpPr>
        <p:cxnSp>
          <p:nvCxnSpPr>
            <p:cNvPr id="291" name="Straight Connector 290"/>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8" name="Group 287"/>
          <p:cNvGrpSpPr/>
          <p:nvPr/>
        </p:nvGrpSpPr>
        <p:grpSpPr>
          <a:xfrm>
            <a:off x="1003588" y="6873247"/>
            <a:ext cx="152400" cy="122115"/>
            <a:chOff x="7983415" y="6582508"/>
            <a:chExt cx="152400" cy="486507"/>
          </a:xfrm>
        </p:grpSpPr>
        <p:cxnSp>
          <p:nvCxnSpPr>
            <p:cNvPr id="289" name="Straight Connector 288"/>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0" name="Straight Connector 289"/>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41" name="Straight Connector 240"/>
          <p:cNvCxnSpPr/>
          <p:nvPr/>
        </p:nvCxnSpPr>
        <p:spPr>
          <a:xfrm rot="5400000">
            <a:off x="-90267" y="392949"/>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42" name="Group 241"/>
          <p:cNvGrpSpPr/>
          <p:nvPr/>
        </p:nvGrpSpPr>
        <p:grpSpPr>
          <a:xfrm rot="5400000">
            <a:off x="-166467" y="5940709"/>
            <a:ext cx="152400" cy="122115"/>
            <a:chOff x="7983415" y="6582508"/>
            <a:chExt cx="152400" cy="486507"/>
          </a:xfrm>
        </p:grpSpPr>
        <p:cxnSp>
          <p:nvCxnSpPr>
            <p:cNvPr id="274" name="Straight Connector 273"/>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5" name="Straight Connector 274"/>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3" name="Group 242"/>
          <p:cNvGrpSpPr/>
          <p:nvPr/>
        </p:nvGrpSpPr>
        <p:grpSpPr>
          <a:xfrm rot="5400000">
            <a:off x="-166467" y="5467067"/>
            <a:ext cx="152400" cy="122115"/>
            <a:chOff x="7983415" y="6582508"/>
            <a:chExt cx="152400" cy="486507"/>
          </a:xfrm>
        </p:grpSpPr>
        <p:cxnSp>
          <p:nvCxnSpPr>
            <p:cNvPr id="272" name="Straight Connector 271"/>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3" name="Straight Connector 272"/>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4" name="Group 243"/>
          <p:cNvGrpSpPr/>
          <p:nvPr/>
        </p:nvGrpSpPr>
        <p:grpSpPr>
          <a:xfrm rot="5400000">
            <a:off x="-166467" y="4993425"/>
            <a:ext cx="152400" cy="122115"/>
            <a:chOff x="7983415" y="6582508"/>
            <a:chExt cx="152400" cy="486507"/>
          </a:xfrm>
        </p:grpSpPr>
        <p:cxnSp>
          <p:nvCxnSpPr>
            <p:cNvPr id="270" name="Straight Connector 269"/>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5" name="Group 244"/>
          <p:cNvGrpSpPr/>
          <p:nvPr/>
        </p:nvGrpSpPr>
        <p:grpSpPr>
          <a:xfrm rot="5400000">
            <a:off x="-166467" y="4519783"/>
            <a:ext cx="152400" cy="122115"/>
            <a:chOff x="7983415" y="6582508"/>
            <a:chExt cx="152400" cy="486507"/>
          </a:xfrm>
        </p:grpSpPr>
        <p:cxnSp>
          <p:nvCxnSpPr>
            <p:cNvPr id="268" name="Straight Connector 267"/>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9" name="Straight Connector 268"/>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6" name="Group 245"/>
          <p:cNvGrpSpPr/>
          <p:nvPr/>
        </p:nvGrpSpPr>
        <p:grpSpPr>
          <a:xfrm rot="5400000">
            <a:off x="-166467" y="4046141"/>
            <a:ext cx="152400" cy="122115"/>
            <a:chOff x="7983415" y="6582508"/>
            <a:chExt cx="152400" cy="486507"/>
          </a:xfrm>
        </p:grpSpPr>
        <p:cxnSp>
          <p:nvCxnSpPr>
            <p:cNvPr id="266" name="Straight Connector 265"/>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7" name="Group 246"/>
          <p:cNvGrpSpPr/>
          <p:nvPr/>
        </p:nvGrpSpPr>
        <p:grpSpPr>
          <a:xfrm rot="5400000">
            <a:off x="-166467" y="3572499"/>
            <a:ext cx="152400" cy="122115"/>
            <a:chOff x="7983415" y="6582508"/>
            <a:chExt cx="152400" cy="486507"/>
          </a:xfrm>
        </p:grpSpPr>
        <p:cxnSp>
          <p:nvCxnSpPr>
            <p:cNvPr id="264" name="Straight Connector 263"/>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8" name="Group 247"/>
          <p:cNvGrpSpPr/>
          <p:nvPr/>
        </p:nvGrpSpPr>
        <p:grpSpPr>
          <a:xfrm rot="5400000">
            <a:off x="-166467" y="3098857"/>
            <a:ext cx="152400" cy="122115"/>
            <a:chOff x="7983415" y="6582508"/>
            <a:chExt cx="152400" cy="486507"/>
          </a:xfrm>
        </p:grpSpPr>
        <p:cxnSp>
          <p:nvCxnSpPr>
            <p:cNvPr id="262" name="Straight Connector 261"/>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3" name="Straight Connector 262"/>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9" name="Group 248"/>
          <p:cNvGrpSpPr/>
          <p:nvPr/>
        </p:nvGrpSpPr>
        <p:grpSpPr>
          <a:xfrm rot="5400000">
            <a:off x="-166467" y="2625215"/>
            <a:ext cx="152400" cy="122115"/>
            <a:chOff x="7983415" y="6582508"/>
            <a:chExt cx="152400" cy="486507"/>
          </a:xfrm>
        </p:grpSpPr>
        <p:cxnSp>
          <p:nvCxnSpPr>
            <p:cNvPr id="260" name="Straight Connector 259"/>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0" name="Group 249"/>
          <p:cNvGrpSpPr/>
          <p:nvPr/>
        </p:nvGrpSpPr>
        <p:grpSpPr>
          <a:xfrm rot="5400000">
            <a:off x="-166467" y="2151573"/>
            <a:ext cx="152400" cy="122115"/>
            <a:chOff x="7983415" y="6582508"/>
            <a:chExt cx="152400" cy="486507"/>
          </a:xfrm>
        </p:grpSpPr>
        <p:cxnSp>
          <p:nvCxnSpPr>
            <p:cNvPr id="258" name="Straight Connector 257"/>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1" name="Group 250"/>
          <p:cNvGrpSpPr/>
          <p:nvPr/>
        </p:nvGrpSpPr>
        <p:grpSpPr>
          <a:xfrm rot="5400000">
            <a:off x="-166467" y="1677931"/>
            <a:ext cx="152400" cy="122115"/>
            <a:chOff x="7983415" y="6582508"/>
            <a:chExt cx="152400" cy="486507"/>
          </a:xfrm>
        </p:grpSpPr>
        <p:cxnSp>
          <p:nvCxnSpPr>
            <p:cNvPr id="256" name="Straight Connector 255"/>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2" name="Group 251"/>
          <p:cNvGrpSpPr/>
          <p:nvPr/>
        </p:nvGrpSpPr>
        <p:grpSpPr>
          <a:xfrm rot="5400000">
            <a:off x="-166467" y="997340"/>
            <a:ext cx="152400" cy="122115"/>
            <a:chOff x="7983415" y="6582508"/>
            <a:chExt cx="152400" cy="486507"/>
          </a:xfrm>
        </p:grpSpPr>
        <p:cxnSp>
          <p:nvCxnSpPr>
            <p:cNvPr id="254" name="Straight Connector 253"/>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53" name="Straight Connector 252"/>
          <p:cNvCxnSpPr/>
          <p:nvPr/>
        </p:nvCxnSpPr>
        <p:spPr>
          <a:xfrm rot="5400000">
            <a:off x="-90267" y="6338154"/>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6" name="Straight Connector 205"/>
          <p:cNvCxnSpPr/>
          <p:nvPr/>
        </p:nvCxnSpPr>
        <p:spPr>
          <a:xfrm rot="5400000">
            <a:off x="9227541" y="392949"/>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07" name="Group 206"/>
          <p:cNvGrpSpPr/>
          <p:nvPr/>
        </p:nvGrpSpPr>
        <p:grpSpPr>
          <a:xfrm rot="5400000">
            <a:off x="9151341" y="5940709"/>
            <a:ext cx="152400" cy="122115"/>
            <a:chOff x="7983415" y="6582508"/>
            <a:chExt cx="152400" cy="486507"/>
          </a:xfrm>
        </p:grpSpPr>
        <p:cxnSp>
          <p:nvCxnSpPr>
            <p:cNvPr id="239" name="Straight Connector 238"/>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8" name="Group 207"/>
          <p:cNvGrpSpPr/>
          <p:nvPr/>
        </p:nvGrpSpPr>
        <p:grpSpPr>
          <a:xfrm rot="5400000">
            <a:off x="9151341" y="5467067"/>
            <a:ext cx="152400" cy="122115"/>
            <a:chOff x="7983415" y="6582508"/>
            <a:chExt cx="152400" cy="486507"/>
          </a:xfrm>
        </p:grpSpPr>
        <p:cxnSp>
          <p:nvCxnSpPr>
            <p:cNvPr id="237" name="Straight Connector 236"/>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9" name="Group 208"/>
          <p:cNvGrpSpPr/>
          <p:nvPr/>
        </p:nvGrpSpPr>
        <p:grpSpPr>
          <a:xfrm rot="5400000">
            <a:off x="9151341" y="4993425"/>
            <a:ext cx="152400" cy="122115"/>
            <a:chOff x="7983415" y="6582508"/>
            <a:chExt cx="152400" cy="486507"/>
          </a:xfrm>
        </p:grpSpPr>
        <p:cxnSp>
          <p:nvCxnSpPr>
            <p:cNvPr id="235" name="Straight Connector 234"/>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6" name="Straight Connector 235"/>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0" name="Group 209"/>
          <p:cNvGrpSpPr/>
          <p:nvPr/>
        </p:nvGrpSpPr>
        <p:grpSpPr>
          <a:xfrm rot="5400000">
            <a:off x="9151341" y="4519783"/>
            <a:ext cx="152400" cy="122115"/>
            <a:chOff x="7983415" y="6582508"/>
            <a:chExt cx="152400" cy="486507"/>
          </a:xfrm>
        </p:grpSpPr>
        <p:cxnSp>
          <p:nvCxnSpPr>
            <p:cNvPr id="233" name="Straight Connector 232"/>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4" name="Straight Connector 233"/>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1" name="Group 210"/>
          <p:cNvGrpSpPr/>
          <p:nvPr/>
        </p:nvGrpSpPr>
        <p:grpSpPr>
          <a:xfrm rot="5400000">
            <a:off x="9151341" y="4046141"/>
            <a:ext cx="152400" cy="122115"/>
            <a:chOff x="7983415" y="6582508"/>
            <a:chExt cx="152400" cy="486507"/>
          </a:xfrm>
        </p:grpSpPr>
        <p:cxnSp>
          <p:nvCxnSpPr>
            <p:cNvPr id="231" name="Straight Connector 230"/>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2" name="Straight Connector 231"/>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2" name="Group 211"/>
          <p:cNvGrpSpPr/>
          <p:nvPr/>
        </p:nvGrpSpPr>
        <p:grpSpPr>
          <a:xfrm rot="5400000">
            <a:off x="9151341" y="3572499"/>
            <a:ext cx="152400" cy="122115"/>
            <a:chOff x="7983415" y="6582508"/>
            <a:chExt cx="152400" cy="486507"/>
          </a:xfrm>
        </p:grpSpPr>
        <p:cxnSp>
          <p:nvCxnSpPr>
            <p:cNvPr id="229" name="Straight Connector 228"/>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3" name="Group 212"/>
          <p:cNvGrpSpPr/>
          <p:nvPr/>
        </p:nvGrpSpPr>
        <p:grpSpPr>
          <a:xfrm rot="5400000">
            <a:off x="9151341" y="3098857"/>
            <a:ext cx="152400" cy="122115"/>
            <a:chOff x="7983415" y="6582508"/>
            <a:chExt cx="152400" cy="486507"/>
          </a:xfrm>
        </p:grpSpPr>
        <p:cxnSp>
          <p:nvCxnSpPr>
            <p:cNvPr id="227" name="Straight Connector 226"/>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4" name="Group 213"/>
          <p:cNvGrpSpPr/>
          <p:nvPr/>
        </p:nvGrpSpPr>
        <p:grpSpPr>
          <a:xfrm rot="5400000">
            <a:off x="9151341" y="2625215"/>
            <a:ext cx="152400" cy="122115"/>
            <a:chOff x="7983415" y="6582508"/>
            <a:chExt cx="152400" cy="486507"/>
          </a:xfrm>
        </p:grpSpPr>
        <p:cxnSp>
          <p:nvCxnSpPr>
            <p:cNvPr id="225" name="Straight Connector 224"/>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5" name="Group 214"/>
          <p:cNvGrpSpPr/>
          <p:nvPr/>
        </p:nvGrpSpPr>
        <p:grpSpPr>
          <a:xfrm rot="5400000">
            <a:off x="9151341" y="2151573"/>
            <a:ext cx="152400" cy="122115"/>
            <a:chOff x="7983415" y="6582508"/>
            <a:chExt cx="152400" cy="486507"/>
          </a:xfrm>
        </p:grpSpPr>
        <p:cxnSp>
          <p:nvCxnSpPr>
            <p:cNvPr id="223" name="Straight Connector 222"/>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6" name="Group 215"/>
          <p:cNvGrpSpPr/>
          <p:nvPr/>
        </p:nvGrpSpPr>
        <p:grpSpPr>
          <a:xfrm rot="5400000">
            <a:off x="9151341" y="1677931"/>
            <a:ext cx="152400" cy="122115"/>
            <a:chOff x="7983415" y="6582508"/>
            <a:chExt cx="152400" cy="486507"/>
          </a:xfrm>
        </p:grpSpPr>
        <p:cxnSp>
          <p:nvCxnSpPr>
            <p:cNvPr id="221" name="Straight Connector 220"/>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7" name="Group 216"/>
          <p:cNvGrpSpPr/>
          <p:nvPr/>
        </p:nvGrpSpPr>
        <p:grpSpPr>
          <a:xfrm rot="5400000">
            <a:off x="9151341" y="997340"/>
            <a:ext cx="152400" cy="122115"/>
            <a:chOff x="7983415" y="6582508"/>
            <a:chExt cx="152400" cy="486507"/>
          </a:xfrm>
        </p:grpSpPr>
        <p:cxnSp>
          <p:nvCxnSpPr>
            <p:cNvPr id="219" name="Straight Connector 218"/>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18" name="Straight Connector 217"/>
          <p:cNvCxnSpPr/>
          <p:nvPr/>
        </p:nvCxnSpPr>
        <p:spPr>
          <a:xfrm rot="5400000">
            <a:off x="9227541" y="6338154"/>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457731" y="-141165"/>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a:off x="8684419" y="-141165"/>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173" name="Group 172"/>
          <p:cNvGrpSpPr/>
          <p:nvPr/>
        </p:nvGrpSpPr>
        <p:grpSpPr>
          <a:xfrm>
            <a:off x="7986158" y="-141165"/>
            <a:ext cx="152400" cy="122115"/>
            <a:chOff x="7983415" y="6582508"/>
            <a:chExt cx="152400" cy="486507"/>
          </a:xfrm>
        </p:grpSpPr>
        <p:cxnSp>
          <p:nvCxnSpPr>
            <p:cNvPr id="204" name="Straight Connector 203"/>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4" name="Group 173"/>
          <p:cNvGrpSpPr/>
          <p:nvPr/>
        </p:nvGrpSpPr>
        <p:grpSpPr>
          <a:xfrm>
            <a:off x="7287901" y="-141165"/>
            <a:ext cx="152400" cy="122115"/>
            <a:chOff x="7983415" y="6582508"/>
            <a:chExt cx="152400" cy="486507"/>
          </a:xfrm>
        </p:grpSpPr>
        <p:cxnSp>
          <p:nvCxnSpPr>
            <p:cNvPr id="202" name="Straight Connector 201"/>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3" name="Straight Connector 202"/>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5" name="Group 174"/>
          <p:cNvGrpSpPr/>
          <p:nvPr/>
        </p:nvGrpSpPr>
        <p:grpSpPr>
          <a:xfrm>
            <a:off x="6589644" y="-141165"/>
            <a:ext cx="152400" cy="122115"/>
            <a:chOff x="7983415" y="6582508"/>
            <a:chExt cx="152400" cy="486507"/>
          </a:xfrm>
        </p:grpSpPr>
        <p:cxnSp>
          <p:nvCxnSpPr>
            <p:cNvPr id="200" name="Straight Connector 199"/>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1" name="Straight Connector 200"/>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6" name="Group 175"/>
          <p:cNvGrpSpPr/>
          <p:nvPr/>
        </p:nvGrpSpPr>
        <p:grpSpPr>
          <a:xfrm>
            <a:off x="5891387" y="-141165"/>
            <a:ext cx="152400" cy="122115"/>
            <a:chOff x="7983415" y="6582508"/>
            <a:chExt cx="152400" cy="486507"/>
          </a:xfrm>
        </p:grpSpPr>
        <p:cxnSp>
          <p:nvCxnSpPr>
            <p:cNvPr id="198" name="Straight Connector 197"/>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9" name="Straight Connector 198"/>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7" name="Group 176"/>
          <p:cNvGrpSpPr/>
          <p:nvPr/>
        </p:nvGrpSpPr>
        <p:grpSpPr>
          <a:xfrm>
            <a:off x="5193130" y="-141165"/>
            <a:ext cx="152400" cy="122115"/>
            <a:chOff x="7983415" y="6582508"/>
            <a:chExt cx="152400" cy="486507"/>
          </a:xfrm>
        </p:grpSpPr>
        <p:cxnSp>
          <p:nvCxnSpPr>
            <p:cNvPr id="196" name="Straight Connector 195"/>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7" name="Straight Connector 196"/>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8" name="Group 177"/>
          <p:cNvGrpSpPr/>
          <p:nvPr/>
        </p:nvGrpSpPr>
        <p:grpSpPr>
          <a:xfrm>
            <a:off x="4494873" y="-141165"/>
            <a:ext cx="152400" cy="122115"/>
            <a:chOff x="7983415" y="6582508"/>
            <a:chExt cx="152400" cy="486507"/>
          </a:xfrm>
        </p:grpSpPr>
        <p:cxnSp>
          <p:nvCxnSpPr>
            <p:cNvPr id="194" name="Straight Connector 193"/>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5" name="Straight Connector 194"/>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9" name="Group 178"/>
          <p:cNvGrpSpPr/>
          <p:nvPr/>
        </p:nvGrpSpPr>
        <p:grpSpPr>
          <a:xfrm>
            <a:off x="3796616" y="-141165"/>
            <a:ext cx="152400" cy="122115"/>
            <a:chOff x="7983415" y="6582508"/>
            <a:chExt cx="152400" cy="486507"/>
          </a:xfrm>
        </p:grpSpPr>
        <p:cxnSp>
          <p:nvCxnSpPr>
            <p:cNvPr id="192" name="Straight Connector 191"/>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3" name="Straight Connector 192"/>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0" name="Group 179"/>
          <p:cNvGrpSpPr/>
          <p:nvPr/>
        </p:nvGrpSpPr>
        <p:grpSpPr>
          <a:xfrm>
            <a:off x="3098359" y="-141165"/>
            <a:ext cx="152400" cy="122115"/>
            <a:chOff x="7983415" y="6582508"/>
            <a:chExt cx="152400" cy="486507"/>
          </a:xfrm>
        </p:grpSpPr>
        <p:cxnSp>
          <p:nvCxnSpPr>
            <p:cNvPr id="190" name="Straight Connector 189"/>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1" name="Straight Connector 190"/>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1" name="Group 180"/>
          <p:cNvGrpSpPr/>
          <p:nvPr/>
        </p:nvGrpSpPr>
        <p:grpSpPr>
          <a:xfrm>
            <a:off x="2400102" y="-141165"/>
            <a:ext cx="152400" cy="122115"/>
            <a:chOff x="7983415" y="6582508"/>
            <a:chExt cx="152400" cy="486507"/>
          </a:xfrm>
        </p:grpSpPr>
        <p:cxnSp>
          <p:nvCxnSpPr>
            <p:cNvPr id="188" name="Straight Connector 187"/>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2" name="Group 181"/>
          <p:cNvGrpSpPr/>
          <p:nvPr/>
        </p:nvGrpSpPr>
        <p:grpSpPr>
          <a:xfrm>
            <a:off x="1701845" y="-141165"/>
            <a:ext cx="152400" cy="122115"/>
            <a:chOff x="7983415" y="6582508"/>
            <a:chExt cx="152400" cy="486507"/>
          </a:xfrm>
        </p:grpSpPr>
        <p:cxnSp>
          <p:nvCxnSpPr>
            <p:cNvPr id="186" name="Straight Connector 185"/>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3" name="Group 182"/>
          <p:cNvGrpSpPr/>
          <p:nvPr/>
        </p:nvGrpSpPr>
        <p:grpSpPr>
          <a:xfrm>
            <a:off x="1003588" y="-141165"/>
            <a:ext cx="152400" cy="122115"/>
            <a:chOff x="7983415" y="6582508"/>
            <a:chExt cx="152400" cy="486507"/>
          </a:xfrm>
        </p:grpSpPr>
        <p:cxnSp>
          <p:nvCxnSpPr>
            <p:cNvPr id="184" name="Straight Connector 183"/>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sp>
        <p:nvSpPr>
          <p:cNvPr id="148" name="Freeform 7"/>
          <p:cNvSpPr>
            <a:spLocks noChangeAspect="1" noEditPoints="1"/>
          </p:cNvSpPr>
          <p:nvPr/>
        </p:nvSpPr>
        <p:spPr bwMode="white">
          <a:xfrm>
            <a:off x="0" y="1"/>
            <a:ext cx="9144000" cy="6857665"/>
          </a:xfrm>
          <a:custGeom>
            <a:avLst/>
            <a:gdLst>
              <a:gd name="T0" fmla="*/ 0 w 6803"/>
              <a:gd name="T1" fmla="*/ 0 h 5102"/>
              <a:gd name="T2" fmla="*/ 0 w 6803"/>
              <a:gd name="T3" fmla="*/ 5102 h 5102"/>
              <a:gd name="T4" fmla="*/ 6803 w 6803"/>
              <a:gd name="T5" fmla="*/ 5102 h 5102"/>
              <a:gd name="T6" fmla="*/ 6803 w 6803"/>
              <a:gd name="T7" fmla="*/ 0 h 5102"/>
              <a:gd name="T8" fmla="*/ 0 w 6803"/>
              <a:gd name="T9" fmla="*/ 0 h 5102"/>
              <a:gd name="T10" fmla="*/ 6751 w 6803"/>
              <a:gd name="T11" fmla="*/ 5048 h 5102"/>
              <a:gd name="T12" fmla="*/ 52 w 6803"/>
              <a:gd name="T13" fmla="*/ 5048 h 5102"/>
              <a:gd name="T14" fmla="*/ 52 w 6803"/>
              <a:gd name="T15" fmla="*/ 54 h 5102"/>
              <a:gd name="T16" fmla="*/ 6751 w 6803"/>
              <a:gd name="T17" fmla="*/ 54 h 5102"/>
              <a:gd name="T18" fmla="*/ 6751 w 6803"/>
              <a:gd name="T19" fmla="*/ 5048 h 5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03" h="5102">
                <a:moveTo>
                  <a:pt x="0" y="0"/>
                </a:moveTo>
                <a:lnTo>
                  <a:pt x="0" y="5102"/>
                </a:lnTo>
                <a:lnTo>
                  <a:pt x="6803" y="5102"/>
                </a:lnTo>
                <a:lnTo>
                  <a:pt x="6803" y="0"/>
                </a:lnTo>
                <a:lnTo>
                  <a:pt x="0" y="0"/>
                </a:lnTo>
                <a:close/>
                <a:moveTo>
                  <a:pt x="6751" y="5048"/>
                </a:moveTo>
                <a:lnTo>
                  <a:pt x="52" y="5048"/>
                </a:lnTo>
                <a:lnTo>
                  <a:pt x="52" y="54"/>
                </a:lnTo>
                <a:lnTo>
                  <a:pt x="6751" y="54"/>
                </a:lnTo>
                <a:lnTo>
                  <a:pt x="6751" y="504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solidFill>
                <a:srgbClr val="2D2D2A"/>
              </a:solidFill>
            </a:endParaRPr>
          </a:p>
        </p:txBody>
      </p:sp>
      <p:sp>
        <p:nvSpPr>
          <p:cNvPr id="150" name="TextBox 149"/>
          <p:cNvSpPr txBox="1"/>
          <p:nvPr/>
        </p:nvSpPr>
        <p:spPr>
          <a:xfrm>
            <a:off x="8138559" y="6567050"/>
            <a:ext cx="545862" cy="123111"/>
          </a:xfrm>
          <a:prstGeom prst="rect">
            <a:avLst/>
          </a:prstGeom>
          <a:noFill/>
        </p:spPr>
        <p:txBody>
          <a:bodyPr wrap="square" lIns="0" tIns="0" rIns="0" bIns="0" rtlCol="0">
            <a:spAutoFit/>
          </a:bodyPr>
          <a:lstStyle/>
          <a:p>
            <a:pPr algn="r"/>
            <a:fld id="{567A4CEE-210B-4A43-8E57-98E37E0AC15F}" type="slidenum">
              <a:rPr lang="en-US" sz="800" smtClean="0">
                <a:solidFill>
                  <a:srgbClr val="2D2D2A">
                    <a:lumMod val="50000"/>
                    <a:lumOff val="50000"/>
                  </a:srgbClr>
                </a:solidFill>
                <a:latin typeface="Arial"/>
              </a:rPr>
              <a:pPr algn="r"/>
              <a:t>‹#›</a:t>
            </a:fld>
            <a:endParaRPr lang="en-US" sz="800" dirty="0">
              <a:solidFill>
                <a:srgbClr val="2D2D2A">
                  <a:lumMod val="50000"/>
                  <a:lumOff val="50000"/>
                </a:srgbClr>
              </a:solidFill>
              <a:latin typeface="Arial"/>
            </a:endParaRPr>
          </a:p>
        </p:txBody>
      </p:sp>
      <p:sp>
        <p:nvSpPr>
          <p:cNvPr id="154" name="Rectangle 153"/>
          <p:cNvSpPr/>
          <p:nvPr/>
        </p:nvSpPr>
        <p:spPr>
          <a:xfrm>
            <a:off x="7038578" y="6567049"/>
            <a:ext cx="1099980" cy="123111"/>
          </a:xfrm>
          <a:prstGeom prst="rect">
            <a:avLst/>
          </a:prstGeom>
          <a:noFill/>
        </p:spPr>
        <p:txBody>
          <a:bodyPr wrap="square" lIns="0" tIns="0" rIns="0" bIns="0" rtlCol="0">
            <a:spAutoFit/>
          </a:bodyPr>
          <a:lstStyle/>
          <a:p>
            <a:pPr algn="r"/>
            <a:r>
              <a:rPr lang="en-US" sz="800" dirty="0">
                <a:solidFill>
                  <a:srgbClr val="2D2D2A">
                    <a:lumMod val="50000"/>
                    <a:lumOff val="50000"/>
                  </a:srgbClr>
                </a:solidFill>
                <a:latin typeface="Arial"/>
              </a:rPr>
              <a:t>© Duarte, Inc. 2014</a:t>
            </a:r>
          </a:p>
        </p:txBody>
      </p:sp>
      <p:cxnSp>
        <p:nvCxnSpPr>
          <p:cNvPr id="167" name="Straight Connector 166"/>
          <p:cNvCxnSpPr/>
          <p:nvPr/>
        </p:nvCxnSpPr>
        <p:spPr>
          <a:xfrm>
            <a:off x="460845" y="4978282"/>
            <a:ext cx="8222310" cy="0"/>
          </a:xfrm>
          <a:prstGeom prst="line">
            <a:avLst/>
          </a:prstGeom>
          <a:ln w="6350" cmpd="sng">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141616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Case Study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Click to edit Master title style</a:t>
            </a:r>
          </a:p>
        </p:txBody>
      </p:sp>
      <p:sp>
        <p:nvSpPr>
          <p:cNvPr id="152" name="Text Placeholder 2"/>
          <p:cNvSpPr>
            <a:spLocks noGrp="1"/>
          </p:cNvSpPr>
          <p:nvPr>
            <p:ph type="body" idx="10"/>
          </p:nvPr>
        </p:nvSpPr>
        <p:spPr>
          <a:xfrm>
            <a:off x="459580" y="1134598"/>
            <a:ext cx="4035293" cy="536519"/>
          </a:xfrm>
        </p:spPr>
        <p:txBody>
          <a:bodyPr anchor="t">
            <a:noAutofit/>
          </a:bodyPr>
          <a:lstStyle>
            <a:lvl1pPr marL="0" indent="0">
              <a:buNone/>
              <a:defRPr sz="15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cxnSp>
        <p:nvCxnSpPr>
          <p:cNvPr id="276" name="Straight Connector 275"/>
          <p:cNvCxnSpPr/>
          <p:nvPr/>
        </p:nvCxnSpPr>
        <p:spPr>
          <a:xfrm>
            <a:off x="457731" y="6873247"/>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7" name="Straight Connector 276"/>
          <p:cNvCxnSpPr/>
          <p:nvPr/>
        </p:nvCxnSpPr>
        <p:spPr>
          <a:xfrm>
            <a:off x="8684419" y="6873247"/>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78" name="Group 277"/>
          <p:cNvGrpSpPr/>
          <p:nvPr/>
        </p:nvGrpSpPr>
        <p:grpSpPr>
          <a:xfrm>
            <a:off x="7986158" y="6873247"/>
            <a:ext cx="152400" cy="122115"/>
            <a:chOff x="7983415" y="6582508"/>
            <a:chExt cx="152400" cy="486507"/>
          </a:xfrm>
        </p:grpSpPr>
        <p:cxnSp>
          <p:nvCxnSpPr>
            <p:cNvPr id="309" name="Straight Connector 308"/>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10" name="Straight Connector 309"/>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9" name="Group 278"/>
          <p:cNvGrpSpPr/>
          <p:nvPr/>
        </p:nvGrpSpPr>
        <p:grpSpPr>
          <a:xfrm>
            <a:off x="7287901" y="6873247"/>
            <a:ext cx="152400" cy="122115"/>
            <a:chOff x="7983415" y="6582508"/>
            <a:chExt cx="152400" cy="486507"/>
          </a:xfrm>
        </p:grpSpPr>
        <p:cxnSp>
          <p:nvCxnSpPr>
            <p:cNvPr id="307" name="Straight Connector 306"/>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8" name="Straight Connector 307"/>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0" name="Group 279"/>
          <p:cNvGrpSpPr/>
          <p:nvPr/>
        </p:nvGrpSpPr>
        <p:grpSpPr>
          <a:xfrm>
            <a:off x="6589644" y="6873247"/>
            <a:ext cx="152400" cy="122115"/>
            <a:chOff x="7983415" y="6582508"/>
            <a:chExt cx="152400" cy="486507"/>
          </a:xfrm>
        </p:grpSpPr>
        <p:cxnSp>
          <p:nvCxnSpPr>
            <p:cNvPr id="305" name="Straight Connector 304"/>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6" name="Straight Connector 305"/>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1" name="Group 280"/>
          <p:cNvGrpSpPr/>
          <p:nvPr/>
        </p:nvGrpSpPr>
        <p:grpSpPr>
          <a:xfrm>
            <a:off x="5891387" y="6873247"/>
            <a:ext cx="152400" cy="122115"/>
            <a:chOff x="7983415" y="6582508"/>
            <a:chExt cx="152400" cy="486507"/>
          </a:xfrm>
        </p:grpSpPr>
        <p:cxnSp>
          <p:nvCxnSpPr>
            <p:cNvPr id="303" name="Straight Connector 302"/>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4" name="Straight Connector 303"/>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2" name="Group 281"/>
          <p:cNvGrpSpPr/>
          <p:nvPr/>
        </p:nvGrpSpPr>
        <p:grpSpPr>
          <a:xfrm>
            <a:off x="5193130" y="6873247"/>
            <a:ext cx="152400" cy="122115"/>
            <a:chOff x="7983415" y="6582508"/>
            <a:chExt cx="152400" cy="486507"/>
          </a:xfrm>
        </p:grpSpPr>
        <p:cxnSp>
          <p:nvCxnSpPr>
            <p:cNvPr id="301" name="Straight Connector 300"/>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3" name="Group 282"/>
          <p:cNvGrpSpPr/>
          <p:nvPr/>
        </p:nvGrpSpPr>
        <p:grpSpPr>
          <a:xfrm>
            <a:off x="4494873" y="6873247"/>
            <a:ext cx="152400" cy="122115"/>
            <a:chOff x="7983415" y="6582508"/>
            <a:chExt cx="152400" cy="486507"/>
          </a:xfrm>
        </p:grpSpPr>
        <p:cxnSp>
          <p:nvCxnSpPr>
            <p:cNvPr id="299" name="Straight Connector 298"/>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0" name="Straight Connector 299"/>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4" name="Group 283"/>
          <p:cNvGrpSpPr/>
          <p:nvPr/>
        </p:nvGrpSpPr>
        <p:grpSpPr>
          <a:xfrm>
            <a:off x="3796616" y="6873247"/>
            <a:ext cx="152400" cy="122115"/>
            <a:chOff x="7983415" y="6582508"/>
            <a:chExt cx="152400" cy="486507"/>
          </a:xfrm>
        </p:grpSpPr>
        <p:cxnSp>
          <p:nvCxnSpPr>
            <p:cNvPr id="297" name="Straight Connector 296"/>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5" name="Group 284"/>
          <p:cNvGrpSpPr/>
          <p:nvPr/>
        </p:nvGrpSpPr>
        <p:grpSpPr>
          <a:xfrm>
            <a:off x="3098359" y="6873247"/>
            <a:ext cx="152400" cy="122115"/>
            <a:chOff x="7983415" y="6582508"/>
            <a:chExt cx="152400" cy="486507"/>
          </a:xfrm>
        </p:grpSpPr>
        <p:cxnSp>
          <p:nvCxnSpPr>
            <p:cNvPr id="295" name="Straight Connector 294"/>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6" name="Straight Connector 295"/>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6" name="Group 285"/>
          <p:cNvGrpSpPr/>
          <p:nvPr/>
        </p:nvGrpSpPr>
        <p:grpSpPr>
          <a:xfrm>
            <a:off x="2400102" y="6873247"/>
            <a:ext cx="152400" cy="122115"/>
            <a:chOff x="7983415" y="6582508"/>
            <a:chExt cx="152400" cy="486507"/>
          </a:xfrm>
        </p:grpSpPr>
        <p:cxnSp>
          <p:nvCxnSpPr>
            <p:cNvPr id="293" name="Straight Connector 292"/>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7" name="Group 286"/>
          <p:cNvGrpSpPr/>
          <p:nvPr/>
        </p:nvGrpSpPr>
        <p:grpSpPr>
          <a:xfrm>
            <a:off x="1701845" y="6873247"/>
            <a:ext cx="152400" cy="122115"/>
            <a:chOff x="7983415" y="6582508"/>
            <a:chExt cx="152400" cy="486507"/>
          </a:xfrm>
        </p:grpSpPr>
        <p:cxnSp>
          <p:nvCxnSpPr>
            <p:cNvPr id="291" name="Straight Connector 290"/>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8" name="Group 287"/>
          <p:cNvGrpSpPr/>
          <p:nvPr/>
        </p:nvGrpSpPr>
        <p:grpSpPr>
          <a:xfrm>
            <a:off x="1003588" y="6873247"/>
            <a:ext cx="152400" cy="122115"/>
            <a:chOff x="7983415" y="6582508"/>
            <a:chExt cx="152400" cy="486507"/>
          </a:xfrm>
        </p:grpSpPr>
        <p:cxnSp>
          <p:nvCxnSpPr>
            <p:cNvPr id="289" name="Straight Connector 288"/>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0" name="Straight Connector 289"/>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41" name="Straight Connector 240"/>
          <p:cNvCxnSpPr/>
          <p:nvPr/>
        </p:nvCxnSpPr>
        <p:spPr>
          <a:xfrm rot="5400000">
            <a:off x="-90267" y="392949"/>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42" name="Group 241"/>
          <p:cNvGrpSpPr/>
          <p:nvPr/>
        </p:nvGrpSpPr>
        <p:grpSpPr>
          <a:xfrm rot="5400000">
            <a:off x="-166467" y="5940709"/>
            <a:ext cx="152400" cy="122115"/>
            <a:chOff x="7983415" y="6582508"/>
            <a:chExt cx="152400" cy="486507"/>
          </a:xfrm>
        </p:grpSpPr>
        <p:cxnSp>
          <p:nvCxnSpPr>
            <p:cNvPr id="274" name="Straight Connector 273"/>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5" name="Straight Connector 274"/>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3" name="Group 242"/>
          <p:cNvGrpSpPr/>
          <p:nvPr/>
        </p:nvGrpSpPr>
        <p:grpSpPr>
          <a:xfrm rot="5400000">
            <a:off x="-166467" y="5467067"/>
            <a:ext cx="152400" cy="122115"/>
            <a:chOff x="7983415" y="6582508"/>
            <a:chExt cx="152400" cy="486507"/>
          </a:xfrm>
        </p:grpSpPr>
        <p:cxnSp>
          <p:nvCxnSpPr>
            <p:cNvPr id="272" name="Straight Connector 271"/>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3" name="Straight Connector 272"/>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4" name="Group 243"/>
          <p:cNvGrpSpPr/>
          <p:nvPr/>
        </p:nvGrpSpPr>
        <p:grpSpPr>
          <a:xfrm rot="5400000">
            <a:off x="-166467" y="4993425"/>
            <a:ext cx="152400" cy="122115"/>
            <a:chOff x="7983415" y="6582508"/>
            <a:chExt cx="152400" cy="486507"/>
          </a:xfrm>
        </p:grpSpPr>
        <p:cxnSp>
          <p:nvCxnSpPr>
            <p:cNvPr id="270" name="Straight Connector 269"/>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5" name="Group 244"/>
          <p:cNvGrpSpPr/>
          <p:nvPr/>
        </p:nvGrpSpPr>
        <p:grpSpPr>
          <a:xfrm rot="5400000">
            <a:off x="-166467" y="4519783"/>
            <a:ext cx="152400" cy="122115"/>
            <a:chOff x="7983415" y="6582508"/>
            <a:chExt cx="152400" cy="486507"/>
          </a:xfrm>
        </p:grpSpPr>
        <p:cxnSp>
          <p:nvCxnSpPr>
            <p:cNvPr id="268" name="Straight Connector 267"/>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9" name="Straight Connector 268"/>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6" name="Group 245"/>
          <p:cNvGrpSpPr/>
          <p:nvPr/>
        </p:nvGrpSpPr>
        <p:grpSpPr>
          <a:xfrm rot="5400000">
            <a:off x="-166467" y="4046141"/>
            <a:ext cx="152400" cy="122115"/>
            <a:chOff x="7983415" y="6582508"/>
            <a:chExt cx="152400" cy="486507"/>
          </a:xfrm>
        </p:grpSpPr>
        <p:cxnSp>
          <p:nvCxnSpPr>
            <p:cNvPr id="266" name="Straight Connector 265"/>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7" name="Group 246"/>
          <p:cNvGrpSpPr/>
          <p:nvPr/>
        </p:nvGrpSpPr>
        <p:grpSpPr>
          <a:xfrm rot="5400000">
            <a:off x="-166467" y="3572499"/>
            <a:ext cx="152400" cy="122115"/>
            <a:chOff x="7983415" y="6582508"/>
            <a:chExt cx="152400" cy="486507"/>
          </a:xfrm>
        </p:grpSpPr>
        <p:cxnSp>
          <p:nvCxnSpPr>
            <p:cNvPr id="264" name="Straight Connector 263"/>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8" name="Group 247"/>
          <p:cNvGrpSpPr/>
          <p:nvPr/>
        </p:nvGrpSpPr>
        <p:grpSpPr>
          <a:xfrm rot="5400000">
            <a:off x="-166467" y="3098857"/>
            <a:ext cx="152400" cy="122115"/>
            <a:chOff x="7983415" y="6582508"/>
            <a:chExt cx="152400" cy="486507"/>
          </a:xfrm>
        </p:grpSpPr>
        <p:cxnSp>
          <p:nvCxnSpPr>
            <p:cNvPr id="262" name="Straight Connector 261"/>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3" name="Straight Connector 262"/>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9" name="Group 248"/>
          <p:cNvGrpSpPr/>
          <p:nvPr/>
        </p:nvGrpSpPr>
        <p:grpSpPr>
          <a:xfrm rot="5400000">
            <a:off x="-166467" y="2625215"/>
            <a:ext cx="152400" cy="122115"/>
            <a:chOff x="7983415" y="6582508"/>
            <a:chExt cx="152400" cy="486507"/>
          </a:xfrm>
        </p:grpSpPr>
        <p:cxnSp>
          <p:nvCxnSpPr>
            <p:cNvPr id="260" name="Straight Connector 259"/>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0" name="Group 249"/>
          <p:cNvGrpSpPr/>
          <p:nvPr/>
        </p:nvGrpSpPr>
        <p:grpSpPr>
          <a:xfrm rot="5400000">
            <a:off x="-166467" y="2151573"/>
            <a:ext cx="152400" cy="122115"/>
            <a:chOff x="7983415" y="6582508"/>
            <a:chExt cx="152400" cy="486507"/>
          </a:xfrm>
        </p:grpSpPr>
        <p:cxnSp>
          <p:nvCxnSpPr>
            <p:cNvPr id="258" name="Straight Connector 257"/>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1" name="Group 250"/>
          <p:cNvGrpSpPr/>
          <p:nvPr/>
        </p:nvGrpSpPr>
        <p:grpSpPr>
          <a:xfrm rot="5400000">
            <a:off x="-166467" y="1677931"/>
            <a:ext cx="152400" cy="122115"/>
            <a:chOff x="7983415" y="6582508"/>
            <a:chExt cx="152400" cy="486507"/>
          </a:xfrm>
        </p:grpSpPr>
        <p:cxnSp>
          <p:nvCxnSpPr>
            <p:cNvPr id="256" name="Straight Connector 255"/>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2" name="Group 251"/>
          <p:cNvGrpSpPr/>
          <p:nvPr/>
        </p:nvGrpSpPr>
        <p:grpSpPr>
          <a:xfrm rot="5400000">
            <a:off x="-166467" y="997340"/>
            <a:ext cx="152400" cy="122115"/>
            <a:chOff x="7983415" y="6582508"/>
            <a:chExt cx="152400" cy="486507"/>
          </a:xfrm>
        </p:grpSpPr>
        <p:cxnSp>
          <p:nvCxnSpPr>
            <p:cNvPr id="254" name="Straight Connector 253"/>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53" name="Straight Connector 252"/>
          <p:cNvCxnSpPr/>
          <p:nvPr/>
        </p:nvCxnSpPr>
        <p:spPr>
          <a:xfrm rot="5400000">
            <a:off x="-90267" y="6338154"/>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6" name="Straight Connector 205"/>
          <p:cNvCxnSpPr/>
          <p:nvPr/>
        </p:nvCxnSpPr>
        <p:spPr>
          <a:xfrm rot="5400000">
            <a:off x="9227541" y="392949"/>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07" name="Group 206"/>
          <p:cNvGrpSpPr/>
          <p:nvPr/>
        </p:nvGrpSpPr>
        <p:grpSpPr>
          <a:xfrm rot="5400000">
            <a:off x="9151341" y="5940709"/>
            <a:ext cx="152400" cy="122115"/>
            <a:chOff x="7983415" y="6582508"/>
            <a:chExt cx="152400" cy="486507"/>
          </a:xfrm>
        </p:grpSpPr>
        <p:cxnSp>
          <p:nvCxnSpPr>
            <p:cNvPr id="239" name="Straight Connector 238"/>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8" name="Group 207"/>
          <p:cNvGrpSpPr/>
          <p:nvPr/>
        </p:nvGrpSpPr>
        <p:grpSpPr>
          <a:xfrm rot="5400000">
            <a:off x="9151341" y="5467067"/>
            <a:ext cx="152400" cy="122115"/>
            <a:chOff x="7983415" y="6582508"/>
            <a:chExt cx="152400" cy="486507"/>
          </a:xfrm>
        </p:grpSpPr>
        <p:cxnSp>
          <p:nvCxnSpPr>
            <p:cNvPr id="237" name="Straight Connector 236"/>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9" name="Group 208"/>
          <p:cNvGrpSpPr/>
          <p:nvPr/>
        </p:nvGrpSpPr>
        <p:grpSpPr>
          <a:xfrm rot="5400000">
            <a:off x="9151341" y="4993425"/>
            <a:ext cx="152400" cy="122115"/>
            <a:chOff x="7983415" y="6582508"/>
            <a:chExt cx="152400" cy="486507"/>
          </a:xfrm>
        </p:grpSpPr>
        <p:cxnSp>
          <p:nvCxnSpPr>
            <p:cNvPr id="235" name="Straight Connector 234"/>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6" name="Straight Connector 235"/>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0" name="Group 209"/>
          <p:cNvGrpSpPr/>
          <p:nvPr/>
        </p:nvGrpSpPr>
        <p:grpSpPr>
          <a:xfrm rot="5400000">
            <a:off x="9151341" y="4519783"/>
            <a:ext cx="152400" cy="122115"/>
            <a:chOff x="7983415" y="6582508"/>
            <a:chExt cx="152400" cy="486507"/>
          </a:xfrm>
        </p:grpSpPr>
        <p:cxnSp>
          <p:nvCxnSpPr>
            <p:cNvPr id="233" name="Straight Connector 232"/>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4" name="Straight Connector 233"/>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1" name="Group 210"/>
          <p:cNvGrpSpPr/>
          <p:nvPr/>
        </p:nvGrpSpPr>
        <p:grpSpPr>
          <a:xfrm rot="5400000">
            <a:off x="9151341" y="4046141"/>
            <a:ext cx="152400" cy="122115"/>
            <a:chOff x="7983415" y="6582508"/>
            <a:chExt cx="152400" cy="486507"/>
          </a:xfrm>
        </p:grpSpPr>
        <p:cxnSp>
          <p:nvCxnSpPr>
            <p:cNvPr id="231" name="Straight Connector 230"/>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2" name="Straight Connector 231"/>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2" name="Group 211"/>
          <p:cNvGrpSpPr/>
          <p:nvPr/>
        </p:nvGrpSpPr>
        <p:grpSpPr>
          <a:xfrm rot="5400000">
            <a:off x="9151341" y="3572499"/>
            <a:ext cx="152400" cy="122115"/>
            <a:chOff x="7983415" y="6582508"/>
            <a:chExt cx="152400" cy="486507"/>
          </a:xfrm>
        </p:grpSpPr>
        <p:cxnSp>
          <p:nvCxnSpPr>
            <p:cNvPr id="229" name="Straight Connector 228"/>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3" name="Group 212"/>
          <p:cNvGrpSpPr/>
          <p:nvPr/>
        </p:nvGrpSpPr>
        <p:grpSpPr>
          <a:xfrm rot="5400000">
            <a:off x="9151341" y="3098857"/>
            <a:ext cx="152400" cy="122115"/>
            <a:chOff x="7983415" y="6582508"/>
            <a:chExt cx="152400" cy="486507"/>
          </a:xfrm>
        </p:grpSpPr>
        <p:cxnSp>
          <p:nvCxnSpPr>
            <p:cNvPr id="227" name="Straight Connector 226"/>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4" name="Group 213"/>
          <p:cNvGrpSpPr/>
          <p:nvPr/>
        </p:nvGrpSpPr>
        <p:grpSpPr>
          <a:xfrm rot="5400000">
            <a:off x="9151341" y="2625215"/>
            <a:ext cx="152400" cy="122115"/>
            <a:chOff x="7983415" y="6582508"/>
            <a:chExt cx="152400" cy="486507"/>
          </a:xfrm>
        </p:grpSpPr>
        <p:cxnSp>
          <p:nvCxnSpPr>
            <p:cNvPr id="225" name="Straight Connector 224"/>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5" name="Group 214"/>
          <p:cNvGrpSpPr/>
          <p:nvPr/>
        </p:nvGrpSpPr>
        <p:grpSpPr>
          <a:xfrm rot="5400000">
            <a:off x="9151341" y="2151573"/>
            <a:ext cx="152400" cy="122115"/>
            <a:chOff x="7983415" y="6582508"/>
            <a:chExt cx="152400" cy="486507"/>
          </a:xfrm>
        </p:grpSpPr>
        <p:cxnSp>
          <p:nvCxnSpPr>
            <p:cNvPr id="223" name="Straight Connector 222"/>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6" name="Group 215"/>
          <p:cNvGrpSpPr/>
          <p:nvPr/>
        </p:nvGrpSpPr>
        <p:grpSpPr>
          <a:xfrm rot="5400000">
            <a:off x="9151341" y="1677931"/>
            <a:ext cx="152400" cy="122115"/>
            <a:chOff x="7983415" y="6582508"/>
            <a:chExt cx="152400" cy="486507"/>
          </a:xfrm>
        </p:grpSpPr>
        <p:cxnSp>
          <p:nvCxnSpPr>
            <p:cNvPr id="221" name="Straight Connector 220"/>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7" name="Group 216"/>
          <p:cNvGrpSpPr/>
          <p:nvPr/>
        </p:nvGrpSpPr>
        <p:grpSpPr>
          <a:xfrm rot="5400000">
            <a:off x="9151341" y="997340"/>
            <a:ext cx="152400" cy="122115"/>
            <a:chOff x="7983415" y="6582508"/>
            <a:chExt cx="152400" cy="486507"/>
          </a:xfrm>
        </p:grpSpPr>
        <p:cxnSp>
          <p:nvCxnSpPr>
            <p:cNvPr id="219" name="Straight Connector 218"/>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18" name="Straight Connector 217"/>
          <p:cNvCxnSpPr/>
          <p:nvPr/>
        </p:nvCxnSpPr>
        <p:spPr>
          <a:xfrm rot="5400000">
            <a:off x="9227541" y="6338154"/>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457731" y="-141165"/>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a:off x="8684419" y="-141165"/>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173" name="Group 172"/>
          <p:cNvGrpSpPr/>
          <p:nvPr/>
        </p:nvGrpSpPr>
        <p:grpSpPr>
          <a:xfrm>
            <a:off x="7986158" y="-141165"/>
            <a:ext cx="152400" cy="122115"/>
            <a:chOff x="7983415" y="6582508"/>
            <a:chExt cx="152400" cy="486507"/>
          </a:xfrm>
        </p:grpSpPr>
        <p:cxnSp>
          <p:nvCxnSpPr>
            <p:cNvPr id="204" name="Straight Connector 203"/>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4" name="Group 173"/>
          <p:cNvGrpSpPr/>
          <p:nvPr/>
        </p:nvGrpSpPr>
        <p:grpSpPr>
          <a:xfrm>
            <a:off x="7287901" y="-141165"/>
            <a:ext cx="152400" cy="122115"/>
            <a:chOff x="7983415" y="6582508"/>
            <a:chExt cx="152400" cy="486507"/>
          </a:xfrm>
        </p:grpSpPr>
        <p:cxnSp>
          <p:nvCxnSpPr>
            <p:cNvPr id="202" name="Straight Connector 201"/>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3" name="Straight Connector 202"/>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5" name="Group 174"/>
          <p:cNvGrpSpPr/>
          <p:nvPr/>
        </p:nvGrpSpPr>
        <p:grpSpPr>
          <a:xfrm>
            <a:off x="6589644" y="-141165"/>
            <a:ext cx="152400" cy="122115"/>
            <a:chOff x="7983415" y="6582508"/>
            <a:chExt cx="152400" cy="486507"/>
          </a:xfrm>
        </p:grpSpPr>
        <p:cxnSp>
          <p:nvCxnSpPr>
            <p:cNvPr id="200" name="Straight Connector 199"/>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1" name="Straight Connector 200"/>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6" name="Group 175"/>
          <p:cNvGrpSpPr/>
          <p:nvPr/>
        </p:nvGrpSpPr>
        <p:grpSpPr>
          <a:xfrm>
            <a:off x="5891387" y="-141165"/>
            <a:ext cx="152400" cy="122115"/>
            <a:chOff x="7983415" y="6582508"/>
            <a:chExt cx="152400" cy="486507"/>
          </a:xfrm>
        </p:grpSpPr>
        <p:cxnSp>
          <p:nvCxnSpPr>
            <p:cNvPr id="198" name="Straight Connector 197"/>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9" name="Straight Connector 198"/>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7" name="Group 176"/>
          <p:cNvGrpSpPr/>
          <p:nvPr/>
        </p:nvGrpSpPr>
        <p:grpSpPr>
          <a:xfrm>
            <a:off x="5193130" y="-141165"/>
            <a:ext cx="152400" cy="122115"/>
            <a:chOff x="7983415" y="6582508"/>
            <a:chExt cx="152400" cy="486507"/>
          </a:xfrm>
        </p:grpSpPr>
        <p:cxnSp>
          <p:nvCxnSpPr>
            <p:cNvPr id="196" name="Straight Connector 195"/>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7" name="Straight Connector 196"/>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8" name="Group 177"/>
          <p:cNvGrpSpPr/>
          <p:nvPr/>
        </p:nvGrpSpPr>
        <p:grpSpPr>
          <a:xfrm>
            <a:off x="4494873" y="-141165"/>
            <a:ext cx="152400" cy="122115"/>
            <a:chOff x="7983415" y="6582508"/>
            <a:chExt cx="152400" cy="486507"/>
          </a:xfrm>
        </p:grpSpPr>
        <p:cxnSp>
          <p:nvCxnSpPr>
            <p:cNvPr id="194" name="Straight Connector 193"/>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5" name="Straight Connector 194"/>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9" name="Group 178"/>
          <p:cNvGrpSpPr/>
          <p:nvPr/>
        </p:nvGrpSpPr>
        <p:grpSpPr>
          <a:xfrm>
            <a:off x="3796616" y="-141165"/>
            <a:ext cx="152400" cy="122115"/>
            <a:chOff x="7983415" y="6582508"/>
            <a:chExt cx="152400" cy="486507"/>
          </a:xfrm>
        </p:grpSpPr>
        <p:cxnSp>
          <p:nvCxnSpPr>
            <p:cNvPr id="192" name="Straight Connector 191"/>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3" name="Straight Connector 192"/>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0" name="Group 179"/>
          <p:cNvGrpSpPr/>
          <p:nvPr/>
        </p:nvGrpSpPr>
        <p:grpSpPr>
          <a:xfrm>
            <a:off x="3098359" y="-141165"/>
            <a:ext cx="152400" cy="122115"/>
            <a:chOff x="7983415" y="6582508"/>
            <a:chExt cx="152400" cy="486507"/>
          </a:xfrm>
        </p:grpSpPr>
        <p:cxnSp>
          <p:nvCxnSpPr>
            <p:cNvPr id="190" name="Straight Connector 189"/>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1" name="Straight Connector 190"/>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1" name="Group 180"/>
          <p:cNvGrpSpPr/>
          <p:nvPr/>
        </p:nvGrpSpPr>
        <p:grpSpPr>
          <a:xfrm>
            <a:off x="2400102" y="-141165"/>
            <a:ext cx="152400" cy="122115"/>
            <a:chOff x="7983415" y="6582508"/>
            <a:chExt cx="152400" cy="486507"/>
          </a:xfrm>
        </p:grpSpPr>
        <p:cxnSp>
          <p:nvCxnSpPr>
            <p:cNvPr id="188" name="Straight Connector 187"/>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2" name="Group 181"/>
          <p:cNvGrpSpPr/>
          <p:nvPr/>
        </p:nvGrpSpPr>
        <p:grpSpPr>
          <a:xfrm>
            <a:off x="1701845" y="-141165"/>
            <a:ext cx="152400" cy="122115"/>
            <a:chOff x="7983415" y="6582508"/>
            <a:chExt cx="152400" cy="486507"/>
          </a:xfrm>
        </p:grpSpPr>
        <p:cxnSp>
          <p:nvCxnSpPr>
            <p:cNvPr id="186" name="Straight Connector 185"/>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3" name="Group 182"/>
          <p:cNvGrpSpPr/>
          <p:nvPr/>
        </p:nvGrpSpPr>
        <p:grpSpPr>
          <a:xfrm>
            <a:off x="1003588" y="-141165"/>
            <a:ext cx="152400" cy="122115"/>
            <a:chOff x="7983415" y="6582508"/>
            <a:chExt cx="152400" cy="486507"/>
          </a:xfrm>
        </p:grpSpPr>
        <p:cxnSp>
          <p:nvCxnSpPr>
            <p:cNvPr id="184" name="Straight Connector 183"/>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sp>
        <p:nvSpPr>
          <p:cNvPr id="148" name="Freeform 7"/>
          <p:cNvSpPr>
            <a:spLocks noChangeAspect="1" noEditPoints="1"/>
          </p:cNvSpPr>
          <p:nvPr/>
        </p:nvSpPr>
        <p:spPr bwMode="white">
          <a:xfrm>
            <a:off x="0" y="1"/>
            <a:ext cx="9144000" cy="6857665"/>
          </a:xfrm>
          <a:custGeom>
            <a:avLst/>
            <a:gdLst>
              <a:gd name="T0" fmla="*/ 0 w 6803"/>
              <a:gd name="T1" fmla="*/ 0 h 5102"/>
              <a:gd name="T2" fmla="*/ 0 w 6803"/>
              <a:gd name="T3" fmla="*/ 5102 h 5102"/>
              <a:gd name="T4" fmla="*/ 6803 w 6803"/>
              <a:gd name="T5" fmla="*/ 5102 h 5102"/>
              <a:gd name="T6" fmla="*/ 6803 w 6803"/>
              <a:gd name="T7" fmla="*/ 0 h 5102"/>
              <a:gd name="T8" fmla="*/ 0 w 6803"/>
              <a:gd name="T9" fmla="*/ 0 h 5102"/>
              <a:gd name="T10" fmla="*/ 6751 w 6803"/>
              <a:gd name="T11" fmla="*/ 5048 h 5102"/>
              <a:gd name="T12" fmla="*/ 52 w 6803"/>
              <a:gd name="T13" fmla="*/ 5048 h 5102"/>
              <a:gd name="T14" fmla="*/ 52 w 6803"/>
              <a:gd name="T15" fmla="*/ 54 h 5102"/>
              <a:gd name="T16" fmla="*/ 6751 w 6803"/>
              <a:gd name="T17" fmla="*/ 54 h 5102"/>
              <a:gd name="T18" fmla="*/ 6751 w 6803"/>
              <a:gd name="T19" fmla="*/ 5048 h 5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03" h="5102">
                <a:moveTo>
                  <a:pt x="0" y="0"/>
                </a:moveTo>
                <a:lnTo>
                  <a:pt x="0" y="5102"/>
                </a:lnTo>
                <a:lnTo>
                  <a:pt x="6803" y="5102"/>
                </a:lnTo>
                <a:lnTo>
                  <a:pt x="6803" y="0"/>
                </a:lnTo>
                <a:lnTo>
                  <a:pt x="0" y="0"/>
                </a:lnTo>
                <a:close/>
                <a:moveTo>
                  <a:pt x="6751" y="5048"/>
                </a:moveTo>
                <a:lnTo>
                  <a:pt x="52" y="5048"/>
                </a:lnTo>
                <a:lnTo>
                  <a:pt x="52" y="54"/>
                </a:lnTo>
                <a:lnTo>
                  <a:pt x="6751" y="54"/>
                </a:lnTo>
                <a:lnTo>
                  <a:pt x="6751" y="504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solidFill>
                <a:srgbClr val="2D2D2A"/>
              </a:solidFill>
            </a:endParaRPr>
          </a:p>
        </p:txBody>
      </p:sp>
      <p:sp>
        <p:nvSpPr>
          <p:cNvPr id="150" name="TextBox 149"/>
          <p:cNvSpPr txBox="1"/>
          <p:nvPr/>
        </p:nvSpPr>
        <p:spPr>
          <a:xfrm>
            <a:off x="8138559" y="6567050"/>
            <a:ext cx="545862" cy="123111"/>
          </a:xfrm>
          <a:prstGeom prst="rect">
            <a:avLst/>
          </a:prstGeom>
          <a:noFill/>
        </p:spPr>
        <p:txBody>
          <a:bodyPr wrap="square" lIns="0" tIns="0" rIns="0" bIns="0" rtlCol="0">
            <a:spAutoFit/>
          </a:bodyPr>
          <a:lstStyle/>
          <a:p>
            <a:pPr algn="r"/>
            <a:fld id="{567A4CEE-210B-4A43-8E57-98E37E0AC15F}" type="slidenum">
              <a:rPr lang="en-US" sz="800" smtClean="0">
                <a:solidFill>
                  <a:srgbClr val="2D2D2A">
                    <a:lumMod val="50000"/>
                    <a:lumOff val="50000"/>
                  </a:srgbClr>
                </a:solidFill>
                <a:latin typeface="Arial"/>
              </a:rPr>
              <a:pPr algn="r"/>
              <a:t>‹#›</a:t>
            </a:fld>
            <a:endParaRPr lang="en-US" sz="800" dirty="0">
              <a:solidFill>
                <a:srgbClr val="2D2D2A">
                  <a:lumMod val="50000"/>
                  <a:lumOff val="50000"/>
                </a:srgbClr>
              </a:solidFill>
              <a:latin typeface="Arial"/>
            </a:endParaRPr>
          </a:p>
        </p:txBody>
      </p:sp>
      <p:sp>
        <p:nvSpPr>
          <p:cNvPr id="154" name="Rectangle 153"/>
          <p:cNvSpPr/>
          <p:nvPr/>
        </p:nvSpPr>
        <p:spPr>
          <a:xfrm>
            <a:off x="7038578" y="6567049"/>
            <a:ext cx="1099980" cy="123111"/>
          </a:xfrm>
          <a:prstGeom prst="rect">
            <a:avLst/>
          </a:prstGeom>
          <a:noFill/>
        </p:spPr>
        <p:txBody>
          <a:bodyPr wrap="square" lIns="0" tIns="0" rIns="0" bIns="0" rtlCol="0">
            <a:spAutoFit/>
          </a:bodyPr>
          <a:lstStyle/>
          <a:p>
            <a:pPr algn="r"/>
            <a:r>
              <a:rPr lang="en-US" sz="800" dirty="0">
                <a:solidFill>
                  <a:srgbClr val="2D2D2A">
                    <a:lumMod val="50000"/>
                    <a:lumOff val="50000"/>
                  </a:srgbClr>
                </a:solidFill>
                <a:latin typeface="Arial"/>
              </a:rPr>
              <a:t>© Duarte, Inc. 2014</a:t>
            </a:r>
          </a:p>
        </p:txBody>
      </p:sp>
      <p:sp>
        <p:nvSpPr>
          <p:cNvPr id="162" name="Content Placeholder 2"/>
          <p:cNvSpPr>
            <a:spLocks noGrp="1"/>
          </p:cNvSpPr>
          <p:nvPr>
            <p:ph idx="18"/>
          </p:nvPr>
        </p:nvSpPr>
        <p:spPr>
          <a:xfrm>
            <a:off x="457731" y="1816100"/>
            <a:ext cx="8290029" cy="4583111"/>
          </a:xfrm>
        </p:spPr>
        <p:txBody>
          <a:bodyPr>
            <a:noAutofit/>
          </a:bodyPr>
          <a:lstStyle>
            <a:lvl1pPr>
              <a:defRPr sz="1100">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1" name="Text Placeholder 6"/>
          <p:cNvSpPr>
            <a:spLocks noGrp="1"/>
          </p:cNvSpPr>
          <p:nvPr>
            <p:ph type="body" sz="quarter" idx="16"/>
          </p:nvPr>
        </p:nvSpPr>
        <p:spPr>
          <a:xfrm>
            <a:off x="458788" y="6399212"/>
            <a:ext cx="5438508" cy="458788"/>
          </a:xfrm>
        </p:spPr>
        <p:txBody>
          <a:bodyPr vert="horz" lIns="0" tIns="0" rIns="0" bIns="0" rtlCol="0" anchor="ctr">
            <a:noAutofit/>
          </a:bodyPr>
          <a:lstStyle>
            <a:lvl1pPr>
              <a:defRPr lang="en-US" sz="800" i="0" kern="1200" dirty="0" smtClean="0">
                <a:solidFill>
                  <a:schemeClr val="tx1">
                    <a:lumMod val="50000"/>
                    <a:lumOff val="50000"/>
                  </a:schemeClr>
                </a:solidFill>
                <a:latin typeface="+mj-lt"/>
                <a:ea typeface="+mn-ea"/>
                <a:cs typeface="+mn-cs"/>
              </a:defRPr>
            </a:lvl1pPr>
          </a:lstStyle>
          <a:p>
            <a:pPr marL="0" lvl="0" indent="0" algn="l" defTabSz="914400" rtl="0" eaLnBrk="1" latinLnBrk="0" hangingPunct="1">
              <a:lnSpc>
                <a:spcPct val="85000"/>
              </a:lnSpc>
              <a:spcBef>
                <a:spcPts val="0"/>
              </a:spcBef>
              <a:spcAft>
                <a:spcPts val="0"/>
              </a:spcAft>
              <a:buFontTx/>
              <a:buNone/>
            </a:pPr>
            <a:r>
              <a:rPr lang="en-US"/>
              <a:t>Edit Master text styles</a:t>
            </a:r>
          </a:p>
        </p:txBody>
      </p:sp>
    </p:spTree>
    <p:extLst>
      <p:ext uri="{BB962C8B-B14F-4D97-AF65-F5344CB8AC3E}">
        <p14:creationId xmlns:p14="http://schemas.microsoft.com/office/powerpoint/2010/main" val="30594017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Case Study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Click to edit Master title style</a:t>
            </a:r>
          </a:p>
        </p:txBody>
      </p:sp>
      <p:sp>
        <p:nvSpPr>
          <p:cNvPr id="152" name="Text Placeholder 2"/>
          <p:cNvSpPr>
            <a:spLocks noGrp="1"/>
          </p:cNvSpPr>
          <p:nvPr>
            <p:ph type="body" idx="10"/>
          </p:nvPr>
        </p:nvSpPr>
        <p:spPr>
          <a:xfrm>
            <a:off x="459580" y="1134598"/>
            <a:ext cx="4035293" cy="536519"/>
          </a:xfrm>
        </p:spPr>
        <p:txBody>
          <a:bodyPr anchor="t">
            <a:noAutofit/>
          </a:bodyPr>
          <a:lstStyle>
            <a:lvl1pPr marL="0" indent="0">
              <a:buNone/>
              <a:defRPr sz="15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cxnSp>
        <p:nvCxnSpPr>
          <p:cNvPr id="276" name="Straight Connector 275"/>
          <p:cNvCxnSpPr/>
          <p:nvPr/>
        </p:nvCxnSpPr>
        <p:spPr>
          <a:xfrm>
            <a:off x="457731" y="6873247"/>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7" name="Straight Connector 276"/>
          <p:cNvCxnSpPr/>
          <p:nvPr/>
        </p:nvCxnSpPr>
        <p:spPr>
          <a:xfrm>
            <a:off x="8684419" y="6873247"/>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78" name="Group 277"/>
          <p:cNvGrpSpPr/>
          <p:nvPr/>
        </p:nvGrpSpPr>
        <p:grpSpPr>
          <a:xfrm>
            <a:off x="7986158" y="6873247"/>
            <a:ext cx="152400" cy="122115"/>
            <a:chOff x="7983415" y="6582508"/>
            <a:chExt cx="152400" cy="486507"/>
          </a:xfrm>
        </p:grpSpPr>
        <p:cxnSp>
          <p:nvCxnSpPr>
            <p:cNvPr id="309" name="Straight Connector 308"/>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10" name="Straight Connector 309"/>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9" name="Group 278"/>
          <p:cNvGrpSpPr/>
          <p:nvPr/>
        </p:nvGrpSpPr>
        <p:grpSpPr>
          <a:xfrm>
            <a:off x="7287901" y="6873247"/>
            <a:ext cx="152400" cy="122115"/>
            <a:chOff x="7983415" y="6582508"/>
            <a:chExt cx="152400" cy="486507"/>
          </a:xfrm>
        </p:grpSpPr>
        <p:cxnSp>
          <p:nvCxnSpPr>
            <p:cNvPr id="307" name="Straight Connector 306"/>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8" name="Straight Connector 307"/>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0" name="Group 279"/>
          <p:cNvGrpSpPr/>
          <p:nvPr/>
        </p:nvGrpSpPr>
        <p:grpSpPr>
          <a:xfrm>
            <a:off x="6589644" y="6873247"/>
            <a:ext cx="152400" cy="122115"/>
            <a:chOff x="7983415" y="6582508"/>
            <a:chExt cx="152400" cy="486507"/>
          </a:xfrm>
        </p:grpSpPr>
        <p:cxnSp>
          <p:nvCxnSpPr>
            <p:cNvPr id="305" name="Straight Connector 304"/>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6" name="Straight Connector 305"/>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1" name="Group 280"/>
          <p:cNvGrpSpPr/>
          <p:nvPr/>
        </p:nvGrpSpPr>
        <p:grpSpPr>
          <a:xfrm>
            <a:off x="5891387" y="6873247"/>
            <a:ext cx="152400" cy="122115"/>
            <a:chOff x="7983415" y="6582508"/>
            <a:chExt cx="152400" cy="486507"/>
          </a:xfrm>
        </p:grpSpPr>
        <p:cxnSp>
          <p:nvCxnSpPr>
            <p:cNvPr id="303" name="Straight Connector 302"/>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4" name="Straight Connector 303"/>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2" name="Group 281"/>
          <p:cNvGrpSpPr/>
          <p:nvPr/>
        </p:nvGrpSpPr>
        <p:grpSpPr>
          <a:xfrm>
            <a:off x="5193130" y="6873247"/>
            <a:ext cx="152400" cy="122115"/>
            <a:chOff x="7983415" y="6582508"/>
            <a:chExt cx="152400" cy="486507"/>
          </a:xfrm>
        </p:grpSpPr>
        <p:cxnSp>
          <p:nvCxnSpPr>
            <p:cNvPr id="301" name="Straight Connector 300"/>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3" name="Group 282"/>
          <p:cNvGrpSpPr/>
          <p:nvPr/>
        </p:nvGrpSpPr>
        <p:grpSpPr>
          <a:xfrm>
            <a:off x="4494873" y="6873247"/>
            <a:ext cx="152400" cy="122115"/>
            <a:chOff x="7983415" y="6582508"/>
            <a:chExt cx="152400" cy="486507"/>
          </a:xfrm>
        </p:grpSpPr>
        <p:cxnSp>
          <p:nvCxnSpPr>
            <p:cNvPr id="299" name="Straight Connector 298"/>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0" name="Straight Connector 299"/>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4" name="Group 283"/>
          <p:cNvGrpSpPr/>
          <p:nvPr/>
        </p:nvGrpSpPr>
        <p:grpSpPr>
          <a:xfrm>
            <a:off x="3796616" y="6873247"/>
            <a:ext cx="152400" cy="122115"/>
            <a:chOff x="7983415" y="6582508"/>
            <a:chExt cx="152400" cy="486507"/>
          </a:xfrm>
        </p:grpSpPr>
        <p:cxnSp>
          <p:nvCxnSpPr>
            <p:cNvPr id="297" name="Straight Connector 296"/>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5" name="Group 284"/>
          <p:cNvGrpSpPr/>
          <p:nvPr/>
        </p:nvGrpSpPr>
        <p:grpSpPr>
          <a:xfrm>
            <a:off x="3098359" y="6873247"/>
            <a:ext cx="152400" cy="122115"/>
            <a:chOff x="7983415" y="6582508"/>
            <a:chExt cx="152400" cy="486507"/>
          </a:xfrm>
        </p:grpSpPr>
        <p:cxnSp>
          <p:nvCxnSpPr>
            <p:cNvPr id="295" name="Straight Connector 294"/>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6" name="Straight Connector 295"/>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6" name="Group 285"/>
          <p:cNvGrpSpPr/>
          <p:nvPr/>
        </p:nvGrpSpPr>
        <p:grpSpPr>
          <a:xfrm>
            <a:off x="2400102" y="6873247"/>
            <a:ext cx="152400" cy="122115"/>
            <a:chOff x="7983415" y="6582508"/>
            <a:chExt cx="152400" cy="486507"/>
          </a:xfrm>
        </p:grpSpPr>
        <p:cxnSp>
          <p:nvCxnSpPr>
            <p:cNvPr id="293" name="Straight Connector 292"/>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7" name="Group 286"/>
          <p:cNvGrpSpPr/>
          <p:nvPr/>
        </p:nvGrpSpPr>
        <p:grpSpPr>
          <a:xfrm>
            <a:off x="1701845" y="6873247"/>
            <a:ext cx="152400" cy="122115"/>
            <a:chOff x="7983415" y="6582508"/>
            <a:chExt cx="152400" cy="486507"/>
          </a:xfrm>
        </p:grpSpPr>
        <p:cxnSp>
          <p:nvCxnSpPr>
            <p:cNvPr id="291" name="Straight Connector 290"/>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8" name="Group 287"/>
          <p:cNvGrpSpPr/>
          <p:nvPr/>
        </p:nvGrpSpPr>
        <p:grpSpPr>
          <a:xfrm>
            <a:off x="1003588" y="6873247"/>
            <a:ext cx="152400" cy="122115"/>
            <a:chOff x="7983415" y="6582508"/>
            <a:chExt cx="152400" cy="486507"/>
          </a:xfrm>
        </p:grpSpPr>
        <p:cxnSp>
          <p:nvCxnSpPr>
            <p:cNvPr id="289" name="Straight Connector 288"/>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0" name="Straight Connector 289"/>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41" name="Straight Connector 240"/>
          <p:cNvCxnSpPr/>
          <p:nvPr/>
        </p:nvCxnSpPr>
        <p:spPr>
          <a:xfrm rot="5400000">
            <a:off x="-90267" y="392949"/>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42" name="Group 241"/>
          <p:cNvGrpSpPr/>
          <p:nvPr/>
        </p:nvGrpSpPr>
        <p:grpSpPr>
          <a:xfrm rot="5400000">
            <a:off x="-166467" y="5940709"/>
            <a:ext cx="152400" cy="122115"/>
            <a:chOff x="7983415" y="6582508"/>
            <a:chExt cx="152400" cy="486507"/>
          </a:xfrm>
        </p:grpSpPr>
        <p:cxnSp>
          <p:nvCxnSpPr>
            <p:cNvPr id="274" name="Straight Connector 273"/>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5" name="Straight Connector 274"/>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3" name="Group 242"/>
          <p:cNvGrpSpPr/>
          <p:nvPr/>
        </p:nvGrpSpPr>
        <p:grpSpPr>
          <a:xfrm rot="5400000">
            <a:off x="-166467" y="5467067"/>
            <a:ext cx="152400" cy="122115"/>
            <a:chOff x="7983415" y="6582508"/>
            <a:chExt cx="152400" cy="486507"/>
          </a:xfrm>
        </p:grpSpPr>
        <p:cxnSp>
          <p:nvCxnSpPr>
            <p:cNvPr id="272" name="Straight Connector 271"/>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3" name="Straight Connector 272"/>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4" name="Group 243"/>
          <p:cNvGrpSpPr/>
          <p:nvPr/>
        </p:nvGrpSpPr>
        <p:grpSpPr>
          <a:xfrm rot="5400000">
            <a:off x="-166467" y="4993425"/>
            <a:ext cx="152400" cy="122115"/>
            <a:chOff x="7983415" y="6582508"/>
            <a:chExt cx="152400" cy="486507"/>
          </a:xfrm>
        </p:grpSpPr>
        <p:cxnSp>
          <p:nvCxnSpPr>
            <p:cNvPr id="270" name="Straight Connector 269"/>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5" name="Group 244"/>
          <p:cNvGrpSpPr/>
          <p:nvPr/>
        </p:nvGrpSpPr>
        <p:grpSpPr>
          <a:xfrm rot="5400000">
            <a:off x="-166467" y="4519783"/>
            <a:ext cx="152400" cy="122115"/>
            <a:chOff x="7983415" y="6582508"/>
            <a:chExt cx="152400" cy="486507"/>
          </a:xfrm>
        </p:grpSpPr>
        <p:cxnSp>
          <p:nvCxnSpPr>
            <p:cNvPr id="268" name="Straight Connector 267"/>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9" name="Straight Connector 268"/>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6" name="Group 245"/>
          <p:cNvGrpSpPr/>
          <p:nvPr/>
        </p:nvGrpSpPr>
        <p:grpSpPr>
          <a:xfrm rot="5400000">
            <a:off x="-166467" y="4046141"/>
            <a:ext cx="152400" cy="122115"/>
            <a:chOff x="7983415" y="6582508"/>
            <a:chExt cx="152400" cy="486507"/>
          </a:xfrm>
        </p:grpSpPr>
        <p:cxnSp>
          <p:nvCxnSpPr>
            <p:cNvPr id="266" name="Straight Connector 265"/>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7" name="Group 246"/>
          <p:cNvGrpSpPr/>
          <p:nvPr/>
        </p:nvGrpSpPr>
        <p:grpSpPr>
          <a:xfrm rot="5400000">
            <a:off x="-166467" y="3572499"/>
            <a:ext cx="152400" cy="122115"/>
            <a:chOff x="7983415" y="6582508"/>
            <a:chExt cx="152400" cy="486507"/>
          </a:xfrm>
        </p:grpSpPr>
        <p:cxnSp>
          <p:nvCxnSpPr>
            <p:cNvPr id="264" name="Straight Connector 263"/>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8" name="Group 247"/>
          <p:cNvGrpSpPr/>
          <p:nvPr/>
        </p:nvGrpSpPr>
        <p:grpSpPr>
          <a:xfrm rot="5400000">
            <a:off x="-166467" y="3098857"/>
            <a:ext cx="152400" cy="122115"/>
            <a:chOff x="7983415" y="6582508"/>
            <a:chExt cx="152400" cy="486507"/>
          </a:xfrm>
        </p:grpSpPr>
        <p:cxnSp>
          <p:nvCxnSpPr>
            <p:cNvPr id="262" name="Straight Connector 261"/>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3" name="Straight Connector 262"/>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9" name="Group 248"/>
          <p:cNvGrpSpPr/>
          <p:nvPr/>
        </p:nvGrpSpPr>
        <p:grpSpPr>
          <a:xfrm rot="5400000">
            <a:off x="-166467" y="2625215"/>
            <a:ext cx="152400" cy="122115"/>
            <a:chOff x="7983415" y="6582508"/>
            <a:chExt cx="152400" cy="486507"/>
          </a:xfrm>
        </p:grpSpPr>
        <p:cxnSp>
          <p:nvCxnSpPr>
            <p:cNvPr id="260" name="Straight Connector 259"/>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0" name="Group 249"/>
          <p:cNvGrpSpPr/>
          <p:nvPr/>
        </p:nvGrpSpPr>
        <p:grpSpPr>
          <a:xfrm rot="5400000">
            <a:off x="-166467" y="2151573"/>
            <a:ext cx="152400" cy="122115"/>
            <a:chOff x="7983415" y="6582508"/>
            <a:chExt cx="152400" cy="486507"/>
          </a:xfrm>
        </p:grpSpPr>
        <p:cxnSp>
          <p:nvCxnSpPr>
            <p:cNvPr id="258" name="Straight Connector 257"/>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1" name="Group 250"/>
          <p:cNvGrpSpPr/>
          <p:nvPr/>
        </p:nvGrpSpPr>
        <p:grpSpPr>
          <a:xfrm rot="5400000">
            <a:off x="-166467" y="1677931"/>
            <a:ext cx="152400" cy="122115"/>
            <a:chOff x="7983415" y="6582508"/>
            <a:chExt cx="152400" cy="486507"/>
          </a:xfrm>
        </p:grpSpPr>
        <p:cxnSp>
          <p:nvCxnSpPr>
            <p:cNvPr id="256" name="Straight Connector 255"/>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2" name="Group 251"/>
          <p:cNvGrpSpPr/>
          <p:nvPr/>
        </p:nvGrpSpPr>
        <p:grpSpPr>
          <a:xfrm rot="5400000">
            <a:off x="-166467" y="997340"/>
            <a:ext cx="152400" cy="122115"/>
            <a:chOff x="7983415" y="6582508"/>
            <a:chExt cx="152400" cy="486507"/>
          </a:xfrm>
        </p:grpSpPr>
        <p:cxnSp>
          <p:nvCxnSpPr>
            <p:cNvPr id="254" name="Straight Connector 253"/>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53" name="Straight Connector 252"/>
          <p:cNvCxnSpPr/>
          <p:nvPr/>
        </p:nvCxnSpPr>
        <p:spPr>
          <a:xfrm rot="5400000">
            <a:off x="-90267" y="6338154"/>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6" name="Straight Connector 205"/>
          <p:cNvCxnSpPr/>
          <p:nvPr/>
        </p:nvCxnSpPr>
        <p:spPr>
          <a:xfrm rot="5400000">
            <a:off x="9227541" y="392949"/>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07" name="Group 206"/>
          <p:cNvGrpSpPr/>
          <p:nvPr/>
        </p:nvGrpSpPr>
        <p:grpSpPr>
          <a:xfrm rot="5400000">
            <a:off x="9151341" y="5940709"/>
            <a:ext cx="152400" cy="122115"/>
            <a:chOff x="7983415" y="6582508"/>
            <a:chExt cx="152400" cy="486507"/>
          </a:xfrm>
        </p:grpSpPr>
        <p:cxnSp>
          <p:nvCxnSpPr>
            <p:cNvPr id="239" name="Straight Connector 238"/>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8" name="Group 207"/>
          <p:cNvGrpSpPr/>
          <p:nvPr/>
        </p:nvGrpSpPr>
        <p:grpSpPr>
          <a:xfrm rot="5400000">
            <a:off x="9151341" y="5467067"/>
            <a:ext cx="152400" cy="122115"/>
            <a:chOff x="7983415" y="6582508"/>
            <a:chExt cx="152400" cy="486507"/>
          </a:xfrm>
        </p:grpSpPr>
        <p:cxnSp>
          <p:nvCxnSpPr>
            <p:cNvPr id="237" name="Straight Connector 236"/>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9" name="Group 208"/>
          <p:cNvGrpSpPr/>
          <p:nvPr/>
        </p:nvGrpSpPr>
        <p:grpSpPr>
          <a:xfrm rot="5400000">
            <a:off x="9151341" y="4993425"/>
            <a:ext cx="152400" cy="122115"/>
            <a:chOff x="7983415" y="6582508"/>
            <a:chExt cx="152400" cy="486507"/>
          </a:xfrm>
        </p:grpSpPr>
        <p:cxnSp>
          <p:nvCxnSpPr>
            <p:cNvPr id="235" name="Straight Connector 234"/>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6" name="Straight Connector 235"/>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0" name="Group 209"/>
          <p:cNvGrpSpPr/>
          <p:nvPr/>
        </p:nvGrpSpPr>
        <p:grpSpPr>
          <a:xfrm rot="5400000">
            <a:off x="9151341" y="4519783"/>
            <a:ext cx="152400" cy="122115"/>
            <a:chOff x="7983415" y="6582508"/>
            <a:chExt cx="152400" cy="486507"/>
          </a:xfrm>
        </p:grpSpPr>
        <p:cxnSp>
          <p:nvCxnSpPr>
            <p:cNvPr id="233" name="Straight Connector 232"/>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4" name="Straight Connector 233"/>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1" name="Group 210"/>
          <p:cNvGrpSpPr/>
          <p:nvPr/>
        </p:nvGrpSpPr>
        <p:grpSpPr>
          <a:xfrm rot="5400000">
            <a:off x="9151341" y="4046141"/>
            <a:ext cx="152400" cy="122115"/>
            <a:chOff x="7983415" y="6582508"/>
            <a:chExt cx="152400" cy="486507"/>
          </a:xfrm>
        </p:grpSpPr>
        <p:cxnSp>
          <p:nvCxnSpPr>
            <p:cNvPr id="231" name="Straight Connector 230"/>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2" name="Straight Connector 231"/>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2" name="Group 211"/>
          <p:cNvGrpSpPr/>
          <p:nvPr/>
        </p:nvGrpSpPr>
        <p:grpSpPr>
          <a:xfrm rot="5400000">
            <a:off x="9151341" y="3572499"/>
            <a:ext cx="152400" cy="122115"/>
            <a:chOff x="7983415" y="6582508"/>
            <a:chExt cx="152400" cy="486507"/>
          </a:xfrm>
        </p:grpSpPr>
        <p:cxnSp>
          <p:nvCxnSpPr>
            <p:cNvPr id="229" name="Straight Connector 228"/>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3" name="Group 212"/>
          <p:cNvGrpSpPr/>
          <p:nvPr/>
        </p:nvGrpSpPr>
        <p:grpSpPr>
          <a:xfrm rot="5400000">
            <a:off x="9151341" y="3098857"/>
            <a:ext cx="152400" cy="122115"/>
            <a:chOff x="7983415" y="6582508"/>
            <a:chExt cx="152400" cy="486507"/>
          </a:xfrm>
        </p:grpSpPr>
        <p:cxnSp>
          <p:nvCxnSpPr>
            <p:cNvPr id="227" name="Straight Connector 226"/>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4" name="Group 213"/>
          <p:cNvGrpSpPr/>
          <p:nvPr/>
        </p:nvGrpSpPr>
        <p:grpSpPr>
          <a:xfrm rot="5400000">
            <a:off x="9151341" y="2625215"/>
            <a:ext cx="152400" cy="122115"/>
            <a:chOff x="7983415" y="6582508"/>
            <a:chExt cx="152400" cy="486507"/>
          </a:xfrm>
        </p:grpSpPr>
        <p:cxnSp>
          <p:nvCxnSpPr>
            <p:cNvPr id="225" name="Straight Connector 224"/>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5" name="Group 214"/>
          <p:cNvGrpSpPr/>
          <p:nvPr/>
        </p:nvGrpSpPr>
        <p:grpSpPr>
          <a:xfrm rot="5400000">
            <a:off x="9151341" y="2151573"/>
            <a:ext cx="152400" cy="122115"/>
            <a:chOff x="7983415" y="6582508"/>
            <a:chExt cx="152400" cy="486507"/>
          </a:xfrm>
        </p:grpSpPr>
        <p:cxnSp>
          <p:nvCxnSpPr>
            <p:cNvPr id="223" name="Straight Connector 222"/>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6" name="Group 215"/>
          <p:cNvGrpSpPr/>
          <p:nvPr/>
        </p:nvGrpSpPr>
        <p:grpSpPr>
          <a:xfrm rot="5400000">
            <a:off x="9151341" y="1677931"/>
            <a:ext cx="152400" cy="122115"/>
            <a:chOff x="7983415" y="6582508"/>
            <a:chExt cx="152400" cy="486507"/>
          </a:xfrm>
        </p:grpSpPr>
        <p:cxnSp>
          <p:nvCxnSpPr>
            <p:cNvPr id="221" name="Straight Connector 220"/>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7" name="Group 216"/>
          <p:cNvGrpSpPr/>
          <p:nvPr/>
        </p:nvGrpSpPr>
        <p:grpSpPr>
          <a:xfrm rot="5400000">
            <a:off x="9151341" y="997340"/>
            <a:ext cx="152400" cy="122115"/>
            <a:chOff x="7983415" y="6582508"/>
            <a:chExt cx="152400" cy="486507"/>
          </a:xfrm>
        </p:grpSpPr>
        <p:cxnSp>
          <p:nvCxnSpPr>
            <p:cNvPr id="219" name="Straight Connector 218"/>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18" name="Straight Connector 217"/>
          <p:cNvCxnSpPr/>
          <p:nvPr/>
        </p:nvCxnSpPr>
        <p:spPr>
          <a:xfrm rot="5400000">
            <a:off x="9227541" y="6338154"/>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457731" y="-141165"/>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a:off x="8684419" y="-141165"/>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173" name="Group 172"/>
          <p:cNvGrpSpPr/>
          <p:nvPr/>
        </p:nvGrpSpPr>
        <p:grpSpPr>
          <a:xfrm>
            <a:off x="7986158" y="-141165"/>
            <a:ext cx="152400" cy="122115"/>
            <a:chOff x="7983415" y="6582508"/>
            <a:chExt cx="152400" cy="486507"/>
          </a:xfrm>
        </p:grpSpPr>
        <p:cxnSp>
          <p:nvCxnSpPr>
            <p:cNvPr id="204" name="Straight Connector 203"/>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4" name="Group 173"/>
          <p:cNvGrpSpPr/>
          <p:nvPr/>
        </p:nvGrpSpPr>
        <p:grpSpPr>
          <a:xfrm>
            <a:off x="7287901" y="-141165"/>
            <a:ext cx="152400" cy="122115"/>
            <a:chOff x="7983415" y="6582508"/>
            <a:chExt cx="152400" cy="486507"/>
          </a:xfrm>
        </p:grpSpPr>
        <p:cxnSp>
          <p:nvCxnSpPr>
            <p:cNvPr id="202" name="Straight Connector 201"/>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3" name="Straight Connector 202"/>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5" name="Group 174"/>
          <p:cNvGrpSpPr/>
          <p:nvPr/>
        </p:nvGrpSpPr>
        <p:grpSpPr>
          <a:xfrm>
            <a:off x="6589644" y="-141165"/>
            <a:ext cx="152400" cy="122115"/>
            <a:chOff x="7983415" y="6582508"/>
            <a:chExt cx="152400" cy="486507"/>
          </a:xfrm>
        </p:grpSpPr>
        <p:cxnSp>
          <p:nvCxnSpPr>
            <p:cNvPr id="200" name="Straight Connector 199"/>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1" name="Straight Connector 200"/>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6" name="Group 175"/>
          <p:cNvGrpSpPr/>
          <p:nvPr/>
        </p:nvGrpSpPr>
        <p:grpSpPr>
          <a:xfrm>
            <a:off x="5891387" y="-141165"/>
            <a:ext cx="152400" cy="122115"/>
            <a:chOff x="7983415" y="6582508"/>
            <a:chExt cx="152400" cy="486507"/>
          </a:xfrm>
        </p:grpSpPr>
        <p:cxnSp>
          <p:nvCxnSpPr>
            <p:cNvPr id="198" name="Straight Connector 197"/>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9" name="Straight Connector 198"/>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7" name="Group 176"/>
          <p:cNvGrpSpPr/>
          <p:nvPr/>
        </p:nvGrpSpPr>
        <p:grpSpPr>
          <a:xfrm>
            <a:off x="5193130" y="-141165"/>
            <a:ext cx="152400" cy="122115"/>
            <a:chOff x="7983415" y="6582508"/>
            <a:chExt cx="152400" cy="486507"/>
          </a:xfrm>
        </p:grpSpPr>
        <p:cxnSp>
          <p:nvCxnSpPr>
            <p:cNvPr id="196" name="Straight Connector 195"/>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7" name="Straight Connector 196"/>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8" name="Group 177"/>
          <p:cNvGrpSpPr/>
          <p:nvPr/>
        </p:nvGrpSpPr>
        <p:grpSpPr>
          <a:xfrm>
            <a:off x="4494873" y="-141165"/>
            <a:ext cx="152400" cy="122115"/>
            <a:chOff x="7983415" y="6582508"/>
            <a:chExt cx="152400" cy="486507"/>
          </a:xfrm>
        </p:grpSpPr>
        <p:cxnSp>
          <p:nvCxnSpPr>
            <p:cNvPr id="194" name="Straight Connector 193"/>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5" name="Straight Connector 194"/>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9" name="Group 178"/>
          <p:cNvGrpSpPr/>
          <p:nvPr/>
        </p:nvGrpSpPr>
        <p:grpSpPr>
          <a:xfrm>
            <a:off x="3796616" y="-141165"/>
            <a:ext cx="152400" cy="122115"/>
            <a:chOff x="7983415" y="6582508"/>
            <a:chExt cx="152400" cy="486507"/>
          </a:xfrm>
        </p:grpSpPr>
        <p:cxnSp>
          <p:nvCxnSpPr>
            <p:cNvPr id="192" name="Straight Connector 191"/>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3" name="Straight Connector 192"/>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0" name="Group 179"/>
          <p:cNvGrpSpPr/>
          <p:nvPr/>
        </p:nvGrpSpPr>
        <p:grpSpPr>
          <a:xfrm>
            <a:off x="3098359" y="-141165"/>
            <a:ext cx="152400" cy="122115"/>
            <a:chOff x="7983415" y="6582508"/>
            <a:chExt cx="152400" cy="486507"/>
          </a:xfrm>
        </p:grpSpPr>
        <p:cxnSp>
          <p:nvCxnSpPr>
            <p:cNvPr id="190" name="Straight Connector 189"/>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1" name="Straight Connector 190"/>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1" name="Group 180"/>
          <p:cNvGrpSpPr/>
          <p:nvPr/>
        </p:nvGrpSpPr>
        <p:grpSpPr>
          <a:xfrm>
            <a:off x="2400102" y="-141165"/>
            <a:ext cx="152400" cy="122115"/>
            <a:chOff x="7983415" y="6582508"/>
            <a:chExt cx="152400" cy="486507"/>
          </a:xfrm>
        </p:grpSpPr>
        <p:cxnSp>
          <p:nvCxnSpPr>
            <p:cNvPr id="188" name="Straight Connector 187"/>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2" name="Group 181"/>
          <p:cNvGrpSpPr/>
          <p:nvPr/>
        </p:nvGrpSpPr>
        <p:grpSpPr>
          <a:xfrm>
            <a:off x="1701845" y="-141165"/>
            <a:ext cx="152400" cy="122115"/>
            <a:chOff x="7983415" y="6582508"/>
            <a:chExt cx="152400" cy="486507"/>
          </a:xfrm>
        </p:grpSpPr>
        <p:cxnSp>
          <p:nvCxnSpPr>
            <p:cNvPr id="186" name="Straight Connector 185"/>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3" name="Group 182"/>
          <p:cNvGrpSpPr/>
          <p:nvPr/>
        </p:nvGrpSpPr>
        <p:grpSpPr>
          <a:xfrm>
            <a:off x="1003588" y="-141165"/>
            <a:ext cx="152400" cy="122115"/>
            <a:chOff x="7983415" y="6582508"/>
            <a:chExt cx="152400" cy="486507"/>
          </a:xfrm>
        </p:grpSpPr>
        <p:cxnSp>
          <p:nvCxnSpPr>
            <p:cNvPr id="184" name="Straight Connector 183"/>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sp>
        <p:nvSpPr>
          <p:cNvPr id="148" name="Freeform 7"/>
          <p:cNvSpPr>
            <a:spLocks noChangeAspect="1" noEditPoints="1"/>
          </p:cNvSpPr>
          <p:nvPr/>
        </p:nvSpPr>
        <p:spPr bwMode="white">
          <a:xfrm>
            <a:off x="0" y="1"/>
            <a:ext cx="9144000" cy="6857665"/>
          </a:xfrm>
          <a:custGeom>
            <a:avLst/>
            <a:gdLst>
              <a:gd name="T0" fmla="*/ 0 w 6803"/>
              <a:gd name="T1" fmla="*/ 0 h 5102"/>
              <a:gd name="T2" fmla="*/ 0 w 6803"/>
              <a:gd name="T3" fmla="*/ 5102 h 5102"/>
              <a:gd name="T4" fmla="*/ 6803 w 6803"/>
              <a:gd name="T5" fmla="*/ 5102 h 5102"/>
              <a:gd name="T6" fmla="*/ 6803 w 6803"/>
              <a:gd name="T7" fmla="*/ 0 h 5102"/>
              <a:gd name="T8" fmla="*/ 0 w 6803"/>
              <a:gd name="T9" fmla="*/ 0 h 5102"/>
              <a:gd name="T10" fmla="*/ 6751 w 6803"/>
              <a:gd name="T11" fmla="*/ 5048 h 5102"/>
              <a:gd name="T12" fmla="*/ 52 w 6803"/>
              <a:gd name="T13" fmla="*/ 5048 h 5102"/>
              <a:gd name="T14" fmla="*/ 52 w 6803"/>
              <a:gd name="T15" fmla="*/ 54 h 5102"/>
              <a:gd name="T16" fmla="*/ 6751 w 6803"/>
              <a:gd name="T17" fmla="*/ 54 h 5102"/>
              <a:gd name="T18" fmla="*/ 6751 w 6803"/>
              <a:gd name="T19" fmla="*/ 5048 h 5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03" h="5102">
                <a:moveTo>
                  <a:pt x="0" y="0"/>
                </a:moveTo>
                <a:lnTo>
                  <a:pt x="0" y="5102"/>
                </a:lnTo>
                <a:lnTo>
                  <a:pt x="6803" y="5102"/>
                </a:lnTo>
                <a:lnTo>
                  <a:pt x="6803" y="0"/>
                </a:lnTo>
                <a:lnTo>
                  <a:pt x="0" y="0"/>
                </a:lnTo>
                <a:close/>
                <a:moveTo>
                  <a:pt x="6751" y="5048"/>
                </a:moveTo>
                <a:lnTo>
                  <a:pt x="52" y="5048"/>
                </a:lnTo>
                <a:lnTo>
                  <a:pt x="52" y="54"/>
                </a:lnTo>
                <a:lnTo>
                  <a:pt x="6751" y="54"/>
                </a:lnTo>
                <a:lnTo>
                  <a:pt x="6751" y="5048"/>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endParaRPr lang="en-US" dirty="0">
              <a:solidFill>
                <a:srgbClr val="2D2D2A"/>
              </a:solidFill>
            </a:endParaRPr>
          </a:p>
        </p:txBody>
      </p:sp>
      <p:sp>
        <p:nvSpPr>
          <p:cNvPr id="150" name="TextBox 149"/>
          <p:cNvSpPr txBox="1"/>
          <p:nvPr/>
        </p:nvSpPr>
        <p:spPr>
          <a:xfrm>
            <a:off x="8138559" y="6567050"/>
            <a:ext cx="545862" cy="123111"/>
          </a:xfrm>
          <a:prstGeom prst="rect">
            <a:avLst/>
          </a:prstGeom>
          <a:noFill/>
        </p:spPr>
        <p:txBody>
          <a:bodyPr wrap="square" lIns="0" tIns="0" rIns="0" bIns="0" rtlCol="0">
            <a:noAutofit/>
          </a:bodyPr>
          <a:lstStyle/>
          <a:p>
            <a:pPr algn="r"/>
            <a:fld id="{567A4CEE-210B-4A43-8E57-98E37E0AC15F}" type="slidenum">
              <a:rPr lang="en-US" sz="800" smtClean="0">
                <a:solidFill>
                  <a:srgbClr val="2D2D2A">
                    <a:lumMod val="50000"/>
                    <a:lumOff val="50000"/>
                  </a:srgbClr>
                </a:solidFill>
                <a:latin typeface="Arial"/>
              </a:rPr>
              <a:pPr algn="r"/>
              <a:t>‹#›</a:t>
            </a:fld>
            <a:endParaRPr lang="en-US" sz="800" dirty="0">
              <a:solidFill>
                <a:srgbClr val="2D2D2A">
                  <a:lumMod val="50000"/>
                  <a:lumOff val="50000"/>
                </a:srgbClr>
              </a:solidFill>
              <a:latin typeface="Arial"/>
            </a:endParaRPr>
          </a:p>
        </p:txBody>
      </p:sp>
      <p:sp>
        <p:nvSpPr>
          <p:cNvPr id="154" name="Rectangle 153"/>
          <p:cNvSpPr/>
          <p:nvPr/>
        </p:nvSpPr>
        <p:spPr>
          <a:xfrm>
            <a:off x="7038578" y="6567049"/>
            <a:ext cx="1099980" cy="123111"/>
          </a:xfrm>
          <a:prstGeom prst="rect">
            <a:avLst/>
          </a:prstGeom>
          <a:noFill/>
        </p:spPr>
        <p:txBody>
          <a:bodyPr wrap="square" lIns="0" tIns="0" rIns="0" bIns="0" rtlCol="0">
            <a:noAutofit/>
          </a:bodyPr>
          <a:lstStyle/>
          <a:p>
            <a:pPr algn="r"/>
            <a:r>
              <a:rPr lang="en-US" sz="800" dirty="0">
                <a:solidFill>
                  <a:srgbClr val="2D2D2A">
                    <a:lumMod val="50000"/>
                    <a:lumOff val="50000"/>
                  </a:srgbClr>
                </a:solidFill>
                <a:latin typeface="Arial"/>
              </a:rPr>
              <a:t>© Duarte, Inc. 2014</a:t>
            </a:r>
          </a:p>
        </p:txBody>
      </p:sp>
      <p:sp>
        <p:nvSpPr>
          <p:cNvPr id="157" name="Text Placeholder 2"/>
          <p:cNvSpPr>
            <a:spLocks noGrp="1"/>
          </p:cNvSpPr>
          <p:nvPr>
            <p:ph type="body" idx="16"/>
          </p:nvPr>
        </p:nvSpPr>
        <p:spPr>
          <a:xfrm>
            <a:off x="4647276" y="1134598"/>
            <a:ext cx="4037145" cy="536519"/>
          </a:xfrm>
        </p:spPr>
        <p:txBody>
          <a:bodyPr anchor="t">
            <a:noAutofit/>
          </a:bodyPr>
          <a:lstStyle>
            <a:lvl1pPr marL="0" indent="0">
              <a:buNone/>
              <a:defRPr sz="15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2" name="Content Placeholder 2"/>
          <p:cNvSpPr>
            <a:spLocks noGrp="1"/>
          </p:cNvSpPr>
          <p:nvPr>
            <p:ph idx="18"/>
          </p:nvPr>
        </p:nvSpPr>
        <p:spPr>
          <a:xfrm>
            <a:off x="457731" y="1816100"/>
            <a:ext cx="4037141" cy="4583111"/>
          </a:xfrm>
        </p:spPr>
        <p:txBody>
          <a:bodyPr>
            <a:noAutofit/>
          </a:bodyPr>
          <a:lstStyle>
            <a:lvl1pPr>
              <a:defRPr sz="1100">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3" name="Content Placeholder 2"/>
          <p:cNvSpPr>
            <a:spLocks noGrp="1"/>
          </p:cNvSpPr>
          <p:nvPr>
            <p:ph idx="19"/>
          </p:nvPr>
        </p:nvSpPr>
        <p:spPr>
          <a:xfrm>
            <a:off x="4644508" y="1816100"/>
            <a:ext cx="4037141" cy="4583111"/>
          </a:xfrm>
        </p:spPr>
        <p:txBody>
          <a:bodyPr>
            <a:noAutofit/>
          </a:bodyPr>
          <a:lstStyle>
            <a:lvl1pPr>
              <a:defRPr sz="1100">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1" name="Text Placeholder 6"/>
          <p:cNvSpPr>
            <a:spLocks noGrp="1"/>
          </p:cNvSpPr>
          <p:nvPr>
            <p:ph type="body" sz="quarter" idx="20"/>
          </p:nvPr>
        </p:nvSpPr>
        <p:spPr>
          <a:xfrm>
            <a:off x="458788" y="6399212"/>
            <a:ext cx="5438508" cy="458788"/>
          </a:xfrm>
        </p:spPr>
        <p:txBody>
          <a:bodyPr vert="horz" lIns="0" tIns="0" rIns="0" bIns="0" rtlCol="0" anchor="ctr">
            <a:noAutofit/>
          </a:bodyPr>
          <a:lstStyle>
            <a:lvl1pPr>
              <a:defRPr lang="en-US" sz="800" i="0" kern="1200" dirty="0" smtClean="0">
                <a:solidFill>
                  <a:schemeClr val="tx1">
                    <a:lumMod val="50000"/>
                    <a:lumOff val="50000"/>
                  </a:schemeClr>
                </a:solidFill>
                <a:latin typeface="+mj-lt"/>
                <a:ea typeface="+mn-ea"/>
                <a:cs typeface="+mn-cs"/>
              </a:defRPr>
            </a:lvl1pPr>
          </a:lstStyle>
          <a:p>
            <a:pPr marL="0" lvl="0" indent="0" algn="l" defTabSz="914400" rtl="0" eaLnBrk="1" latinLnBrk="0" hangingPunct="1">
              <a:lnSpc>
                <a:spcPct val="85000"/>
              </a:lnSpc>
              <a:spcBef>
                <a:spcPts val="0"/>
              </a:spcBef>
              <a:spcAft>
                <a:spcPts val="0"/>
              </a:spcAft>
              <a:buFontTx/>
              <a:buNone/>
            </a:pPr>
            <a:r>
              <a:rPr lang="en-US"/>
              <a:t>Edit Master text styles</a:t>
            </a:r>
          </a:p>
        </p:txBody>
      </p:sp>
    </p:spTree>
    <p:extLst>
      <p:ext uri="{BB962C8B-B14F-4D97-AF65-F5344CB8AC3E}">
        <p14:creationId xmlns:p14="http://schemas.microsoft.com/office/powerpoint/2010/main" val="314066368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Case Study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Click to edit Master title style</a:t>
            </a:r>
          </a:p>
        </p:txBody>
      </p:sp>
      <p:sp>
        <p:nvSpPr>
          <p:cNvPr id="152" name="Text Placeholder 2"/>
          <p:cNvSpPr>
            <a:spLocks noGrp="1"/>
          </p:cNvSpPr>
          <p:nvPr>
            <p:ph type="body" idx="10"/>
          </p:nvPr>
        </p:nvSpPr>
        <p:spPr>
          <a:xfrm>
            <a:off x="459580" y="1134598"/>
            <a:ext cx="4035293" cy="536519"/>
          </a:xfrm>
        </p:spPr>
        <p:txBody>
          <a:bodyPr anchor="t">
            <a:noAutofit/>
          </a:bodyPr>
          <a:lstStyle>
            <a:lvl1pPr marL="0" indent="0">
              <a:buNone/>
              <a:defRPr sz="15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cxnSp>
        <p:nvCxnSpPr>
          <p:cNvPr id="276" name="Straight Connector 275"/>
          <p:cNvCxnSpPr/>
          <p:nvPr/>
        </p:nvCxnSpPr>
        <p:spPr>
          <a:xfrm>
            <a:off x="457731" y="6873247"/>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7" name="Straight Connector 276"/>
          <p:cNvCxnSpPr/>
          <p:nvPr/>
        </p:nvCxnSpPr>
        <p:spPr>
          <a:xfrm>
            <a:off x="8684419" y="6873247"/>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78" name="Group 277"/>
          <p:cNvGrpSpPr/>
          <p:nvPr/>
        </p:nvGrpSpPr>
        <p:grpSpPr>
          <a:xfrm>
            <a:off x="7986158" y="6873247"/>
            <a:ext cx="152400" cy="122115"/>
            <a:chOff x="7983415" y="6582508"/>
            <a:chExt cx="152400" cy="486507"/>
          </a:xfrm>
        </p:grpSpPr>
        <p:cxnSp>
          <p:nvCxnSpPr>
            <p:cNvPr id="309" name="Straight Connector 308"/>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10" name="Straight Connector 309"/>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9" name="Group 278"/>
          <p:cNvGrpSpPr/>
          <p:nvPr/>
        </p:nvGrpSpPr>
        <p:grpSpPr>
          <a:xfrm>
            <a:off x="7287901" y="6873247"/>
            <a:ext cx="152400" cy="122115"/>
            <a:chOff x="7983415" y="6582508"/>
            <a:chExt cx="152400" cy="486507"/>
          </a:xfrm>
        </p:grpSpPr>
        <p:cxnSp>
          <p:nvCxnSpPr>
            <p:cNvPr id="307" name="Straight Connector 306"/>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8" name="Straight Connector 307"/>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0" name="Group 279"/>
          <p:cNvGrpSpPr/>
          <p:nvPr/>
        </p:nvGrpSpPr>
        <p:grpSpPr>
          <a:xfrm>
            <a:off x="6589644" y="6873247"/>
            <a:ext cx="152400" cy="122115"/>
            <a:chOff x="7983415" y="6582508"/>
            <a:chExt cx="152400" cy="486507"/>
          </a:xfrm>
        </p:grpSpPr>
        <p:cxnSp>
          <p:nvCxnSpPr>
            <p:cNvPr id="305" name="Straight Connector 304"/>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6" name="Straight Connector 305"/>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1" name="Group 280"/>
          <p:cNvGrpSpPr/>
          <p:nvPr/>
        </p:nvGrpSpPr>
        <p:grpSpPr>
          <a:xfrm>
            <a:off x="5891387" y="6873247"/>
            <a:ext cx="152400" cy="122115"/>
            <a:chOff x="7983415" y="6582508"/>
            <a:chExt cx="152400" cy="486507"/>
          </a:xfrm>
        </p:grpSpPr>
        <p:cxnSp>
          <p:nvCxnSpPr>
            <p:cNvPr id="303" name="Straight Connector 302"/>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4" name="Straight Connector 303"/>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2" name="Group 281"/>
          <p:cNvGrpSpPr/>
          <p:nvPr/>
        </p:nvGrpSpPr>
        <p:grpSpPr>
          <a:xfrm>
            <a:off x="5193130" y="6873247"/>
            <a:ext cx="152400" cy="122115"/>
            <a:chOff x="7983415" y="6582508"/>
            <a:chExt cx="152400" cy="486507"/>
          </a:xfrm>
        </p:grpSpPr>
        <p:cxnSp>
          <p:nvCxnSpPr>
            <p:cNvPr id="301" name="Straight Connector 300"/>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3" name="Group 282"/>
          <p:cNvGrpSpPr/>
          <p:nvPr/>
        </p:nvGrpSpPr>
        <p:grpSpPr>
          <a:xfrm>
            <a:off x="4494873" y="6873247"/>
            <a:ext cx="152400" cy="122115"/>
            <a:chOff x="7983415" y="6582508"/>
            <a:chExt cx="152400" cy="486507"/>
          </a:xfrm>
        </p:grpSpPr>
        <p:cxnSp>
          <p:nvCxnSpPr>
            <p:cNvPr id="299" name="Straight Connector 298"/>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0" name="Straight Connector 299"/>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4" name="Group 283"/>
          <p:cNvGrpSpPr/>
          <p:nvPr/>
        </p:nvGrpSpPr>
        <p:grpSpPr>
          <a:xfrm>
            <a:off x="3796616" y="6873247"/>
            <a:ext cx="152400" cy="122115"/>
            <a:chOff x="7983415" y="6582508"/>
            <a:chExt cx="152400" cy="486507"/>
          </a:xfrm>
        </p:grpSpPr>
        <p:cxnSp>
          <p:nvCxnSpPr>
            <p:cNvPr id="297" name="Straight Connector 296"/>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5" name="Group 284"/>
          <p:cNvGrpSpPr/>
          <p:nvPr/>
        </p:nvGrpSpPr>
        <p:grpSpPr>
          <a:xfrm>
            <a:off x="3098359" y="6873247"/>
            <a:ext cx="152400" cy="122115"/>
            <a:chOff x="7983415" y="6582508"/>
            <a:chExt cx="152400" cy="486507"/>
          </a:xfrm>
        </p:grpSpPr>
        <p:cxnSp>
          <p:nvCxnSpPr>
            <p:cNvPr id="295" name="Straight Connector 294"/>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6" name="Straight Connector 295"/>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6" name="Group 285"/>
          <p:cNvGrpSpPr/>
          <p:nvPr/>
        </p:nvGrpSpPr>
        <p:grpSpPr>
          <a:xfrm>
            <a:off x="2400102" y="6873247"/>
            <a:ext cx="152400" cy="122115"/>
            <a:chOff x="7983415" y="6582508"/>
            <a:chExt cx="152400" cy="486507"/>
          </a:xfrm>
        </p:grpSpPr>
        <p:cxnSp>
          <p:nvCxnSpPr>
            <p:cNvPr id="293" name="Straight Connector 292"/>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7" name="Group 286"/>
          <p:cNvGrpSpPr/>
          <p:nvPr/>
        </p:nvGrpSpPr>
        <p:grpSpPr>
          <a:xfrm>
            <a:off x="1701845" y="6873247"/>
            <a:ext cx="152400" cy="122115"/>
            <a:chOff x="7983415" y="6582508"/>
            <a:chExt cx="152400" cy="486507"/>
          </a:xfrm>
        </p:grpSpPr>
        <p:cxnSp>
          <p:nvCxnSpPr>
            <p:cNvPr id="291" name="Straight Connector 290"/>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8" name="Group 287"/>
          <p:cNvGrpSpPr/>
          <p:nvPr/>
        </p:nvGrpSpPr>
        <p:grpSpPr>
          <a:xfrm>
            <a:off x="1003588" y="6873247"/>
            <a:ext cx="152400" cy="122115"/>
            <a:chOff x="7983415" y="6582508"/>
            <a:chExt cx="152400" cy="486507"/>
          </a:xfrm>
        </p:grpSpPr>
        <p:cxnSp>
          <p:nvCxnSpPr>
            <p:cNvPr id="289" name="Straight Connector 288"/>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0" name="Straight Connector 289"/>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41" name="Straight Connector 240"/>
          <p:cNvCxnSpPr/>
          <p:nvPr/>
        </p:nvCxnSpPr>
        <p:spPr>
          <a:xfrm rot="5400000">
            <a:off x="-90267" y="392949"/>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42" name="Group 241"/>
          <p:cNvGrpSpPr/>
          <p:nvPr/>
        </p:nvGrpSpPr>
        <p:grpSpPr>
          <a:xfrm rot="5400000">
            <a:off x="-166467" y="5940709"/>
            <a:ext cx="152400" cy="122115"/>
            <a:chOff x="7983415" y="6582508"/>
            <a:chExt cx="152400" cy="486507"/>
          </a:xfrm>
        </p:grpSpPr>
        <p:cxnSp>
          <p:nvCxnSpPr>
            <p:cNvPr id="274" name="Straight Connector 273"/>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5" name="Straight Connector 274"/>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3" name="Group 242"/>
          <p:cNvGrpSpPr/>
          <p:nvPr/>
        </p:nvGrpSpPr>
        <p:grpSpPr>
          <a:xfrm rot="5400000">
            <a:off x="-166467" y="5467067"/>
            <a:ext cx="152400" cy="122115"/>
            <a:chOff x="7983415" y="6582508"/>
            <a:chExt cx="152400" cy="486507"/>
          </a:xfrm>
        </p:grpSpPr>
        <p:cxnSp>
          <p:nvCxnSpPr>
            <p:cNvPr id="272" name="Straight Connector 271"/>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3" name="Straight Connector 272"/>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4" name="Group 243"/>
          <p:cNvGrpSpPr/>
          <p:nvPr/>
        </p:nvGrpSpPr>
        <p:grpSpPr>
          <a:xfrm rot="5400000">
            <a:off x="-166467" y="4993425"/>
            <a:ext cx="152400" cy="122115"/>
            <a:chOff x="7983415" y="6582508"/>
            <a:chExt cx="152400" cy="486507"/>
          </a:xfrm>
        </p:grpSpPr>
        <p:cxnSp>
          <p:nvCxnSpPr>
            <p:cNvPr id="270" name="Straight Connector 269"/>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5" name="Group 244"/>
          <p:cNvGrpSpPr/>
          <p:nvPr/>
        </p:nvGrpSpPr>
        <p:grpSpPr>
          <a:xfrm rot="5400000">
            <a:off x="-166467" y="4519783"/>
            <a:ext cx="152400" cy="122115"/>
            <a:chOff x="7983415" y="6582508"/>
            <a:chExt cx="152400" cy="486507"/>
          </a:xfrm>
        </p:grpSpPr>
        <p:cxnSp>
          <p:nvCxnSpPr>
            <p:cNvPr id="268" name="Straight Connector 267"/>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9" name="Straight Connector 268"/>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6" name="Group 245"/>
          <p:cNvGrpSpPr/>
          <p:nvPr/>
        </p:nvGrpSpPr>
        <p:grpSpPr>
          <a:xfrm rot="5400000">
            <a:off x="-166467" y="4046141"/>
            <a:ext cx="152400" cy="122115"/>
            <a:chOff x="7983415" y="6582508"/>
            <a:chExt cx="152400" cy="486507"/>
          </a:xfrm>
        </p:grpSpPr>
        <p:cxnSp>
          <p:nvCxnSpPr>
            <p:cNvPr id="266" name="Straight Connector 265"/>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7" name="Group 246"/>
          <p:cNvGrpSpPr/>
          <p:nvPr/>
        </p:nvGrpSpPr>
        <p:grpSpPr>
          <a:xfrm rot="5400000">
            <a:off x="-166467" y="3572499"/>
            <a:ext cx="152400" cy="122115"/>
            <a:chOff x="7983415" y="6582508"/>
            <a:chExt cx="152400" cy="486507"/>
          </a:xfrm>
        </p:grpSpPr>
        <p:cxnSp>
          <p:nvCxnSpPr>
            <p:cNvPr id="264" name="Straight Connector 263"/>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8" name="Group 247"/>
          <p:cNvGrpSpPr/>
          <p:nvPr/>
        </p:nvGrpSpPr>
        <p:grpSpPr>
          <a:xfrm rot="5400000">
            <a:off x="-166467" y="3098857"/>
            <a:ext cx="152400" cy="122115"/>
            <a:chOff x="7983415" y="6582508"/>
            <a:chExt cx="152400" cy="486507"/>
          </a:xfrm>
        </p:grpSpPr>
        <p:cxnSp>
          <p:nvCxnSpPr>
            <p:cNvPr id="262" name="Straight Connector 261"/>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3" name="Straight Connector 262"/>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9" name="Group 248"/>
          <p:cNvGrpSpPr/>
          <p:nvPr/>
        </p:nvGrpSpPr>
        <p:grpSpPr>
          <a:xfrm rot="5400000">
            <a:off x="-166467" y="2625215"/>
            <a:ext cx="152400" cy="122115"/>
            <a:chOff x="7983415" y="6582508"/>
            <a:chExt cx="152400" cy="486507"/>
          </a:xfrm>
        </p:grpSpPr>
        <p:cxnSp>
          <p:nvCxnSpPr>
            <p:cNvPr id="260" name="Straight Connector 259"/>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0" name="Group 249"/>
          <p:cNvGrpSpPr/>
          <p:nvPr/>
        </p:nvGrpSpPr>
        <p:grpSpPr>
          <a:xfrm rot="5400000">
            <a:off x="-166467" y="2151573"/>
            <a:ext cx="152400" cy="122115"/>
            <a:chOff x="7983415" y="6582508"/>
            <a:chExt cx="152400" cy="486507"/>
          </a:xfrm>
        </p:grpSpPr>
        <p:cxnSp>
          <p:nvCxnSpPr>
            <p:cNvPr id="258" name="Straight Connector 257"/>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1" name="Group 250"/>
          <p:cNvGrpSpPr/>
          <p:nvPr/>
        </p:nvGrpSpPr>
        <p:grpSpPr>
          <a:xfrm rot="5400000">
            <a:off x="-166467" y="1677931"/>
            <a:ext cx="152400" cy="122115"/>
            <a:chOff x="7983415" y="6582508"/>
            <a:chExt cx="152400" cy="486507"/>
          </a:xfrm>
        </p:grpSpPr>
        <p:cxnSp>
          <p:nvCxnSpPr>
            <p:cNvPr id="256" name="Straight Connector 255"/>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2" name="Group 251"/>
          <p:cNvGrpSpPr/>
          <p:nvPr/>
        </p:nvGrpSpPr>
        <p:grpSpPr>
          <a:xfrm rot="5400000">
            <a:off x="-166467" y="997340"/>
            <a:ext cx="152400" cy="122115"/>
            <a:chOff x="7983415" y="6582508"/>
            <a:chExt cx="152400" cy="486507"/>
          </a:xfrm>
        </p:grpSpPr>
        <p:cxnSp>
          <p:nvCxnSpPr>
            <p:cNvPr id="254" name="Straight Connector 253"/>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53" name="Straight Connector 252"/>
          <p:cNvCxnSpPr/>
          <p:nvPr/>
        </p:nvCxnSpPr>
        <p:spPr>
          <a:xfrm rot="5400000">
            <a:off x="-90267" y="6338154"/>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6" name="Straight Connector 205"/>
          <p:cNvCxnSpPr/>
          <p:nvPr/>
        </p:nvCxnSpPr>
        <p:spPr>
          <a:xfrm rot="5400000">
            <a:off x="9227541" y="392949"/>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07" name="Group 206"/>
          <p:cNvGrpSpPr/>
          <p:nvPr/>
        </p:nvGrpSpPr>
        <p:grpSpPr>
          <a:xfrm rot="5400000">
            <a:off x="9151341" y="5940709"/>
            <a:ext cx="152400" cy="122115"/>
            <a:chOff x="7983415" y="6582508"/>
            <a:chExt cx="152400" cy="486507"/>
          </a:xfrm>
        </p:grpSpPr>
        <p:cxnSp>
          <p:nvCxnSpPr>
            <p:cNvPr id="239" name="Straight Connector 238"/>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8" name="Group 207"/>
          <p:cNvGrpSpPr/>
          <p:nvPr/>
        </p:nvGrpSpPr>
        <p:grpSpPr>
          <a:xfrm rot="5400000">
            <a:off x="9151341" y="5467067"/>
            <a:ext cx="152400" cy="122115"/>
            <a:chOff x="7983415" y="6582508"/>
            <a:chExt cx="152400" cy="486507"/>
          </a:xfrm>
        </p:grpSpPr>
        <p:cxnSp>
          <p:nvCxnSpPr>
            <p:cNvPr id="237" name="Straight Connector 236"/>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9" name="Group 208"/>
          <p:cNvGrpSpPr/>
          <p:nvPr/>
        </p:nvGrpSpPr>
        <p:grpSpPr>
          <a:xfrm rot="5400000">
            <a:off x="9151341" y="4993425"/>
            <a:ext cx="152400" cy="122115"/>
            <a:chOff x="7983415" y="6582508"/>
            <a:chExt cx="152400" cy="486507"/>
          </a:xfrm>
        </p:grpSpPr>
        <p:cxnSp>
          <p:nvCxnSpPr>
            <p:cNvPr id="235" name="Straight Connector 234"/>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6" name="Straight Connector 235"/>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0" name="Group 209"/>
          <p:cNvGrpSpPr/>
          <p:nvPr/>
        </p:nvGrpSpPr>
        <p:grpSpPr>
          <a:xfrm rot="5400000">
            <a:off x="9151341" y="4519783"/>
            <a:ext cx="152400" cy="122115"/>
            <a:chOff x="7983415" y="6582508"/>
            <a:chExt cx="152400" cy="486507"/>
          </a:xfrm>
        </p:grpSpPr>
        <p:cxnSp>
          <p:nvCxnSpPr>
            <p:cNvPr id="233" name="Straight Connector 232"/>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4" name="Straight Connector 233"/>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1" name="Group 210"/>
          <p:cNvGrpSpPr/>
          <p:nvPr/>
        </p:nvGrpSpPr>
        <p:grpSpPr>
          <a:xfrm rot="5400000">
            <a:off x="9151341" y="4046141"/>
            <a:ext cx="152400" cy="122115"/>
            <a:chOff x="7983415" y="6582508"/>
            <a:chExt cx="152400" cy="486507"/>
          </a:xfrm>
        </p:grpSpPr>
        <p:cxnSp>
          <p:nvCxnSpPr>
            <p:cNvPr id="231" name="Straight Connector 230"/>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2" name="Straight Connector 231"/>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2" name="Group 211"/>
          <p:cNvGrpSpPr/>
          <p:nvPr/>
        </p:nvGrpSpPr>
        <p:grpSpPr>
          <a:xfrm rot="5400000">
            <a:off x="9151341" y="3572499"/>
            <a:ext cx="152400" cy="122115"/>
            <a:chOff x="7983415" y="6582508"/>
            <a:chExt cx="152400" cy="486507"/>
          </a:xfrm>
        </p:grpSpPr>
        <p:cxnSp>
          <p:nvCxnSpPr>
            <p:cNvPr id="229" name="Straight Connector 228"/>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3" name="Group 212"/>
          <p:cNvGrpSpPr/>
          <p:nvPr/>
        </p:nvGrpSpPr>
        <p:grpSpPr>
          <a:xfrm rot="5400000">
            <a:off x="9151341" y="3098857"/>
            <a:ext cx="152400" cy="122115"/>
            <a:chOff x="7983415" y="6582508"/>
            <a:chExt cx="152400" cy="486507"/>
          </a:xfrm>
        </p:grpSpPr>
        <p:cxnSp>
          <p:nvCxnSpPr>
            <p:cNvPr id="227" name="Straight Connector 226"/>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4" name="Group 213"/>
          <p:cNvGrpSpPr/>
          <p:nvPr/>
        </p:nvGrpSpPr>
        <p:grpSpPr>
          <a:xfrm rot="5400000">
            <a:off x="9151341" y="2625215"/>
            <a:ext cx="152400" cy="122115"/>
            <a:chOff x="7983415" y="6582508"/>
            <a:chExt cx="152400" cy="486507"/>
          </a:xfrm>
        </p:grpSpPr>
        <p:cxnSp>
          <p:nvCxnSpPr>
            <p:cNvPr id="225" name="Straight Connector 224"/>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5" name="Group 214"/>
          <p:cNvGrpSpPr/>
          <p:nvPr/>
        </p:nvGrpSpPr>
        <p:grpSpPr>
          <a:xfrm rot="5400000">
            <a:off x="9151341" y="2151573"/>
            <a:ext cx="152400" cy="122115"/>
            <a:chOff x="7983415" y="6582508"/>
            <a:chExt cx="152400" cy="486507"/>
          </a:xfrm>
        </p:grpSpPr>
        <p:cxnSp>
          <p:nvCxnSpPr>
            <p:cNvPr id="223" name="Straight Connector 222"/>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6" name="Group 215"/>
          <p:cNvGrpSpPr/>
          <p:nvPr/>
        </p:nvGrpSpPr>
        <p:grpSpPr>
          <a:xfrm rot="5400000">
            <a:off x="9151341" y="1677931"/>
            <a:ext cx="152400" cy="122115"/>
            <a:chOff x="7983415" y="6582508"/>
            <a:chExt cx="152400" cy="486507"/>
          </a:xfrm>
        </p:grpSpPr>
        <p:cxnSp>
          <p:nvCxnSpPr>
            <p:cNvPr id="221" name="Straight Connector 220"/>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7" name="Group 216"/>
          <p:cNvGrpSpPr/>
          <p:nvPr/>
        </p:nvGrpSpPr>
        <p:grpSpPr>
          <a:xfrm rot="5400000">
            <a:off x="9151341" y="997340"/>
            <a:ext cx="152400" cy="122115"/>
            <a:chOff x="7983415" y="6582508"/>
            <a:chExt cx="152400" cy="486507"/>
          </a:xfrm>
        </p:grpSpPr>
        <p:cxnSp>
          <p:nvCxnSpPr>
            <p:cNvPr id="219" name="Straight Connector 218"/>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18" name="Straight Connector 217"/>
          <p:cNvCxnSpPr/>
          <p:nvPr/>
        </p:nvCxnSpPr>
        <p:spPr>
          <a:xfrm rot="5400000">
            <a:off x="9227541" y="6338154"/>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457731" y="-141165"/>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a:off x="8684419" y="-141165"/>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173" name="Group 172"/>
          <p:cNvGrpSpPr/>
          <p:nvPr/>
        </p:nvGrpSpPr>
        <p:grpSpPr>
          <a:xfrm>
            <a:off x="7986158" y="-141165"/>
            <a:ext cx="152400" cy="122115"/>
            <a:chOff x="7983415" y="6582508"/>
            <a:chExt cx="152400" cy="486507"/>
          </a:xfrm>
        </p:grpSpPr>
        <p:cxnSp>
          <p:nvCxnSpPr>
            <p:cNvPr id="204" name="Straight Connector 203"/>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4" name="Group 173"/>
          <p:cNvGrpSpPr/>
          <p:nvPr/>
        </p:nvGrpSpPr>
        <p:grpSpPr>
          <a:xfrm>
            <a:off x="7287901" y="-141165"/>
            <a:ext cx="152400" cy="122115"/>
            <a:chOff x="7983415" y="6582508"/>
            <a:chExt cx="152400" cy="486507"/>
          </a:xfrm>
        </p:grpSpPr>
        <p:cxnSp>
          <p:nvCxnSpPr>
            <p:cNvPr id="202" name="Straight Connector 201"/>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3" name="Straight Connector 202"/>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5" name="Group 174"/>
          <p:cNvGrpSpPr/>
          <p:nvPr/>
        </p:nvGrpSpPr>
        <p:grpSpPr>
          <a:xfrm>
            <a:off x="6589644" y="-141165"/>
            <a:ext cx="152400" cy="122115"/>
            <a:chOff x="7983415" y="6582508"/>
            <a:chExt cx="152400" cy="486507"/>
          </a:xfrm>
        </p:grpSpPr>
        <p:cxnSp>
          <p:nvCxnSpPr>
            <p:cNvPr id="200" name="Straight Connector 199"/>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1" name="Straight Connector 200"/>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6" name="Group 175"/>
          <p:cNvGrpSpPr/>
          <p:nvPr/>
        </p:nvGrpSpPr>
        <p:grpSpPr>
          <a:xfrm>
            <a:off x="5891387" y="-141165"/>
            <a:ext cx="152400" cy="122115"/>
            <a:chOff x="7983415" y="6582508"/>
            <a:chExt cx="152400" cy="486507"/>
          </a:xfrm>
        </p:grpSpPr>
        <p:cxnSp>
          <p:nvCxnSpPr>
            <p:cNvPr id="198" name="Straight Connector 197"/>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9" name="Straight Connector 198"/>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7" name="Group 176"/>
          <p:cNvGrpSpPr/>
          <p:nvPr/>
        </p:nvGrpSpPr>
        <p:grpSpPr>
          <a:xfrm>
            <a:off x="5193130" y="-141165"/>
            <a:ext cx="152400" cy="122115"/>
            <a:chOff x="7983415" y="6582508"/>
            <a:chExt cx="152400" cy="486507"/>
          </a:xfrm>
        </p:grpSpPr>
        <p:cxnSp>
          <p:nvCxnSpPr>
            <p:cNvPr id="196" name="Straight Connector 195"/>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7" name="Straight Connector 196"/>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8" name="Group 177"/>
          <p:cNvGrpSpPr/>
          <p:nvPr/>
        </p:nvGrpSpPr>
        <p:grpSpPr>
          <a:xfrm>
            <a:off x="4494873" y="-141165"/>
            <a:ext cx="152400" cy="122115"/>
            <a:chOff x="7983415" y="6582508"/>
            <a:chExt cx="152400" cy="486507"/>
          </a:xfrm>
        </p:grpSpPr>
        <p:cxnSp>
          <p:nvCxnSpPr>
            <p:cNvPr id="194" name="Straight Connector 193"/>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5" name="Straight Connector 194"/>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9" name="Group 178"/>
          <p:cNvGrpSpPr/>
          <p:nvPr/>
        </p:nvGrpSpPr>
        <p:grpSpPr>
          <a:xfrm>
            <a:off x="3796616" y="-141165"/>
            <a:ext cx="152400" cy="122115"/>
            <a:chOff x="7983415" y="6582508"/>
            <a:chExt cx="152400" cy="486507"/>
          </a:xfrm>
        </p:grpSpPr>
        <p:cxnSp>
          <p:nvCxnSpPr>
            <p:cNvPr id="192" name="Straight Connector 191"/>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3" name="Straight Connector 192"/>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0" name="Group 179"/>
          <p:cNvGrpSpPr/>
          <p:nvPr/>
        </p:nvGrpSpPr>
        <p:grpSpPr>
          <a:xfrm>
            <a:off x="3098359" y="-141165"/>
            <a:ext cx="152400" cy="122115"/>
            <a:chOff x="7983415" y="6582508"/>
            <a:chExt cx="152400" cy="486507"/>
          </a:xfrm>
        </p:grpSpPr>
        <p:cxnSp>
          <p:nvCxnSpPr>
            <p:cNvPr id="190" name="Straight Connector 189"/>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1" name="Straight Connector 190"/>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1" name="Group 180"/>
          <p:cNvGrpSpPr/>
          <p:nvPr/>
        </p:nvGrpSpPr>
        <p:grpSpPr>
          <a:xfrm>
            <a:off x="2400102" y="-141165"/>
            <a:ext cx="152400" cy="122115"/>
            <a:chOff x="7983415" y="6582508"/>
            <a:chExt cx="152400" cy="486507"/>
          </a:xfrm>
        </p:grpSpPr>
        <p:cxnSp>
          <p:nvCxnSpPr>
            <p:cNvPr id="188" name="Straight Connector 187"/>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2" name="Group 181"/>
          <p:cNvGrpSpPr/>
          <p:nvPr/>
        </p:nvGrpSpPr>
        <p:grpSpPr>
          <a:xfrm>
            <a:off x="1701845" y="-141165"/>
            <a:ext cx="152400" cy="122115"/>
            <a:chOff x="7983415" y="6582508"/>
            <a:chExt cx="152400" cy="486507"/>
          </a:xfrm>
        </p:grpSpPr>
        <p:cxnSp>
          <p:nvCxnSpPr>
            <p:cNvPr id="186" name="Straight Connector 185"/>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3" name="Group 182"/>
          <p:cNvGrpSpPr/>
          <p:nvPr/>
        </p:nvGrpSpPr>
        <p:grpSpPr>
          <a:xfrm>
            <a:off x="1003588" y="-141165"/>
            <a:ext cx="152400" cy="122115"/>
            <a:chOff x="7983415" y="6582508"/>
            <a:chExt cx="152400" cy="486507"/>
          </a:xfrm>
        </p:grpSpPr>
        <p:cxnSp>
          <p:nvCxnSpPr>
            <p:cNvPr id="184" name="Straight Connector 183"/>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sp>
        <p:nvSpPr>
          <p:cNvPr id="148" name="Freeform 7"/>
          <p:cNvSpPr>
            <a:spLocks noChangeAspect="1" noEditPoints="1"/>
          </p:cNvSpPr>
          <p:nvPr/>
        </p:nvSpPr>
        <p:spPr bwMode="white">
          <a:xfrm>
            <a:off x="0" y="1"/>
            <a:ext cx="9144000" cy="6857665"/>
          </a:xfrm>
          <a:custGeom>
            <a:avLst/>
            <a:gdLst>
              <a:gd name="T0" fmla="*/ 0 w 6803"/>
              <a:gd name="T1" fmla="*/ 0 h 5102"/>
              <a:gd name="T2" fmla="*/ 0 w 6803"/>
              <a:gd name="T3" fmla="*/ 5102 h 5102"/>
              <a:gd name="T4" fmla="*/ 6803 w 6803"/>
              <a:gd name="T5" fmla="*/ 5102 h 5102"/>
              <a:gd name="T6" fmla="*/ 6803 w 6803"/>
              <a:gd name="T7" fmla="*/ 0 h 5102"/>
              <a:gd name="T8" fmla="*/ 0 w 6803"/>
              <a:gd name="T9" fmla="*/ 0 h 5102"/>
              <a:gd name="T10" fmla="*/ 6751 w 6803"/>
              <a:gd name="T11" fmla="*/ 5048 h 5102"/>
              <a:gd name="T12" fmla="*/ 52 w 6803"/>
              <a:gd name="T13" fmla="*/ 5048 h 5102"/>
              <a:gd name="T14" fmla="*/ 52 w 6803"/>
              <a:gd name="T15" fmla="*/ 54 h 5102"/>
              <a:gd name="T16" fmla="*/ 6751 w 6803"/>
              <a:gd name="T17" fmla="*/ 54 h 5102"/>
              <a:gd name="T18" fmla="*/ 6751 w 6803"/>
              <a:gd name="T19" fmla="*/ 5048 h 5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03" h="5102">
                <a:moveTo>
                  <a:pt x="0" y="0"/>
                </a:moveTo>
                <a:lnTo>
                  <a:pt x="0" y="5102"/>
                </a:lnTo>
                <a:lnTo>
                  <a:pt x="6803" y="5102"/>
                </a:lnTo>
                <a:lnTo>
                  <a:pt x="6803" y="0"/>
                </a:lnTo>
                <a:lnTo>
                  <a:pt x="0" y="0"/>
                </a:lnTo>
                <a:close/>
                <a:moveTo>
                  <a:pt x="6751" y="5048"/>
                </a:moveTo>
                <a:lnTo>
                  <a:pt x="52" y="5048"/>
                </a:lnTo>
                <a:lnTo>
                  <a:pt x="52" y="54"/>
                </a:lnTo>
                <a:lnTo>
                  <a:pt x="6751" y="54"/>
                </a:lnTo>
                <a:lnTo>
                  <a:pt x="6751" y="5048"/>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endParaRPr lang="en-US" dirty="0">
              <a:solidFill>
                <a:srgbClr val="2D2D2A"/>
              </a:solidFill>
            </a:endParaRPr>
          </a:p>
        </p:txBody>
      </p:sp>
      <p:sp>
        <p:nvSpPr>
          <p:cNvPr id="150" name="TextBox 149"/>
          <p:cNvSpPr txBox="1"/>
          <p:nvPr/>
        </p:nvSpPr>
        <p:spPr>
          <a:xfrm>
            <a:off x="8138559" y="6567050"/>
            <a:ext cx="545862" cy="123111"/>
          </a:xfrm>
          <a:prstGeom prst="rect">
            <a:avLst/>
          </a:prstGeom>
          <a:noFill/>
        </p:spPr>
        <p:txBody>
          <a:bodyPr wrap="square" lIns="0" tIns="0" rIns="0" bIns="0" rtlCol="0">
            <a:noAutofit/>
          </a:bodyPr>
          <a:lstStyle/>
          <a:p>
            <a:pPr algn="r"/>
            <a:fld id="{567A4CEE-210B-4A43-8E57-98E37E0AC15F}" type="slidenum">
              <a:rPr lang="en-US" sz="800" smtClean="0">
                <a:solidFill>
                  <a:srgbClr val="2D2D2A">
                    <a:lumMod val="50000"/>
                    <a:lumOff val="50000"/>
                  </a:srgbClr>
                </a:solidFill>
                <a:latin typeface="Arial"/>
              </a:rPr>
              <a:pPr algn="r"/>
              <a:t>‹#›</a:t>
            </a:fld>
            <a:endParaRPr lang="en-US" sz="800" dirty="0">
              <a:solidFill>
                <a:srgbClr val="2D2D2A">
                  <a:lumMod val="50000"/>
                  <a:lumOff val="50000"/>
                </a:srgbClr>
              </a:solidFill>
              <a:latin typeface="Arial"/>
            </a:endParaRPr>
          </a:p>
        </p:txBody>
      </p:sp>
      <p:sp>
        <p:nvSpPr>
          <p:cNvPr id="154" name="Rectangle 153"/>
          <p:cNvSpPr/>
          <p:nvPr/>
        </p:nvSpPr>
        <p:spPr>
          <a:xfrm>
            <a:off x="7038578" y="6567049"/>
            <a:ext cx="1099980" cy="123111"/>
          </a:xfrm>
          <a:prstGeom prst="rect">
            <a:avLst/>
          </a:prstGeom>
          <a:noFill/>
        </p:spPr>
        <p:txBody>
          <a:bodyPr wrap="square" lIns="0" tIns="0" rIns="0" bIns="0" rtlCol="0">
            <a:noAutofit/>
          </a:bodyPr>
          <a:lstStyle/>
          <a:p>
            <a:pPr algn="r"/>
            <a:r>
              <a:rPr lang="en-US" sz="800" dirty="0">
                <a:solidFill>
                  <a:srgbClr val="2D2D2A">
                    <a:lumMod val="50000"/>
                    <a:lumOff val="50000"/>
                  </a:srgbClr>
                </a:solidFill>
                <a:latin typeface="Arial"/>
              </a:rPr>
              <a:t>© Duarte, Inc. 2014</a:t>
            </a:r>
          </a:p>
        </p:txBody>
      </p:sp>
      <p:sp>
        <p:nvSpPr>
          <p:cNvPr id="157" name="Text Placeholder 2"/>
          <p:cNvSpPr>
            <a:spLocks noGrp="1"/>
          </p:cNvSpPr>
          <p:nvPr>
            <p:ph type="body" idx="16"/>
          </p:nvPr>
        </p:nvSpPr>
        <p:spPr>
          <a:xfrm>
            <a:off x="4647276" y="1134598"/>
            <a:ext cx="4037139" cy="536519"/>
          </a:xfrm>
        </p:spPr>
        <p:txBody>
          <a:bodyPr anchor="t">
            <a:noAutofit/>
          </a:bodyPr>
          <a:lstStyle>
            <a:lvl1pPr marL="0" indent="0">
              <a:buNone/>
              <a:defRPr sz="15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0" name="Content Placeholder 2"/>
          <p:cNvSpPr>
            <a:spLocks noGrp="1"/>
          </p:cNvSpPr>
          <p:nvPr>
            <p:ph idx="12"/>
          </p:nvPr>
        </p:nvSpPr>
        <p:spPr>
          <a:xfrm>
            <a:off x="6043787" y="1816100"/>
            <a:ext cx="2640628" cy="4583111"/>
          </a:xfrm>
        </p:spPr>
        <p:txBody>
          <a:bodyPr>
            <a:noAutofit/>
          </a:bodyPr>
          <a:lstStyle>
            <a:lvl1pPr>
              <a:defRPr sz="1100">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1" name="Content Placeholder 2"/>
          <p:cNvSpPr>
            <a:spLocks noGrp="1"/>
          </p:cNvSpPr>
          <p:nvPr>
            <p:ph idx="17"/>
          </p:nvPr>
        </p:nvSpPr>
        <p:spPr>
          <a:xfrm>
            <a:off x="3256668" y="1816100"/>
            <a:ext cx="2640628" cy="4583111"/>
          </a:xfrm>
        </p:spPr>
        <p:txBody>
          <a:bodyPr>
            <a:noAutofit/>
          </a:bodyPr>
          <a:lstStyle>
            <a:lvl1pPr>
              <a:defRPr sz="1100">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2" name="Content Placeholder 2"/>
          <p:cNvSpPr>
            <a:spLocks noGrp="1"/>
          </p:cNvSpPr>
          <p:nvPr>
            <p:ph idx="18"/>
          </p:nvPr>
        </p:nvSpPr>
        <p:spPr>
          <a:xfrm>
            <a:off x="457732" y="1816100"/>
            <a:ext cx="2640628" cy="4583111"/>
          </a:xfrm>
        </p:spPr>
        <p:txBody>
          <a:bodyPr>
            <a:noAutofit/>
          </a:bodyPr>
          <a:lstStyle>
            <a:lvl1pPr>
              <a:defRPr sz="1100">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3" name="Text Placeholder 6"/>
          <p:cNvSpPr>
            <a:spLocks noGrp="1"/>
          </p:cNvSpPr>
          <p:nvPr>
            <p:ph type="body" sz="quarter" idx="19"/>
          </p:nvPr>
        </p:nvSpPr>
        <p:spPr>
          <a:xfrm>
            <a:off x="458788" y="6399212"/>
            <a:ext cx="5438508" cy="458788"/>
          </a:xfrm>
        </p:spPr>
        <p:txBody>
          <a:bodyPr vert="horz" lIns="0" tIns="0" rIns="0" bIns="0" rtlCol="0" anchor="ctr">
            <a:noAutofit/>
          </a:bodyPr>
          <a:lstStyle>
            <a:lvl1pPr>
              <a:defRPr lang="en-US" sz="800" i="0" kern="1200" dirty="0" smtClean="0">
                <a:solidFill>
                  <a:schemeClr val="tx1">
                    <a:lumMod val="50000"/>
                    <a:lumOff val="50000"/>
                  </a:schemeClr>
                </a:solidFill>
                <a:latin typeface="+mj-lt"/>
                <a:ea typeface="+mn-ea"/>
                <a:cs typeface="+mn-cs"/>
              </a:defRPr>
            </a:lvl1pPr>
          </a:lstStyle>
          <a:p>
            <a:pPr marL="0" lvl="0" indent="0" algn="l" defTabSz="914400" rtl="0" eaLnBrk="1" latinLnBrk="0" hangingPunct="1">
              <a:lnSpc>
                <a:spcPct val="85000"/>
              </a:lnSpc>
              <a:spcBef>
                <a:spcPts val="0"/>
              </a:spcBef>
              <a:spcAft>
                <a:spcPts val="0"/>
              </a:spcAft>
              <a:buFontTx/>
              <a:buNone/>
            </a:pPr>
            <a:r>
              <a:rPr lang="en-US"/>
              <a:t>Edit Master text styles</a:t>
            </a:r>
          </a:p>
        </p:txBody>
      </p:sp>
    </p:spTree>
    <p:extLst>
      <p:ext uri="{BB962C8B-B14F-4D97-AF65-F5344CB8AC3E}">
        <p14:creationId xmlns:p14="http://schemas.microsoft.com/office/powerpoint/2010/main" val="351434676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Thank yo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731" y="454006"/>
            <a:ext cx="8226689" cy="3255751"/>
          </a:xfrm>
        </p:spPr>
        <p:txBody>
          <a:bodyPr anchor="b">
            <a:noAutofit/>
          </a:bodyPr>
          <a:lstStyle>
            <a:lvl1pPr>
              <a:lnSpc>
                <a:spcPct val="90000"/>
              </a:lnSpc>
              <a:spcAft>
                <a:spcPts val="600"/>
              </a:spcAft>
              <a:defRPr sz="6600" cap="none" baseline="0">
                <a:solidFill>
                  <a:schemeClr val="accent3"/>
                </a:solidFill>
                <a:latin typeface="+mj-lt"/>
              </a:defRPr>
            </a:lvl1pPr>
          </a:lstStyle>
          <a:p>
            <a:r>
              <a:rPr lang="en-US"/>
              <a:t>Click to edit Master title style</a:t>
            </a:r>
            <a:endParaRPr lang="en-US" dirty="0"/>
          </a:p>
        </p:txBody>
      </p:sp>
      <p:cxnSp>
        <p:nvCxnSpPr>
          <p:cNvPr id="276" name="Straight Connector 275"/>
          <p:cNvCxnSpPr/>
          <p:nvPr/>
        </p:nvCxnSpPr>
        <p:spPr>
          <a:xfrm>
            <a:off x="457731" y="6873247"/>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7" name="Straight Connector 276"/>
          <p:cNvCxnSpPr/>
          <p:nvPr/>
        </p:nvCxnSpPr>
        <p:spPr>
          <a:xfrm>
            <a:off x="8684419" y="6873247"/>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78" name="Group 277"/>
          <p:cNvGrpSpPr/>
          <p:nvPr/>
        </p:nvGrpSpPr>
        <p:grpSpPr>
          <a:xfrm>
            <a:off x="7986158" y="6873247"/>
            <a:ext cx="152400" cy="122115"/>
            <a:chOff x="7983415" y="6582508"/>
            <a:chExt cx="152400" cy="486507"/>
          </a:xfrm>
        </p:grpSpPr>
        <p:cxnSp>
          <p:nvCxnSpPr>
            <p:cNvPr id="309" name="Straight Connector 308"/>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10" name="Straight Connector 309"/>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9" name="Group 278"/>
          <p:cNvGrpSpPr/>
          <p:nvPr/>
        </p:nvGrpSpPr>
        <p:grpSpPr>
          <a:xfrm>
            <a:off x="7287901" y="6873247"/>
            <a:ext cx="152400" cy="122115"/>
            <a:chOff x="7983415" y="6582508"/>
            <a:chExt cx="152400" cy="486507"/>
          </a:xfrm>
        </p:grpSpPr>
        <p:cxnSp>
          <p:nvCxnSpPr>
            <p:cNvPr id="307" name="Straight Connector 306"/>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8" name="Straight Connector 307"/>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0" name="Group 279"/>
          <p:cNvGrpSpPr/>
          <p:nvPr/>
        </p:nvGrpSpPr>
        <p:grpSpPr>
          <a:xfrm>
            <a:off x="6589644" y="6873247"/>
            <a:ext cx="152400" cy="122115"/>
            <a:chOff x="7983415" y="6582508"/>
            <a:chExt cx="152400" cy="486507"/>
          </a:xfrm>
        </p:grpSpPr>
        <p:cxnSp>
          <p:nvCxnSpPr>
            <p:cNvPr id="305" name="Straight Connector 304"/>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6" name="Straight Connector 305"/>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1" name="Group 280"/>
          <p:cNvGrpSpPr/>
          <p:nvPr/>
        </p:nvGrpSpPr>
        <p:grpSpPr>
          <a:xfrm>
            <a:off x="5891387" y="6873247"/>
            <a:ext cx="152400" cy="122115"/>
            <a:chOff x="7983415" y="6582508"/>
            <a:chExt cx="152400" cy="486507"/>
          </a:xfrm>
        </p:grpSpPr>
        <p:cxnSp>
          <p:nvCxnSpPr>
            <p:cNvPr id="303" name="Straight Connector 302"/>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4" name="Straight Connector 303"/>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2" name="Group 281"/>
          <p:cNvGrpSpPr/>
          <p:nvPr/>
        </p:nvGrpSpPr>
        <p:grpSpPr>
          <a:xfrm>
            <a:off x="5193130" y="6873247"/>
            <a:ext cx="152400" cy="122115"/>
            <a:chOff x="7983415" y="6582508"/>
            <a:chExt cx="152400" cy="486507"/>
          </a:xfrm>
        </p:grpSpPr>
        <p:cxnSp>
          <p:nvCxnSpPr>
            <p:cNvPr id="301" name="Straight Connector 300"/>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3" name="Group 282"/>
          <p:cNvGrpSpPr/>
          <p:nvPr/>
        </p:nvGrpSpPr>
        <p:grpSpPr>
          <a:xfrm>
            <a:off x="4494873" y="6873247"/>
            <a:ext cx="152400" cy="122115"/>
            <a:chOff x="7983415" y="6582508"/>
            <a:chExt cx="152400" cy="486507"/>
          </a:xfrm>
        </p:grpSpPr>
        <p:cxnSp>
          <p:nvCxnSpPr>
            <p:cNvPr id="299" name="Straight Connector 298"/>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0" name="Straight Connector 299"/>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4" name="Group 283"/>
          <p:cNvGrpSpPr/>
          <p:nvPr/>
        </p:nvGrpSpPr>
        <p:grpSpPr>
          <a:xfrm>
            <a:off x="3796616" y="6873247"/>
            <a:ext cx="152400" cy="122115"/>
            <a:chOff x="7983415" y="6582508"/>
            <a:chExt cx="152400" cy="486507"/>
          </a:xfrm>
        </p:grpSpPr>
        <p:cxnSp>
          <p:nvCxnSpPr>
            <p:cNvPr id="297" name="Straight Connector 296"/>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5" name="Group 284"/>
          <p:cNvGrpSpPr/>
          <p:nvPr/>
        </p:nvGrpSpPr>
        <p:grpSpPr>
          <a:xfrm>
            <a:off x="3098359" y="6873247"/>
            <a:ext cx="152400" cy="122115"/>
            <a:chOff x="7983415" y="6582508"/>
            <a:chExt cx="152400" cy="486507"/>
          </a:xfrm>
        </p:grpSpPr>
        <p:cxnSp>
          <p:nvCxnSpPr>
            <p:cNvPr id="295" name="Straight Connector 294"/>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6" name="Straight Connector 295"/>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6" name="Group 285"/>
          <p:cNvGrpSpPr/>
          <p:nvPr/>
        </p:nvGrpSpPr>
        <p:grpSpPr>
          <a:xfrm>
            <a:off x="2400102" y="6873247"/>
            <a:ext cx="152400" cy="122115"/>
            <a:chOff x="7983415" y="6582508"/>
            <a:chExt cx="152400" cy="486507"/>
          </a:xfrm>
        </p:grpSpPr>
        <p:cxnSp>
          <p:nvCxnSpPr>
            <p:cNvPr id="293" name="Straight Connector 292"/>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7" name="Group 286"/>
          <p:cNvGrpSpPr/>
          <p:nvPr/>
        </p:nvGrpSpPr>
        <p:grpSpPr>
          <a:xfrm>
            <a:off x="1701845" y="6873247"/>
            <a:ext cx="152400" cy="122115"/>
            <a:chOff x="7983415" y="6582508"/>
            <a:chExt cx="152400" cy="486507"/>
          </a:xfrm>
        </p:grpSpPr>
        <p:cxnSp>
          <p:nvCxnSpPr>
            <p:cNvPr id="291" name="Straight Connector 290"/>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8" name="Group 287"/>
          <p:cNvGrpSpPr/>
          <p:nvPr/>
        </p:nvGrpSpPr>
        <p:grpSpPr>
          <a:xfrm>
            <a:off x="1003588" y="6873247"/>
            <a:ext cx="152400" cy="122115"/>
            <a:chOff x="7983415" y="6582508"/>
            <a:chExt cx="152400" cy="486507"/>
          </a:xfrm>
        </p:grpSpPr>
        <p:cxnSp>
          <p:nvCxnSpPr>
            <p:cNvPr id="289" name="Straight Connector 288"/>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0" name="Straight Connector 289"/>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41" name="Straight Connector 240"/>
          <p:cNvCxnSpPr/>
          <p:nvPr/>
        </p:nvCxnSpPr>
        <p:spPr>
          <a:xfrm rot="5400000">
            <a:off x="-90267" y="392949"/>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42" name="Group 241"/>
          <p:cNvGrpSpPr/>
          <p:nvPr/>
        </p:nvGrpSpPr>
        <p:grpSpPr>
          <a:xfrm rot="5400000">
            <a:off x="-166467" y="5940709"/>
            <a:ext cx="152400" cy="122115"/>
            <a:chOff x="7983415" y="6582508"/>
            <a:chExt cx="152400" cy="486507"/>
          </a:xfrm>
        </p:grpSpPr>
        <p:cxnSp>
          <p:nvCxnSpPr>
            <p:cNvPr id="274" name="Straight Connector 273"/>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5" name="Straight Connector 274"/>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3" name="Group 242"/>
          <p:cNvGrpSpPr/>
          <p:nvPr/>
        </p:nvGrpSpPr>
        <p:grpSpPr>
          <a:xfrm rot="5400000">
            <a:off x="-166467" y="5467067"/>
            <a:ext cx="152400" cy="122115"/>
            <a:chOff x="7983415" y="6582508"/>
            <a:chExt cx="152400" cy="486507"/>
          </a:xfrm>
        </p:grpSpPr>
        <p:cxnSp>
          <p:nvCxnSpPr>
            <p:cNvPr id="272" name="Straight Connector 271"/>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3" name="Straight Connector 272"/>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4" name="Group 243"/>
          <p:cNvGrpSpPr/>
          <p:nvPr/>
        </p:nvGrpSpPr>
        <p:grpSpPr>
          <a:xfrm rot="5400000">
            <a:off x="-166467" y="4993425"/>
            <a:ext cx="152400" cy="122115"/>
            <a:chOff x="7983415" y="6582508"/>
            <a:chExt cx="152400" cy="486507"/>
          </a:xfrm>
        </p:grpSpPr>
        <p:cxnSp>
          <p:nvCxnSpPr>
            <p:cNvPr id="270" name="Straight Connector 269"/>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5" name="Group 244"/>
          <p:cNvGrpSpPr/>
          <p:nvPr/>
        </p:nvGrpSpPr>
        <p:grpSpPr>
          <a:xfrm rot="5400000">
            <a:off x="-166467" y="4519783"/>
            <a:ext cx="152400" cy="122115"/>
            <a:chOff x="7983415" y="6582508"/>
            <a:chExt cx="152400" cy="486507"/>
          </a:xfrm>
        </p:grpSpPr>
        <p:cxnSp>
          <p:nvCxnSpPr>
            <p:cNvPr id="268" name="Straight Connector 267"/>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9" name="Straight Connector 268"/>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6" name="Group 245"/>
          <p:cNvGrpSpPr/>
          <p:nvPr/>
        </p:nvGrpSpPr>
        <p:grpSpPr>
          <a:xfrm rot="5400000">
            <a:off x="-166467" y="4046141"/>
            <a:ext cx="152400" cy="122115"/>
            <a:chOff x="7983415" y="6582508"/>
            <a:chExt cx="152400" cy="486507"/>
          </a:xfrm>
        </p:grpSpPr>
        <p:cxnSp>
          <p:nvCxnSpPr>
            <p:cNvPr id="266" name="Straight Connector 265"/>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7" name="Group 246"/>
          <p:cNvGrpSpPr/>
          <p:nvPr/>
        </p:nvGrpSpPr>
        <p:grpSpPr>
          <a:xfrm rot="5400000">
            <a:off x="-166467" y="3572499"/>
            <a:ext cx="152400" cy="122115"/>
            <a:chOff x="7983415" y="6582508"/>
            <a:chExt cx="152400" cy="486507"/>
          </a:xfrm>
        </p:grpSpPr>
        <p:cxnSp>
          <p:nvCxnSpPr>
            <p:cNvPr id="264" name="Straight Connector 263"/>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8" name="Group 247"/>
          <p:cNvGrpSpPr/>
          <p:nvPr/>
        </p:nvGrpSpPr>
        <p:grpSpPr>
          <a:xfrm rot="5400000">
            <a:off x="-166467" y="3098857"/>
            <a:ext cx="152400" cy="122115"/>
            <a:chOff x="7983415" y="6582508"/>
            <a:chExt cx="152400" cy="486507"/>
          </a:xfrm>
        </p:grpSpPr>
        <p:cxnSp>
          <p:nvCxnSpPr>
            <p:cNvPr id="262" name="Straight Connector 261"/>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3" name="Straight Connector 262"/>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9" name="Group 248"/>
          <p:cNvGrpSpPr/>
          <p:nvPr/>
        </p:nvGrpSpPr>
        <p:grpSpPr>
          <a:xfrm rot="5400000">
            <a:off x="-166467" y="2625215"/>
            <a:ext cx="152400" cy="122115"/>
            <a:chOff x="7983415" y="6582508"/>
            <a:chExt cx="152400" cy="486507"/>
          </a:xfrm>
        </p:grpSpPr>
        <p:cxnSp>
          <p:nvCxnSpPr>
            <p:cNvPr id="260" name="Straight Connector 259"/>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0" name="Group 249"/>
          <p:cNvGrpSpPr/>
          <p:nvPr/>
        </p:nvGrpSpPr>
        <p:grpSpPr>
          <a:xfrm rot="5400000">
            <a:off x="-166467" y="2151573"/>
            <a:ext cx="152400" cy="122115"/>
            <a:chOff x="7983415" y="6582508"/>
            <a:chExt cx="152400" cy="486507"/>
          </a:xfrm>
        </p:grpSpPr>
        <p:cxnSp>
          <p:nvCxnSpPr>
            <p:cNvPr id="258" name="Straight Connector 257"/>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1" name="Group 250"/>
          <p:cNvGrpSpPr/>
          <p:nvPr/>
        </p:nvGrpSpPr>
        <p:grpSpPr>
          <a:xfrm rot="5400000">
            <a:off x="-166467" y="1677931"/>
            <a:ext cx="152400" cy="122115"/>
            <a:chOff x="7983415" y="6582508"/>
            <a:chExt cx="152400" cy="486507"/>
          </a:xfrm>
        </p:grpSpPr>
        <p:cxnSp>
          <p:nvCxnSpPr>
            <p:cNvPr id="256" name="Straight Connector 255"/>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2" name="Group 251"/>
          <p:cNvGrpSpPr/>
          <p:nvPr/>
        </p:nvGrpSpPr>
        <p:grpSpPr>
          <a:xfrm rot="5400000">
            <a:off x="-166467" y="997340"/>
            <a:ext cx="152400" cy="122115"/>
            <a:chOff x="7983415" y="6582508"/>
            <a:chExt cx="152400" cy="486507"/>
          </a:xfrm>
        </p:grpSpPr>
        <p:cxnSp>
          <p:nvCxnSpPr>
            <p:cNvPr id="254" name="Straight Connector 253"/>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53" name="Straight Connector 252"/>
          <p:cNvCxnSpPr/>
          <p:nvPr/>
        </p:nvCxnSpPr>
        <p:spPr>
          <a:xfrm rot="5400000">
            <a:off x="-90267" y="6338154"/>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6" name="Straight Connector 205"/>
          <p:cNvCxnSpPr/>
          <p:nvPr/>
        </p:nvCxnSpPr>
        <p:spPr>
          <a:xfrm rot="5400000">
            <a:off x="9227541" y="392949"/>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07" name="Group 206"/>
          <p:cNvGrpSpPr/>
          <p:nvPr/>
        </p:nvGrpSpPr>
        <p:grpSpPr>
          <a:xfrm rot="5400000">
            <a:off x="9151341" y="5940709"/>
            <a:ext cx="152400" cy="122115"/>
            <a:chOff x="7983415" y="6582508"/>
            <a:chExt cx="152400" cy="486507"/>
          </a:xfrm>
        </p:grpSpPr>
        <p:cxnSp>
          <p:nvCxnSpPr>
            <p:cNvPr id="239" name="Straight Connector 238"/>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8" name="Group 207"/>
          <p:cNvGrpSpPr/>
          <p:nvPr/>
        </p:nvGrpSpPr>
        <p:grpSpPr>
          <a:xfrm rot="5400000">
            <a:off x="9151341" y="5467067"/>
            <a:ext cx="152400" cy="122115"/>
            <a:chOff x="7983415" y="6582508"/>
            <a:chExt cx="152400" cy="486507"/>
          </a:xfrm>
        </p:grpSpPr>
        <p:cxnSp>
          <p:nvCxnSpPr>
            <p:cNvPr id="237" name="Straight Connector 236"/>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9" name="Group 208"/>
          <p:cNvGrpSpPr/>
          <p:nvPr/>
        </p:nvGrpSpPr>
        <p:grpSpPr>
          <a:xfrm rot="5400000">
            <a:off x="9151341" y="4993425"/>
            <a:ext cx="152400" cy="122115"/>
            <a:chOff x="7983415" y="6582508"/>
            <a:chExt cx="152400" cy="486507"/>
          </a:xfrm>
        </p:grpSpPr>
        <p:cxnSp>
          <p:nvCxnSpPr>
            <p:cNvPr id="235" name="Straight Connector 234"/>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6" name="Straight Connector 235"/>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0" name="Group 209"/>
          <p:cNvGrpSpPr/>
          <p:nvPr/>
        </p:nvGrpSpPr>
        <p:grpSpPr>
          <a:xfrm rot="5400000">
            <a:off x="9151341" y="4519783"/>
            <a:ext cx="152400" cy="122115"/>
            <a:chOff x="7983415" y="6582508"/>
            <a:chExt cx="152400" cy="486507"/>
          </a:xfrm>
        </p:grpSpPr>
        <p:cxnSp>
          <p:nvCxnSpPr>
            <p:cNvPr id="233" name="Straight Connector 232"/>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4" name="Straight Connector 233"/>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1" name="Group 210"/>
          <p:cNvGrpSpPr/>
          <p:nvPr/>
        </p:nvGrpSpPr>
        <p:grpSpPr>
          <a:xfrm rot="5400000">
            <a:off x="9151341" y="4046141"/>
            <a:ext cx="152400" cy="122115"/>
            <a:chOff x="7983415" y="6582508"/>
            <a:chExt cx="152400" cy="486507"/>
          </a:xfrm>
        </p:grpSpPr>
        <p:cxnSp>
          <p:nvCxnSpPr>
            <p:cNvPr id="231" name="Straight Connector 230"/>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2" name="Straight Connector 231"/>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2" name="Group 211"/>
          <p:cNvGrpSpPr/>
          <p:nvPr/>
        </p:nvGrpSpPr>
        <p:grpSpPr>
          <a:xfrm rot="5400000">
            <a:off x="9151341" y="3572499"/>
            <a:ext cx="152400" cy="122115"/>
            <a:chOff x="7983415" y="6582508"/>
            <a:chExt cx="152400" cy="486507"/>
          </a:xfrm>
        </p:grpSpPr>
        <p:cxnSp>
          <p:nvCxnSpPr>
            <p:cNvPr id="229" name="Straight Connector 228"/>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3" name="Group 212"/>
          <p:cNvGrpSpPr/>
          <p:nvPr/>
        </p:nvGrpSpPr>
        <p:grpSpPr>
          <a:xfrm rot="5400000">
            <a:off x="9151341" y="3098857"/>
            <a:ext cx="152400" cy="122115"/>
            <a:chOff x="7983415" y="6582508"/>
            <a:chExt cx="152400" cy="486507"/>
          </a:xfrm>
        </p:grpSpPr>
        <p:cxnSp>
          <p:nvCxnSpPr>
            <p:cNvPr id="227" name="Straight Connector 226"/>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4" name="Group 213"/>
          <p:cNvGrpSpPr/>
          <p:nvPr/>
        </p:nvGrpSpPr>
        <p:grpSpPr>
          <a:xfrm rot="5400000">
            <a:off x="9151341" y="2625215"/>
            <a:ext cx="152400" cy="122115"/>
            <a:chOff x="7983415" y="6582508"/>
            <a:chExt cx="152400" cy="486507"/>
          </a:xfrm>
        </p:grpSpPr>
        <p:cxnSp>
          <p:nvCxnSpPr>
            <p:cNvPr id="225" name="Straight Connector 224"/>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5" name="Group 214"/>
          <p:cNvGrpSpPr/>
          <p:nvPr/>
        </p:nvGrpSpPr>
        <p:grpSpPr>
          <a:xfrm rot="5400000">
            <a:off x="9151341" y="2151573"/>
            <a:ext cx="152400" cy="122115"/>
            <a:chOff x="7983415" y="6582508"/>
            <a:chExt cx="152400" cy="486507"/>
          </a:xfrm>
        </p:grpSpPr>
        <p:cxnSp>
          <p:nvCxnSpPr>
            <p:cNvPr id="223" name="Straight Connector 222"/>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6" name="Group 215"/>
          <p:cNvGrpSpPr/>
          <p:nvPr/>
        </p:nvGrpSpPr>
        <p:grpSpPr>
          <a:xfrm rot="5400000">
            <a:off x="9151341" y="1677931"/>
            <a:ext cx="152400" cy="122115"/>
            <a:chOff x="7983415" y="6582508"/>
            <a:chExt cx="152400" cy="486507"/>
          </a:xfrm>
        </p:grpSpPr>
        <p:cxnSp>
          <p:nvCxnSpPr>
            <p:cNvPr id="221" name="Straight Connector 220"/>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7" name="Group 216"/>
          <p:cNvGrpSpPr/>
          <p:nvPr/>
        </p:nvGrpSpPr>
        <p:grpSpPr>
          <a:xfrm rot="5400000">
            <a:off x="9151341" y="997340"/>
            <a:ext cx="152400" cy="122115"/>
            <a:chOff x="7983415" y="6582508"/>
            <a:chExt cx="152400" cy="486507"/>
          </a:xfrm>
        </p:grpSpPr>
        <p:cxnSp>
          <p:nvCxnSpPr>
            <p:cNvPr id="219" name="Straight Connector 218"/>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18" name="Straight Connector 217"/>
          <p:cNvCxnSpPr/>
          <p:nvPr/>
        </p:nvCxnSpPr>
        <p:spPr>
          <a:xfrm rot="5400000">
            <a:off x="9227541" y="6338154"/>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457731" y="-141165"/>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a:off x="8684419" y="-141165"/>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173" name="Group 172"/>
          <p:cNvGrpSpPr/>
          <p:nvPr/>
        </p:nvGrpSpPr>
        <p:grpSpPr>
          <a:xfrm>
            <a:off x="7986158" y="-141165"/>
            <a:ext cx="152400" cy="122115"/>
            <a:chOff x="7983415" y="6582508"/>
            <a:chExt cx="152400" cy="486507"/>
          </a:xfrm>
        </p:grpSpPr>
        <p:cxnSp>
          <p:nvCxnSpPr>
            <p:cNvPr id="204" name="Straight Connector 203"/>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4" name="Group 173"/>
          <p:cNvGrpSpPr/>
          <p:nvPr/>
        </p:nvGrpSpPr>
        <p:grpSpPr>
          <a:xfrm>
            <a:off x="7287901" y="-141165"/>
            <a:ext cx="152400" cy="122115"/>
            <a:chOff x="7983415" y="6582508"/>
            <a:chExt cx="152400" cy="486507"/>
          </a:xfrm>
        </p:grpSpPr>
        <p:cxnSp>
          <p:nvCxnSpPr>
            <p:cNvPr id="202" name="Straight Connector 201"/>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3" name="Straight Connector 202"/>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5" name="Group 174"/>
          <p:cNvGrpSpPr/>
          <p:nvPr/>
        </p:nvGrpSpPr>
        <p:grpSpPr>
          <a:xfrm>
            <a:off x="6589644" y="-141165"/>
            <a:ext cx="152400" cy="122115"/>
            <a:chOff x="7983415" y="6582508"/>
            <a:chExt cx="152400" cy="486507"/>
          </a:xfrm>
        </p:grpSpPr>
        <p:cxnSp>
          <p:nvCxnSpPr>
            <p:cNvPr id="200" name="Straight Connector 199"/>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1" name="Straight Connector 200"/>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6" name="Group 175"/>
          <p:cNvGrpSpPr/>
          <p:nvPr/>
        </p:nvGrpSpPr>
        <p:grpSpPr>
          <a:xfrm>
            <a:off x="5891387" y="-141165"/>
            <a:ext cx="152400" cy="122115"/>
            <a:chOff x="7983415" y="6582508"/>
            <a:chExt cx="152400" cy="486507"/>
          </a:xfrm>
        </p:grpSpPr>
        <p:cxnSp>
          <p:nvCxnSpPr>
            <p:cNvPr id="198" name="Straight Connector 197"/>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9" name="Straight Connector 198"/>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7" name="Group 176"/>
          <p:cNvGrpSpPr/>
          <p:nvPr/>
        </p:nvGrpSpPr>
        <p:grpSpPr>
          <a:xfrm>
            <a:off x="5193130" y="-141165"/>
            <a:ext cx="152400" cy="122115"/>
            <a:chOff x="7983415" y="6582508"/>
            <a:chExt cx="152400" cy="486507"/>
          </a:xfrm>
        </p:grpSpPr>
        <p:cxnSp>
          <p:nvCxnSpPr>
            <p:cNvPr id="196" name="Straight Connector 195"/>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7" name="Straight Connector 196"/>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8" name="Group 177"/>
          <p:cNvGrpSpPr/>
          <p:nvPr/>
        </p:nvGrpSpPr>
        <p:grpSpPr>
          <a:xfrm>
            <a:off x="4494873" y="-141165"/>
            <a:ext cx="152400" cy="122115"/>
            <a:chOff x="7983415" y="6582508"/>
            <a:chExt cx="152400" cy="486507"/>
          </a:xfrm>
        </p:grpSpPr>
        <p:cxnSp>
          <p:nvCxnSpPr>
            <p:cNvPr id="194" name="Straight Connector 193"/>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5" name="Straight Connector 194"/>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9" name="Group 178"/>
          <p:cNvGrpSpPr/>
          <p:nvPr/>
        </p:nvGrpSpPr>
        <p:grpSpPr>
          <a:xfrm>
            <a:off x="3796616" y="-141165"/>
            <a:ext cx="152400" cy="122115"/>
            <a:chOff x="7983415" y="6582508"/>
            <a:chExt cx="152400" cy="486507"/>
          </a:xfrm>
        </p:grpSpPr>
        <p:cxnSp>
          <p:nvCxnSpPr>
            <p:cNvPr id="192" name="Straight Connector 191"/>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3" name="Straight Connector 192"/>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0" name="Group 179"/>
          <p:cNvGrpSpPr/>
          <p:nvPr/>
        </p:nvGrpSpPr>
        <p:grpSpPr>
          <a:xfrm>
            <a:off x="3098359" y="-141165"/>
            <a:ext cx="152400" cy="122115"/>
            <a:chOff x="7983415" y="6582508"/>
            <a:chExt cx="152400" cy="486507"/>
          </a:xfrm>
        </p:grpSpPr>
        <p:cxnSp>
          <p:nvCxnSpPr>
            <p:cNvPr id="190" name="Straight Connector 189"/>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1" name="Straight Connector 190"/>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1" name="Group 180"/>
          <p:cNvGrpSpPr/>
          <p:nvPr/>
        </p:nvGrpSpPr>
        <p:grpSpPr>
          <a:xfrm>
            <a:off x="2400102" y="-141165"/>
            <a:ext cx="152400" cy="122115"/>
            <a:chOff x="7983415" y="6582508"/>
            <a:chExt cx="152400" cy="486507"/>
          </a:xfrm>
        </p:grpSpPr>
        <p:cxnSp>
          <p:nvCxnSpPr>
            <p:cNvPr id="188" name="Straight Connector 187"/>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2" name="Group 181"/>
          <p:cNvGrpSpPr/>
          <p:nvPr/>
        </p:nvGrpSpPr>
        <p:grpSpPr>
          <a:xfrm>
            <a:off x="1701845" y="-141165"/>
            <a:ext cx="152400" cy="122115"/>
            <a:chOff x="7983415" y="6582508"/>
            <a:chExt cx="152400" cy="486507"/>
          </a:xfrm>
        </p:grpSpPr>
        <p:cxnSp>
          <p:nvCxnSpPr>
            <p:cNvPr id="186" name="Straight Connector 185"/>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3" name="Group 182"/>
          <p:cNvGrpSpPr/>
          <p:nvPr/>
        </p:nvGrpSpPr>
        <p:grpSpPr>
          <a:xfrm>
            <a:off x="1003588" y="-141165"/>
            <a:ext cx="152400" cy="122115"/>
            <a:chOff x="7983415" y="6582508"/>
            <a:chExt cx="152400" cy="486507"/>
          </a:xfrm>
        </p:grpSpPr>
        <p:cxnSp>
          <p:nvCxnSpPr>
            <p:cNvPr id="184" name="Straight Connector 183"/>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sp>
        <p:nvSpPr>
          <p:cNvPr id="148" name="Freeform 7"/>
          <p:cNvSpPr>
            <a:spLocks noChangeAspect="1" noEditPoints="1"/>
          </p:cNvSpPr>
          <p:nvPr/>
        </p:nvSpPr>
        <p:spPr bwMode="white">
          <a:xfrm>
            <a:off x="0" y="1"/>
            <a:ext cx="9144000" cy="6857665"/>
          </a:xfrm>
          <a:custGeom>
            <a:avLst/>
            <a:gdLst>
              <a:gd name="T0" fmla="*/ 0 w 6803"/>
              <a:gd name="T1" fmla="*/ 0 h 5102"/>
              <a:gd name="T2" fmla="*/ 0 w 6803"/>
              <a:gd name="T3" fmla="*/ 5102 h 5102"/>
              <a:gd name="T4" fmla="*/ 6803 w 6803"/>
              <a:gd name="T5" fmla="*/ 5102 h 5102"/>
              <a:gd name="T6" fmla="*/ 6803 w 6803"/>
              <a:gd name="T7" fmla="*/ 0 h 5102"/>
              <a:gd name="T8" fmla="*/ 0 w 6803"/>
              <a:gd name="T9" fmla="*/ 0 h 5102"/>
              <a:gd name="T10" fmla="*/ 6751 w 6803"/>
              <a:gd name="T11" fmla="*/ 5048 h 5102"/>
              <a:gd name="T12" fmla="*/ 52 w 6803"/>
              <a:gd name="T13" fmla="*/ 5048 h 5102"/>
              <a:gd name="T14" fmla="*/ 52 w 6803"/>
              <a:gd name="T15" fmla="*/ 54 h 5102"/>
              <a:gd name="T16" fmla="*/ 6751 w 6803"/>
              <a:gd name="T17" fmla="*/ 54 h 5102"/>
              <a:gd name="T18" fmla="*/ 6751 w 6803"/>
              <a:gd name="T19" fmla="*/ 5048 h 5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03" h="5102">
                <a:moveTo>
                  <a:pt x="0" y="0"/>
                </a:moveTo>
                <a:lnTo>
                  <a:pt x="0" y="5102"/>
                </a:lnTo>
                <a:lnTo>
                  <a:pt x="6803" y="5102"/>
                </a:lnTo>
                <a:lnTo>
                  <a:pt x="6803" y="0"/>
                </a:lnTo>
                <a:lnTo>
                  <a:pt x="0" y="0"/>
                </a:lnTo>
                <a:close/>
                <a:moveTo>
                  <a:pt x="6751" y="5048"/>
                </a:moveTo>
                <a:lnTo>
                  <a:pt x="52" y="5048"/>
                </a:lnTo>
                <a:lnTo>
                  <a:pt x="52" y="54"/>
                </a:lnTo>
                <a:lnTo>
                  <a:pt x="6751" y="54"/>
                </a:lnTo>
                <a:lnTo>
                  <a:pt x="6751" y="5048"/>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endParaRPr lang="en-US" dirty="0">
              <a:solidFill>
                <a:srgbClr val="2D2D2A"/>
              </a:solidFill>
            </a:endParaRPr>
          </a:p>
        </p:txBody>
      </p:sp>
      <p:sp>
        <p:nvSpPr>
          <p:cNvPr id="150" name="TextBox 149"/>
          <p:cNvSpPr txBox="1"/>
          <p:nvPr/>
        </p:nvSpPr>
        <p:spPr>
          <a:xfrm>
            <a:off x="8138559" y="6567050"/>
            <a:ext cx="545862" cy="123111"/>
          </a:xfrm>
          <a:prstGeom prst="rect">
            <a:avLst/>
          </a:prstGeom>
          <a:noFill/>
        </p:spPr>
        <p:txBody>
          <a:bodyPr wrap="square" lIns="0" tIns="0" rIns="0" bIns="0" rtlCol="0">
            <a:noAutofit/>
          </a:bodyPr>
          <a:lstStyle/>
          <a:p>
            <a:pPr algn="r"/>
            <a:fld id="{567A4CEE-210B-4A43-8E57-98E37E0AC15F}" type="slidenum">
              <a:rPr lang="en-US" sz="800" smtClean="0">
                <a:solidFill>
                  <a:srgbClr val="2D2D2A">
                    <a:lumMod val="50000"/>
                    <a:lumOff val="50000"/>
                  </a:srgbClr>
                </a:solidFill>
                <a:latin typeface="Arial"/>
              </a:rPr>
              <a:pPr algn="r"/>
              <a:t>‹#›</a:t>
            </a:fld>
            <a:endParaRPr lang="en-US" sz="800" dirty="0">
              <a:solidFill>
                <a:srgbClr val="2D2D2A">
                  <a:lumMod val="50000"/>
                  <a:lumOff val="50000"/>
                </a:srgbClr>
              </a:solidFill>
              <a:latin typeface="Arial"/>
            </a:endParaRPr>
          </a:p>
        </p:txBody>
      </p:sp>
      <p:sp>
        <p:nvSpPr>
          <p:cNvPr id="154" name="Rectangle 153"/>
          <p:cNvSpPr/>
          <p:nvPr/>
        </p:nvSpPr>
        <p:spPr>
          <a:xfrm>
            <a:off x="7038578" y="6567049"/>
            <a:ext cx="1099980" cy="123111"/>
          </a:xfrm>
          <a:prstGeom prst="rect">
            <a:avLst/>
          </a:prstGeom>
          <a:noFill/>
        </p:spPr>
        <p:txBody>
          <a:bodyPr wrap="square" lIns="0" tIns="0" rIns="0" bIns="0" rtlCol="0">
            <a:noAutofit/>
          </a:bodyPr>
          <a:lstStyle/>
          <a:p>
            <a:pPr algn="r"/>
            <a:r>
              <a:rPr lang="en-US" sz="800" dirty="0">
                <a:solidFill>
                  <a:srgbClr val="2D2D2A">
                    <a:lumMod val="50000"/>
                    <a:lumOff val="50000"/>
                  </a:srgbClr>
                </a:solidFill>
                <a:latin typeface="Arial"/>
              </a:rPr>
              <a:t>© Duarte, Inc. 2014</a:t>
            </a:r>
          </a:p>
        </p:txBody>
      </p:sp>
      <p:cxnSp>
        <p:nvCxnSpPr>
          <p:cNvPr id="153" name="Straight Connector 152"/>
          <p:cNvCxnSpPr/>
          <p:nvPr/>
        </p:nvCxnSpPr>
        <p:spPr>
          <a:xfrm flipH="1">
            <a:off x="457732" y="4030998"/>
            <a:ext cx="8226687"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9460313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p:cSld name="Cover Page">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2854295" y="154896"/>
            <a:ext cx="3426865" cy="3255751"/>
          </a:xfrm>
        </p:spPr>
        <p:txBody>
          <a:bodyPr anchor="b">
            <a:noAutofit/>
          </a:bodyPr>
          <a:lstStyle>
            <a:lvl1pPr algn="ctr">
              <a:lnSpc>
                <a:spcPct val="90000"/>
              </a:lnSpc>
              <a:spcAft>
                <a:spcPts val="600"/>
              </a:spcAft>
              <a:defRPr sz="5600" cap="none" spc="-150" baseline="0">
                <a:solidFill>
                  <a:schemeClr val="bg1"/>
                </a:solidFill>
                <a:latin typeface="+mj-lt"/>
              </a:defRPr>
            </a:lvl1pPr>
          </a:lstStyle>
          <a:p>
            <a:r>
              <a:rPr lang="en-US" dirty="0"/>
              <a:t>Click to edit title style</a:t>
            </a:r>
          </a:p>
        </p:txBody>
      </p:sp>
      <p:cxnSp>
        <p:nvCxnSpPr>
          <p:cNvPr id="276" name="Straight Connector 275"/>
          <p:cNvCxnSpPr/>
          <p:nvPr/>
        </p:nvCxnSpPr>
        <p:spPr>
          <a:xfrm>
            <a:off x="457731" y="6873247"/>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7" name="Straight Connector 276"/>
          <p:cNvCxnSpPr/>
          <p:nvPr/>
        </p:nvCxnSpPr>
        <p:spPr>
          <a:xfrm>
            <a:off x="8684419" y="6873247"/>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78" name="Group 277"/>
          <p:cNvGrpSpPr/>
          <p:nvPr/>
        </p:nvGrpSpPr>
        <p:grpSpPr>
          <a:xfrm>
            <a:off x="7986158" y="6873247"/>
            <a:ext cx="152400" cy="122115"/>
            <a:chOff x="7983415" y="6582508"/>
            <a:chExt cx="152400" cy="486507"/>
          </a:xfrm>
        </p:grpSpPr>
        <p:cxnSp>
          <p:nvCxnSpPr>
            <p:cNvPr id="309" name="Straight Connector 308"/>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10" name="Straight Connector 309"/>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9" name="Group 278"/>
          <p:cNvGrpSpPr/>
          <p:nvPr/>
        </p:nvGrpSpPr>
        <p:grpSpPr>
          <a:xfrm>
            <a:off x="7287901" y="6873247"/>
            <a:ext cx="152400" cy="122115"/>
            <a:chOff x="7983415" y="6582508"/>
            <a:chExt cx="152400" cy="486507"/>
          </a:xfrm>
        </p:grpSpPr>
        <p:cxnSp>
          <p:nvCxnSpPr>
            <p:cNvPr id="307" name="Straight Connector 306"/>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8" name="Straight Connector 307"/>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0" name="Group 279"/>
          <p:cNvGrpSpPr/>
          <p:nvPr/>
        </p:nvGrpSpPr>
        <p:grpSpPr>
          <a:xfrm>
            <a:off x="6589644" y="6873247"/>
            <a:ext cx="152400" cy="122115"/>
            <a:chOff x="7983415" y="6582508"/>
            <a:chExt cx="152400" cy="486507"/>
          </a:xfrm>
        </p:grpSpPr>
        <p:cxnSp>
          <p:nvCxnSpPr>
            <p:cNvPr id="305" name="Straight Connector 304"/>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6" name="Straight Connector 305"/>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1" name="Group 280"/>
          <p:cNvGrpSpPr/>
          <p:nvPr/>
        </p:nvGrpSpPr>
        <p:grpSpPr>
          <a:xfrm>
            <a:off x="5891387" y="6873247"/>
            <a:ext cx="152400" cy="122115"/>
            <a:chOff x="7983415" y="6582508"/>
            <a:chExt cx="152400" cy="486507"/>
          </a:xfrm>
        </p:grpSpPr>
        <p:cxnSp>
          <p:nvCxnSpPr>
            <p:cNvPr id="303" name="Straight Connector 302"/>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4" name="Straight Connector 303"/>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2" name="Group 281"/>
          <p:cNvGrpSpPr/>
          <p:nvPr/>
        </p:nvGrpSpPr>
        <p:grpSpPr>
          <a:xfrm>
            <a:off x="5193130" y="6873247"/>
            <a:ext cx="152400" cy="122115"/>
            <a:chOff x="7983415" y="6582508"/>
            <a:chExt cx="152400" cy="486507"/>
          </a:xfrm>
        </p:grpSpPr>
        <p:cxnSp>
          <p:nvCxnSpPr>
            <p:cNvPr id="301" name="Straight Connector 300"/>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3" name="Group 282"/>
          <p:cNvGrpSpPr/>
          <p:nvPr/>
        </p:nvGrpSpPr>
        <p:grpSpPr>
          <a:xfrm>
            <a:off x="4494873" y="6873247"/>
            <a:ext cx="152400" cy="122115"/>
            <a:chOff x="7983415" y="6582508"/>
            <a:chExt cx="152400" cy="486507"/>
          </a:xfrm>
        </p:grpSpPr>
        <p:cxnSp>
          <p:nvCxnSpPr>
            <p:cNvPr id="299" name="Straight Connector 298"/>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0" name="Straight Connector 299"/>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4" name="Group 283"/>
          <p:cNvGrpSpPr/>
          <p:nvPr/>
        </p:nvGrpSpPr>
        <p:grpSpPr>
          <a:xfrm>
            <a:off x="3796616" y="6873247"/>
            <a:ext cx="152400" cy="122115"/>
            <a:chOff x="7983415" y="6582508"/>
            <a:chExt cx="152400" cy="486507"/>
          </a:xfrm>
        </p:grpSpPr>
        <p:cxnSp>
          <p:nvCxnSpPr>
            <p:cNvPr id="297" name="Straight Connector 296"/>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5" name="Group 284"/>
          <p:cNvGrpSpPr/>
          <p:nvPr/>
        </p:nvGrpSpPr>
        <p:grpSpPr>
          <a:xfrm>
            <a:off x="3098359" y="6873247"/>
            <a:ext cx="152400" cy="122115"/>
            <a:chOff x="7983415" y="6582508"/>
            <a:chExt cx="152400" cy="486507"/>
          </a:xfrm>
        </p:grpSpPr>
        <p:cxnSp>
          <p:nvCxnSpPr>
            <p:cNvPr id="295" name="Straight Connector 294"/>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6" name="Straight Connector 295"/>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6" name="Group 285"/>
          <p:cNvGrpSpPr/>
          <p:nvPr/>
        </p:nvGrpSpPr>
        <p:grpSpPr>
          <a:xfrm>
            <a:off x="2400102" y="6873247"/>
            <a:ext cx="152400" cy="122115"/>
            <a:chOff x="7983415" y="6582508"/>
            <a:chExt cx="152400" cy="486507"/>
          </a:xfrm>
        </p:grpSpPr>
        <p:cxnSp>
          <p:nvCxnSpPr>
            <p:cNvPr id="293" name="Straight Connector 292"/>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7" name="Group 286"/>
          <p:cNvGrpSpPr/>
          <p:nvPr/>
        </p:nvGrpSpPr>
        <p:grpSpPr>
          <a:xfrm>
            <a:off x="1701845" y="6873247"/>
            <a:ext cx="152400" cy="122115"/>
            <a:chOff x="7983415" y="6582508"/>
            <a:chExt cx="152400" cy="486507"/>
          </a:xfrm>
        </p:grpSpPr>
        <p:cxnSp>
          <p:nvCxnSpPr>
            <p:cNvPr id="291" name="Straight Connector 290"/>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8" name="Group 287"/>
          <p:cNvGrpSpPr/>
          <p:nvPr/>
        </p:nvGrpSpPr>
        <p:grpSpPr>
          <a:xfrm>
            <a:off x="1003588" y="6873247"/>
            <a:ext cx="152400" cy="122115"/>
            <a:chOff x="7983415" y="6582508"/>
            <a:chExt cx="152400" cy="486507"/>
          </a:xfrm>
        </p:grpSpPr>
        <p:cxnSp>
          <p:nvCxnSpPr>
            <p:cNvPr id="289" name="Straight Connector 288"/>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0" name="Straight Connector 289"/>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41" name="Straight Connector 240"/>
          <p:cNvCxnSpPr/>
          <p:nvPr/>
        </p:nvCxnSpPr>
        <p:spPr>
          <a:xfrm rot="5400000">
            <a:off x="-90267" y="392949"/>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42" name="Group 241"/>
          <p:cNvGrpSpPr/>
          <p:nvPr/>
        </p:nvGrpSpPr>
        <p:grpSpPr>
          <a:xfrm rot="5400000">
            <a:off x="-166467" y="5940709"/>
            <a:ext cx="152400" cy="122115"/>
            <a:chOff x="7983415" y="6582508"/>
            <a:chExt cx="152400" cy="486507"/>
          </a:xfrm>
        </p:grpSpPr>
        <p:cxnSp>
          <p:nvCxnSpPr>
            <p:cNvPr id="274" name="Straight Connector 273"/>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5" name="Straight Connector 274"/>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3" name="Group 242"/>
          <p:cNvGrpSpPr/>
          <p:nvPr/>
        </p:nvGrpSpPr>
        <p:grpSpPr>
          <a:xfrm rot="5400000">
            <a:off x="-166467" y="5467067"/>
            <a:ext cx="152400" cy="122115"/>
            <a:chOff x="7983415" y="6582508"/>
            <a:chExt cx="152400" cy="486507"/>
          </a:xfrm>
        </p:grpSpPr>
        <p:cxnSp>
          <p:nvCxnSpPr>
            <p:cNvPr id="272" name="Straight Connector 271"/>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3" name="Straight Connector 272"/>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4" name="Group 243"/>
          <p:cNvGrpSpPr/>
          <p:nvPr/>
        </p:nvGrpSpPr>
        <p:grpSpPr>
          <a:xfrm rot="5400000">
            <a:off x="-166467" y="4993425"/>
            <a:ext cx="152400" cy="122115"/>
            <a:chOff x="7983415" y="6582508"/>
            <a:chExt cx="152400" cy="486507"/>
          </a:xfrm>
        </p:grpSpPr>
        <p:cxnSp>
          <p:nvCxnSpPr>
            <p:cNvPr id="270" name="Straight Connector 269"/>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5" name="Group 244"/>
          <p:cNvGrpSpPr/>
          <p:nvPr/>
        </p:nvGrpSpPr>
        <p:grpSpPr>
          <a:xfrm rot="5400000">
            <a:off x="-166467" y="4519783"/>
            <a:ext cx="152400" cy="122115"/>
            <a:chOff x="7983415" y="6582508"/>
            <a:chExt cx="152400" cy="486507"/>
          </a:xfrm>
        </p:grpSpPr>
        <p:cxnSp>
          <p:nvCxnSpPr>
            <p:cNvPr id="268" name="Straight Connector 267"/>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9" name="Straight Connector 268"/>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6" name="Group 245"/>
          <p:cNvGrpSpPr/>
          <p:nvPr/>
        </p:nvGrpSpPr>
        <p:grpSpPr>
          <a:xfrm rot="5400000">
            <a:off x="-166467" y="4046141"/>
            <a:ext cx="152400" cy="122115"/>
            <a:chOff x="7983415" y="6582508"/>
            <a:chExt cx="152400" cy="486507"/>
          </a:xfrm>
        </p:grpSpPr>
        <p:cxnSp>
          <p:nvCxnSpPr>
            <p:cNvPr id="266" name="Straight Connector 265"/>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7" name="Group 246"/>
          <p:cNvGrpSpPr/>
          <p:nvPr/>
        </p:nvGrpSpPr>
        <p:grpSpPr>
          <a:xfrm rot="5400000">
            <a:off x="-166467" y="3572499"/>
            <a:ext cx="152400" cy="122115"/>
            <a:chOff x="7983415" y="6582508"/>
            <a:chExt cx="152400" cy="486507"/>
          </a:xfrm>
        </p:grpSpPr>
        <p:cxnSp>
          <p:nvCxnSpPr>
            <p:cNvPr id="264" name="Straight Connector 263"/>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8" name="Group 247"/>
          <p:cNvGrpSpPr/>
          <p:nvPr/>
        </p:nvGrpSpPr>
        <p:grpSpPr>
          <a:xfrm rot="5400000">
            <a:off x="-166467" y="3098857"/>
            <a:ext cx="152400" cy="122115"/>
            <a:chOff x="7983415" y="6582508"/>
            <a:chExt cx="152400" cy="486507"/>
          </a:xfrm>
        </p:grpSpPr>
        <p:cxnSp>
          <p:nvCxnSpPr>
            <p:cNvPr id="262" name="Straight Connector 261"/>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3" name="Straight Connector 262"/>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9" name="Group 248"/>
          <p:cNvGrpSpPr/>
          <p:nvPr/>
        </p:nvGrpSpPr>
        <p:grpSpPr>
          <a:xfrm rot="5400000">
            <a:off x="-166467" y="2625215"/>
            <a:ext cx="152400" cy="122115"/>
            <a:chOff x="7983415" y="6582508"/>
            <a:chExt cx="152400" cy="486507"/>
          </a:xfrm>
        </p:grpSpPr>
        <p:cxnSp>
          <p:nvCxnSpPr>
            <p:cNvPr id="260" name="Straight Connector 259"/>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0" name="Group 249"/>
          <p:cNvGrpSpPr/>
          <p:nvPr/>
        </p:nvGrpSpPr>
        <p:grpSpPr>
          <a:xfrm rot="5400000">
            <a:off x="-166467" y="2151573"/>
            <a:ext cx="152400" cy="122115"/>
            <a:chOff x="7983415" y="6582508"/>
            <a:chExt cx="152400" cy="486507"/>
          </a:xfrm>
        </p:grpSpPr>
        <p:cxnSp>
          <p:nvCxnSpPr>
            <p:cNvPr id="258" name="Straight Connector 257"/>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1" name="Group 250"/>
          <p:cNvGrpSpPr/>
          <p:nvPr/>
        </p:nvGrpSpPr>
        <p:grpSpPr>
          <a:xfrm rot="5400000">
            <a:off x="-166467" y="1677931"/>
            <a:ext cx="152400" cy="122115"/>
            <a:chOff x="7983415" y="6582508"/>
            <a:chExt cx="152400" cy="486507"/>
          </a:xfrm>
        </p:grpSpPr>
        <p:cxnSp>
          <p:nvCxnSpPr>
            <p:cNvPr id="256" name="Straight Connector 255"/>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2" name="Group 251"/>
          <p:cNvGrpSpPr/>
          <p:nvPr/>
        </p:nvGrpSpPr>
        <p:grpSpPr>
          <a:xfrm rot="5400000">
            <a:off x="-166467" y="997340"/>
            <a:ext cx="152400" cy="122115"/>
            <a:chOff x="7983415" y="6582508"/>
            <a:chExt cx="152400" cy="486507"/>
          </a:xfrm>
        </p:grpSpPr>
        <p:cxnSp>
          <p:nvCxnSpPr>
            <p:cNvPr id="254" name="Straight Connector 253"/>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53" name="Straight Connector 252"/>
          <p:cNvCxnSpPr/>
          <p:nvPr/>
        </p:nvCxnSpPr>
        <p:spPr>
          <a:xfrm rot="5400000">
            <a:off x="-90267" y="6338154"/>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6" name="Straight Connector 205"/>
          <p:cNvCxnSpPr/>
          <p:nvPr/>
        </p:nvCxnSpPr>
        <p:spPr>
          <a:xfrm rot="5400000">
            <a:off x="9227541" y="392949"/>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07" name="Group 206"/>
          <p:cNvGrpSpPr/>
          <p:nvPr/>
        </p:nvGrpSpPr>
        <p:grpSpPr>
          <a:xfrm rot="5400000">
            <a:off x="9151341" y="5940709"/>
            <a:ext cx="152400" cy="122115"/>
            <a:chOff x="7983415" y="6582508"/>
            <a:chExt cx="152400" cy="486507"/>
          </a:xfrm>
        </p:grpSpPr>
        <p:cxnSp>
          <p:nvCxnSpPr>
            <p:cNvPr id="239" name="Straight Connector 238"/>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8" name="Group 207"/>
          <p:cNvGrpSpPr/>
          <p:nvPr/>
        </p:nvGrpSpPr>
        <p:grpSpPr>
          <a:xfrm rot="5400000">
            <a:off x="9151341" y="5467067"/>
            <a:ext cx="152400" cy="122115"/>
            <a:chOff x="7983415" y="6582508"/>
            <a:chExt cx="152400" cy="486507"/>
          </a:xfrm>
        </p:grpSpPr>
        <p:cxnSp>
          <p:nvCxnSpPr>
            <p:cNvPr id="237" name="Straight Connector 236"/>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9" name="Group 208"/>
          <p:cNvGrpSpPr/>
          <p:nvPr/>
        </p:nvGrpSpPr>
        <p:grpSpPr>
          <a:xfrm rot="5400000">
            <a:off x="9151341" y="4993425"/>
            <a:ext cx="152400" cy="122115"/>
            <a:chOff x="7983415" y="6582508"/>
            <a:chExt cx="152400" cy="486507"/>
          </a:xfrm>
        </p:grpSpPr>
        <p:cxnSp>
          <p:nvCxnSpPr>
            <p:cNvPr id="235" name="Straight Connector 234"/>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6" name="Straight Connector 235"/>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0" name="Group 209"/>
          <p:cNvGrpSpPr/>
          <p:nvPr/>
        </p:nvGrpSpPr>
        <p:grpSpPr>
          <a:xfrm rot="5400000">
            <a:off x="9151341" y="4519783"/>
            <a:ext cx="152400" cy="122115"/>
            <a:chOff x="7983415" y="6582508"/>
            <a:chExt cx="152400" cy="486507"/>
          </a:xfrm>
        </p:grpSpPr>
        <p:cxnSp>
          <p:nvCxnSpPr>
            <p:cNvPr id="233" name="Straight Connector 232"/>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4" name="Straight Connector 233"/>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1" name="Group 210"/>
          <p:cNvGrpSpPr/>
          <p:nvPr/>
        </p:nvGrpSpPr>
        <p:grpSpPr>
          <a:xfrm rot="5400000">
            <a:off x="9151341" y="4046141"/>
            <a:ext cx="152400" cy="122115"/>
            <a:chOff x="7983415" y="6582508"/>
            <a:chExt cx="152400" cy="486507"/>
          </a:xfrm>
        </p:grpSpPr>
        <p:cxnSp>
          <p:nvCxnSpPr>
            <p:cNvPr id="231" name="Straight Connector 230"/>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2" name="Straight Connector 231"/>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2" name="Group 211"/>
          <p:cNvGrpSpPr/>
          <p:nvPr/>
        </p:nvGrpSpPr>
        <p:grpSpPr>
          <a:xfrm rot="5400000">
            <a:off x="9151341" y="3572499"/>
            <a:ext cx="152400" cy="122115"/>
            <a:chOff x="7983415" y="6582508"/>
            <a:chExt cx="152400" cy="486507"/>
          </a:xfrm>
        </p:grpSpPr>
        <p:cxnSp>
          <p:nvCxnSpPr>
            <p:cNvPr id="229" name="Straight Connector 228"/>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3" name="Group 212"/>
          <p:cNvGrpSpPr/>
          <p:nvPr/>
        </p:nvGrpSpPr>
        <p:grpSpPr>
          <a:xfrm rot="5400000">
            <a:off x="9151341" y="3098857"/>
            <a:ext cx="152400" cy="122115"/>
            <a:chOff x="7983415" y="6582508"/>
            <a:chExt cx="152400" cy="486507"/>
          </a:xfrm>
        </p:grpSpPr>
        <p:cxnSp>
          <p:nvCxnSpPr>
            <p:cNvPr id="227" name="Straight Connector 226"/>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4" name="Group 213"/>
          <p:cNvGrpSpPr/>
          <p:nvPr/>
        </p:nvGrpSpPr>
        <p:grpSpPr>
          <a:xfrm rot="5400000">
            <a:off x="9151341" y="2625215"/>
            <a:ext cx="152400" cy="122115"/>
            <a:chOff x="7983415" y="6582508"/>
            <a:chExt cx="152400" cy="486507"/>
          </a:xfrm>
        </p:grpSpPr>
        <p:cxnSp>
          <p:nvCxnSpPr>
            <p:cNvPr id="225" name="Straight Connector 224"/>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5" name="Group 214"/>
          <p:cNvGrpSpPr/>
          <p:nvPr/>
        </p:nvGrpSpPr>
        <p:grpSpPr>
          <a:xfrm rot="5400000">
            <a:off x="9151341" y="2151573"/>
            <a:ext cx="152400" cy="122115"/>
            <a:chOff x="7983415" y="6582508"/>
            <a:chExt cx="152400" cy="486507"/>
          </a:xfrm>
        </p:grpSpPr>
        <p:cxnSp>
          <p:nvCxnSpPr>
            <p:cNvPr id="223" name="Straight Connector 222"/>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6" name="Group 215"/>
          <p:cNvGrpSpPr/>
          <p:nvPr/>
        </p:nvGrpSpPr>
        <p:grpSpPr>
          <a:xfrm rot="5400000">
            <a:off x="9151341" y="1677931"/>
            <a:ext cx="152400" cy="122115"/>
            <a:chOff x="7983415" y="6582508"/>
            <a:chExt cx="152400" cy="486507"/>
          </a:xfrm>
        </p:grpSpPr>
        <p:cxnSp>
          <p:nvCxnSpPr>
            <p:cNvPr id="221" name="Straight Connector 220"/>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7" name="Group 216"/>
          <p:cNvGrpSpPr/>
          <p:nvPr/>
        </p:nvGrpSpPr>
        <p:grpSpPr>
          <a:xfrm rot="5400000">
            <a:off x="9151341" y="997340"/>
            <a:ext cx="152400" cy="122115"/>
            <a:chOff x="7983415" y="6582508"/>
            <a:chExt cx="152400" cy="486507"/>
          </a:xfrm>
        </p:grpSpPr>
        <p:cxnSp>
          <p:nvCxnSpPr>
            <p:cNvPr id="219" name="Straight Connector 218"/>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18" name="Straight Connector 217"/>
          <p:cNvCxnSpPr/>
          <p:nvPr/>
        </p:nvCxnSpPr>
        <p:spPr>
          <a:xfrm rot="5400000">
            <a:off x="9227541" y="6338154"/>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457731" y="-141165"/>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a:off x="8684419" y="-141165"/>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173" name="Group 172"/>
          <p:cNvGrpSpPr/>
          <p:nvPr/>
        </p:nvGrpSpPr>
        <p:grpSpPr>
          <a:xfrm>
            <a:off x="7986158" y="-141165"/>
            <a:ext cx="152400" cy="122115"/>
            <a:chOff x="7983415" y="6582508"/>
            <a:chExt cx="152400" cy="486507"/>
          </a:xfrm>
        </p:grpSpPr>
        <p:cxnSp>
          <p:nvCxnSpPr>
            <p:cNvPr id="204" name="Straight Connector 203"/>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4" name="Group 173"/>
          <p:cNvGrpSpPr/>
          <p:nvPr/>
        </p:nvGrpSpPr>
        <p:grpSpPr>
          <a:xfrm>
            <a:off x="7287901" y="-141165"/>
            <a:ext cx="152400" cy="122115"/>
            <a:chOff x="7983415" y="6582508"/>
            <a:chExt cx="152400" cy="486507"/>
          </a:xfrm>
        </p:grpSpPr>
        <p:cxnSp>
          <p:nvCxnSpPr>
            <p:cNvPr id="202" name="Straight Connector 201"/>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3" name="Straight Connector 202"/>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5" name="Group 174"/>
          <p:cNvGrpSpPr/>
          <p:nvPr/>
        </p:nvGrpSpPr>
        <p:grpSpPr>
          <a:xfrm>
            <a:off x="6589644" y="-141165"/>
            <a:ext cx="152400" cy="122115"/>
            <a:chOff x="7983415" y="6582508"/>
            <a:chExt cx="152400" cy="486507"/>
          </a:xfrm>
        </p:grpSpPr>
        <p:cxnSp>
          <p:nvCxnSpPr>
            <p:cNvPr id="200" name="Straight Connector 199"/>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1" name="Straight Connector 200"/>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6" name="Group 175"/>
          <p:cNvGrpSpPr/>
          <p:nvPr/>
        </p:nvGrpSpPr>
        <p:grpSpPr>
          <a:xfrm>
            <a:off x="5891387" y="-141165"/>
            <a:ext cx="152400" cy="122115"/>
            <a:chOff x="7983415" y="6582508"/>
            <a:chExt cx="152400" cy="486507"/>
          </a:xfrm>
        </p:grpSpPr>
        <p:cxnSp>
          <p:nvCxnSpPr>
            <p:cNvPr id="198" name="Straight Connector 197"/>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9" name="Straight Connector 198"/>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7" name="Group 176"/>
          <p:cNvGrpSpPr/>
          <p:nvPr/>
        </p:nvGrpSpPr>
        <p:grpSpPr>
          <a:xfrm>
            <a:off x="5193130" y="-141165"/>
            <a:ext cx="152400" cy="122115"/>
            <a:chOff x="7983415" y="6582508"/>
            <a:chExt cx="152400" cy="486507"/>
          </a:xfrm>
        </p:grpSpPr>
        <p:cxnSp>
          <p:nvCxnSpPr>
            <p:cNvPr id="196" name="Straight Connector 195"/>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7" name="Straight Connector 196"/>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8" name="Group 177"/>
          <p:cNvGrpSpPr/>
          <p:nvPr/>
        </p:nvGrpSpPr>
        <p:grpSpPr>
          <a:xfrm>
            <a:off x="4494873" y="-141165"/>
            <a:ext cx="152400" cy="122115"/>
            <a:chOff x="7983415" y="6582508"/>
            <a:chExt cx="152400" cy="486507"/>
          </a:xfrm>
        </p:grpSpPr>
        <p:cxnSp>
          <p:nvCxnSpPr>
            <p:cNvPr id="194" name="Straight Connector 193"/>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5" name="Straight Connector 194"/>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9" name="Group 178"/>
          <p:cNvGrpSpPr/>
          <p:nvPr/>
        </p:nvGrpSpPr>
        <p:grpSpPr>
          <a:xfrm>
            <a:off x="3796616" y="-141165"/>
            <a:ext cx="152400" cy="122115"/>
            <a:chOff x="7983415" y="6582508"/>
            <a:chExt cx="152400" cy="486507"/>
          </a:xfrm>
        </p:grpSpPr>
        <p:cxnSp>
          <p:nvCxnSpPr>
            <p:cNvPr id="192" name="Straight Connector 191"/>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3" name="Straight Connector 192"/>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0" name="Group 179"/>
          <p:cNvGrpSpPr/>
          <p:nvPr/>
        </p:nvGrpSpPr>
        <p:grpSpPr>
          <a:xfrm>
            <a:off x="3098359" y="-141165"/>
            <a:ext cx="152400" cy="122115"/>
            <a:chOff x="7983415" y="6582508"/>
            <a:chExt cx="152400" cy="486507"/>
          </a:xfrm>
        </p:grpSpPr>
        <p:cxnSp>
          <p:nvCxnSpPr>
            <p:cNvPr id="190" name="Straight Connector 189"/>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1" name="Straight Connector 190"/>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1" name="Group 180"/>
          <p:cNvGrpSpPr/>
          <p:nvPr/>
        </p:nvGrpSpPr>
        <p:grpSpPr>
          <a:xfrm>
            <a:off x="2400102" y="-141165"/>
            <a:ext cx="152400" cy="122115"/>
            <a:chOff x="7983415" y="6582508"/>
            <a:chExt cx="152400" cy="486507"/>
          </a:xfrm>
        </p:grpSpPr>
        <p:cxnSp>
          <p:nvCxnSpPr>
            <p:cNvPr id="188" name="Straight Connector 187"/>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2" name="Group 181"/>
          <p:cNvGrpSpPr/>
          <p:nvPr/>
        </p:nvGrpSpPr>
        <p:grpSpPr>
          <a:xfrm>
            <a:off x="1701845" y="-141165"/>
            <a:ext cx="152400" cy="122115"/>
            <a:chOff x="7983415" y="6582508"/>
            <a:chExt cx="152400" cy="486507"/>
          </a:xfrm>
        </p:grpSpPr>
        <p:cxnSp>
          <p:nvCxnSpPr>
            <p:cNvPr id="186" name="Straight Connector 185"/>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3" name="Group 182"/>
          <p:cNvGrpSpPr/>
          <p:nvPr/>
        </p:nvGrpSpPr>
        <p:grpSpPr>
          <a:xfrm>
            <a:off x="1003588" y="-141165"/>
            <a:ext cx="152400" cy="122115"/>
            <a:chOff x="7983415" y="6582508"/>
            <a:chExt cx="152400" cy="486507"/>
          </a:xfrm>
        </p:grpSpPr>
        <p:cxnSp>
          <p:nvCxnSpPr>
            <p:cNvPr id="184" name="Straight Connector 183"/>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sp>
        <p:nvSpPr>
          <p:cNvPr id="148" name="Freeform 7"/>
          <p:cNvSpPr>
            <a:spLocks noChangeAspect="1" noEditPoints="1"/>
          </p:cNvSpPr>
          <p:nvPr/>
        </p:nvSpPr>
        <p:spPr bwMode="white">
          <a:xfrm>
            <a:off x="0" y="1"/>
            <a:ext cx="9144000" cy="6857665"/>
          </a:xfrm>
          <a:custGeom>
            <a:avLst/>
            <a:gdLst>
              <a:gd name="T0" fmla="*/ 0 w 6803"/>
              <a:gd name="T1" fmla="*/ 0 h 5102"/>
              <a:gd name="T2" fmla="*/ 0 w 6803"/>
              <a:gd name="T3" fmla="*/ 5102 h 5102"/>
              <a:gd name="T4" fmla="*/ 6803 w 6803"/>
              <a:gd name="T5" fmla="*/ 5102 h 5102"/>
              <a:gd name="T6" fmla="*/ 6803 w 6803"/>
              <a:gd name="T7" fmla="*/ 0 h 5102"/>
              <a:gd name="T8" fmla="*/ 0 w 6803"/>
              <a:gd name="T9" fmla="*/ 0 h 5102"/>
              <a:gd name="T10" fmla="*/ 6751 w 6803"/>
              <a:gd name="T11" fmla="*/ 5048 h 5102"/>
              <a:gd name="T12" fmla="*/ 52 w 6803"/>
              <a:gd name="T13" fmla="*/ 5048 h 5102"/>
              <a:gd name="T14" fmla="*/ 52 w 6803"/>
              <a:gd name="T15" fmla="*/ 54 h 5102"/>
              <a:gd name="T16" fmla="*/ 6751 w 6803"/>
              <a:gd name="T17" fmla="*/ 54 h 5102"/>
              <a:gd name="T18" fmla="*/ 6751 w 6803"/>
              <a:gd name="T19" fmla="*/ 5048 h 5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03" h="5102">
                <a:moveTo>
                  <a:pt x="0" y="0"/>
                </a:moveTo>
                <a:lnTo>
                  <a:pt x="0" y="5102"/>
                </a:lnTo>
                <a:lnTo>
                  <a:pt x="6803" y="5102"/>
                </a:lnTo>
                <a:lnTo>
                  <a:pt x="6803" y="0"/>
                </a:lnTo>
                <a:lnTo>
                  <a:pt x="0" y="0"/>
                </a:lnTo>
                <a:close/>
                <a:moveTo>
                  <a:pt x="6751" y="5048"/>
                </a:moveTo>
                <a:lnTo>
                  <a:pt x="52" y="5048"/>
                </a:lnTo>
                <a:lnTo>
                  <a:pt x="52" y="54"/>
                </a:lnTo>
                <a:lnTo>
                  <a:pt x="6751" y="54"/>
                </a:lnTo>
                <a:lnTo>
                  <a:pt x="6751" y="5048"/>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endParaRPr lang="en-US" dirty="0">
              <a:solidFill>
                <a:srgbClr val="2D2D2A"/>
              </a:solidFill>
            </a:endParaRPr>
          </a:p>
        </p:txBody>
      </p:sp>
      <p:sp>
        <p:nvSpPr>
          <p:cNvPr id="147" name="Text Placeholder 6"/>
          <p:cNvSpPr>
            <a:spLocks noGrp="1"/>
          </p:cNvSpPr>
          <p:nvPr>
            <p:ph type="body" sz="quarter" idx="14"/>
          </p:nvPr>
        </p:nvSpPr>
        <p:spPr bwMode="gray">
          <a:xfrm>
            <a:off x="2926934" y="3506076"/>
            <a:ext cx="3281586" cy="2527969"/>
          </a:xfrm>
        </p:spPr>
        <p:txBody>
          <a:bodyPr>
            <a:noAutofit/>
          </a:bodyPr>
          <a:lstStyle>
            <a:lvl1pPr marL="0" indent="0" algn="ctr">
              <a:lnSpc>
                <a:spcPct val="95000"/>
              </a:lnSpc>
              <a:spcAft>
                <a:spcPts val="1000"/>
              </a:spcAft>
              <a:buClr>
                <a:schemeClr val="bg1"/>
              </a:buClr>
              <a:buFont typeface="Arial" panose="020B0604020202020204" pitchFamily="34" charset="0"/>
              <a:buChar char="​"/>
              <a:defRPr sz="2200" i="1">
                <a:solidFill>
                  <a:schemeClr val="bg1"/>
                </a:solidFill>
                <a:latin typeface="+mn-lt"/>
              </a:defRPr>
            </a:lvl1pPr>
            <a:lvl2pPr marL="0" indent="0" algn="ctr">
              <a:lnSpc>
                <a:spcPct val="100000"/>
              </a:lnSpc>
              <a:spcAft>
                <a:spcPts val="1000"/>
              </a:spcAft>
              <a:buClr>
                <a:schemeClr val="bg1"/>
              </a:buClr>
              <a:buFont typeface="Arial" panose="020B0604020202020204" pitchFamily="34" charset="0"/>
              <a:buChar char="​"/>
              <a:defRPr sz="1600" i="1">
                <a:solidFill>
                  <a:schemeClr val="bg1"/>
                </a:solidFill>
                <a:latin typeface="+mn-lt"/>
              </a:defRPr>
            </a:lvl2pPr>
            <a:lvl3pPr marL="0" indent="0" algn="ctr">
              <a:lnSpc>
                <a:spcPct val="100000"/>
              </a:lnSpc>
              <a:spcAft>
                <a:spcPts val="1000"/>
              </a:spcAft>
              <a:buClr>
                <a:schemeClr val="bg1"/>
              </a:buClr>
              <a:buFont typeface="Arial" panose="020B0604020202020204" pitchFamily="34" charset="0"/>
              <a:buChar char="​"/>
              <a:defRPr sz="1600" i="1">
                <a:solidFill>
                  <a:schemeClr val="bg1"/>
                </a:solidFill>
                <a:latin typeface="+mn-lt"/>
              </a:defRPr>
            </a:lvl3pPr>
            <a:lvl4pPr marL="0" indent="0" algn="ctr">
              <a:lnSpc>
                <a:spcPct val="100000"/>
              </a:lnSpc>
              <a:spcAft>
                <a:spcPts val="1000"/>
              </a:spcAft>
              <a:buClr>
                <a:schemeClr val="bg1"/>
              </a:buClr>
              <a:buFont typeface="Arial" panose="020B0604020202020204" pitchFamily="34" charset="0"/>
              <a:buChar char="​"/>
              <a:defRPr sz="1600" i="1">
                <a:solidFill>
                  <a:schemeClr val="bg1"/>
                </a:solidFill>
                <a:latin typeface="+mn-lt"/>
              </a:defRPr>
            </a:lvl4pPr>
            <a:lvl5pPr marL="0" indent="0" algn="ctr">
              <a:lnSpc>
                <a:spcPct val="100000"/>
              </a:lnSpc>
              <a:spcAft>
                <a:spcPts val="1000"/>
              </a:spcAft>
              <a:buClr>
                <a:schemeClr val="bg1"/>
              </a:buClr>
              <a:buFont typeface="Arial" panose="020B0604020202020204" pitchFamily="34" charset="0"/>
              <a:buChar char="​"/>
              <a:defRPr sz="1600" i="1">
                <a:solidFill>
                  <a:schemeClr val="bg1"/>
                </a:solidFill>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quarter" idx="15"/>
          </p:nvPr>
        </p:nvSpPr>
        <p:spPr bwMode="gray">
          <a:xfrm>
            <a:off x="3396946" y="6229350"/>
            <a:ext cx="2341562" cy="460375"/>
          </a:xfrm>
        </p:spPr>
        <p:txBody>
          <a:bodyPr/>
          <a:lstStyle>
            <a:lvl3pPr algn="ctr">
              <a:defRPr sz="1600">
                <a:solidFill>
                  <a:schemeClr val="tx1">
                    <a:lumMod val="75000"/>
                    <a:lumOff val="25000"/>
                  </a:schemeClr>
                </a:solidFill>
              </a:defRPr>
            </a:lvl3pPr>
          </a:lstStyle>
          <a:p>
            <a:pPr lvl="0"/>
            <a:r>
              <a:rPr lang="en-US"/>
              <a:t>Edit Master text styles</a:t>
            </a:r>
          </a:p>
        </p:txBody>
      </p:sp>
    </p:spTree>
    <p:extLst>
      <p:ext uri="{BB962C8B-B14F-4D97-AF65-F5344CB8AC3E}">
        <p14:creationId xmlns:p14="http://schemas.microsoft.com/office/powerpoint/2010/main" val="91532216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Slide Number Placeholder 6"/>
          <p:cNvSpPr txBox="1">
            <a:spLocks noChangeArrowheads="1"/>
          </p:cNvSpPr>
          <p:nvPr/>
        </p:nvSpPr>
        <p:spPr>
          <a:xfrm>
            <a:off x="107504"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solidFill>
                  <a:prstClr val="white">
                    <a:lumMod val="85000"/>
                  </a:prstClr>
                </a:solidFill>
              </a:rPr>
              <a:pPr>
                <a:defRPr/>
              </a:pPr>
              <a:t>‹#›</a:t>
            </a:fld>
            <a:endParaRPr lang="en-GB" dirty="0">
              <a:solidFill>
                <a:prstClr val="white">
                  <a:lumMod val="85000"/>
                </a:prstClr>
              </a:solidFill>
            </a:endParaRP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7072" y="6480289"/>
            <a:ext cx="801218" cy="246423"/>
          </a:xfrm>
          <a:prstGeom prst="rect">
            <a:avLst/>
          </a:prstGeom>
        </p:spPr>
      </p:pic>
      <p:sp>
        <p:nvSpPr>
          <p:cNvPr id="11" name="Footer Placeholder 3"/>
          <p:cNvSpPr>
            <a:spLocks noGrp="1"/>
          </p:cNvSpPr>
          <p:nvPr>
            <p:ph type="ftr" sz="quarter" idx="3"/>
          </p:nvPr>
        </p:nvSpPr>
        <p:spPr>
          <a:xfrm>
            <a:off x="452264" y="6569432"/>
            <a:ext cx="2895600" cy="144016"/>
          </a:xfrm>
          <a:prstGeom prst="rect">
            <a:avLst/>
          </a:prstGeom>
        </p:spPr>
        <p:txBody>
          <a:bodyPr vert="horz" lIns="91440" tIns="45720" rIns="91440" bIns="45720" rtlCol="0" anchor="ctr"/>
          <a:lstStyle>
            <a:lvl1pPr algn="l">
              <a:defRPr sz="900">
                <a:solidFill>
                  <a:schemeClr val="bg1">
                    <a:lumMod val="75000"/>
                  </a:schemeClr>
                </a:solidFill>
              </a:defRPr>
            </a:lvl1pPr>
          </a:lstStyle>
          <a:p>
            <a:r>
              <a:rPr lang="en-GB">
                <a:solidFill>
                  <a:prstClr val="white">
                    <a:lumMod val="75000"/>
                  </a:prstClr>
                </a:solidFill>
              </a:rPr>
              <a:t>Improving data for decision-making</a:t>
            </a:r>
            <a:endParaRPr lang="en-GB" dirty="0">
              <a:solidFill>
                <a:prstClr val="white">
                  <a:lumMod val="75000"/>
                </a:prstClr>
              </a:solidFill>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77753" y="6359852"/>
            <a:ext cx="476672" cy="476672"/>
          </a:xfrm>
          <a:prstGeom prst="rect">
            <a:avLst/>
          </a:prstGeom>
        </p:spPr>
      </p:pic>
    </p:spTree>
    <p:extLst>
      <p:ext uri="{BB962C8B-B14F-4D97-AF65-F5344CB8AC3E}">
        <p14:creationId xmlns:p14="http://schemas.microsoft.com/office/powerpoint/2010/main" val="29229271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1">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Click to edit Master title style</a:t>
            </a:r>
          </a:p>
        </p:txBody>
      </p:sp>
      <p:sp>
        <p:nvSpPr>
          <p:cNvPr id="3" name="Content Placeholder 2"/>
          <p:cNvSpPr>
            <a:spLocks noGrp="1"/>
          </p:cNvSpPr>
          <p:nvPr>
            <p:ph idx="1"/>
          </p:nvPr>
        </p:nvSpPr>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2" name="Text Placeholder 2"/>
          <p:cNvSpPr>
            <a:spLocks noGrp="1"/>
          </p:cNvSpPr>
          <p:nvPr>
            <p:ph type="body" idx="10"/>
          </p:nvPr>
        </p:nvSpPr>
        <p:spPr>
          <a:xfrm>
            <a:off x="459580" y="1134598"/>
            <a:ext cx="8227220" cy="536519"/>
          </a:xfrm>
        </p:spPr>
        <p:txBody>
          <a:bodyPr anchor="t">
            <a:noAutofit/>
          </a:bodyPr>
          <a:lstStyle>
            <a:lvl1pPr marL="0" indent="0">
              <a:buNone/>
              <a:defRPr sz="15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grpSp>
        <p:nvGrpSpPr>
          <p:cNvPr id="158" name="Group 157"/>
          <p:cNvGrpSpPr/>
          <p:nvPr/>
        </p:nvGrpSpPr>
        <p:grpSpPr>
          <a:xfrm>
            <a:off x="-151325" y="-141165"/>
            <a:ext cx="9439923" cy="7136527"/>
            <a:chOff x="-151325" y="-141165"/>
            <a:chExt cx="9439923" cy="7136527"/>
          </a:xfrm>
        </p:grpSpPr>
        <p:grpSp>
          <p:nvGrpSpPr>
            <p:cNvPr id="159" name="Group 158"/>
            <p:cNvGrpSpPr/>
            <p:nvPr/>
          </p:nvGrpSpPr>
          <p:grpSpPr>
            <a:xfrm>
              <a:off x="457731" y="6873247"/>
              <a:ext cx="8226688" cy="122115"/>
              <a:chOff x="457731" y="6582508"/>
              <a:chExt cx="8226688" cy="486507"/>
            </a:xfrm>
          </p:grpSpPr>
          <p:cxnSp>
            <p:nvCxnSpPr>
              <p:cNvPr id="268" name="Straight Connector 267"/>
              <p:cNvCxnSpPr/>
              <p:nvPr/>
            </p:nvCxnSpPr>
            <p:spPr>
              <a:xfrm>
                <a:off x="457731"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9" name="Straight Connector 268"/>
              <p:cNvCxnSpPr/>
              <p:nvPr/>
            </p:nvCxnSpPr>
            <p:spPr>
              <a:xfrm>
                <a:off x="8684419"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70" name="Group 269"/>
              <p:cNvGrpSpPr/>
              <p:nvPr/>
            </p:nvGrpSpPr>
            <p:grpSpPr>
              <a:xfrm>
                <a:off x="7986158" y="6582508"/>
                <a:ext cx="152400" cy="486507"/>
                <a:chOff x="7983415" y="6582508"/>
                <a:chExt cx="152400" cy="486507"/>
              </a:xfrm>
            </p:grpSpPr>
            <p:cxnSp>
              <p:nvCxnSpPr>
                <p:cNvPr id="301" name="Straight Connector 300"/>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1" name="Group 270"/>
              <p:cNvGrpSpPr/>
              <p:nvPr/>
            </p:nvGrpSpPr>
            <p:grpSpPr>
              <a:xfrm>
                <a:off x="7287901" y="6582508"/>
                <a:ext cx="152400" cy="486507"/>
                <a:chOff x="7983415" y="6582508"/>
                <a:chExt cx="152400" cy="486507"/>
              </a:xfrm>
            </p:grpSpPr>
            <p:cxnSp>
              <p:nvCxnSpPr>
                <p:cNvPr id="299" name="Straight Connector 298"/>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0" name="Straight Connector 299"/>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2" name="Group 271"/>
              <p:cNvGrpSpPr/>
              <p:nvPr/>
            </p:nvGrpSpPr>
            <p:grpSpPr>
              <a:xfrm>
                <a:off x="6589644" y="6582508"/>
                <a:ext cx="152400" cy="486507"/>
                <a:chOff x="7983415" y="6582508"/>
                <a:chExt cx="152400" cy="486507"/>
              </a:xfrm>
            </p:grpSpPr>
            <p:cxnSp>
              <p:nvCxnSpPr>
                <p:cNvPr id="297" name="Straight Connector 296"/>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3" name="Group 272"/>
              <p:cNvGrpSpPr/>
              <p:nvPr/>
            </p:nvGrpSpPr>
            <p:grpSpPr>
              <a:xfrm>
                <a:off x="5891387" y="6582508"/>
                <a:ext cx="152400" cy="486507"/>
                <a:chOff x="7983415" y="6582508"/>
                <a:chExt cx="152400" cy="486507"/>
              </a:xfrm>
            </p:grpSpPr>
            <p:cxnSp>
              <p:nvCxnSpPr>
                <p:cNvPr id="295" name="Straight Connector 294"/>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6" name="Straight Connector 295"/>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4" name="Group 273"/>
              <p:cNvGrpSpPr/>
              <p:nvPr/>
            </p:nvGrpSpPr>
            <p:grpSpPr>
              <a:xfrm>
                <a:off x="5193130" y="6582508"/>
                <a:ext cx="152400" cy="486507"/>
                <a:chOff x="7983415" y="6582508"/>
                <a:chExt cx="152400" cy="486507"/>
              </a:xfrm>
            </p:grpSpPr>
            <p:cxnSp>
              <p:nvCxnSpPr>
                <p:cNvPr id="293" name="Straight Connector 292"/>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5" name="Group 274"/>
              <p:cNvGrpSpPr/>
              <p:nvPr/>
            </p:nvGrpSpPr>
            <p:grpSpPr>
              <a:xfrm>
                <a:off x="4494873" y="6582508"/>
                <a:ext cx="152400" cy="486507"/>
                <a:chOff x="7983415" y="6582508"/>
                <a:chExt cx="152400" cy="486507"/>
              </a:xfrm>
            </p:grpSpPr>
            <p:cxnSp>
              <p:nvCxnSpPr>
                <p:cNvPr id="291" name="Straight Connector 290"/>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6" name="Group 275"/>
              <p:cNvGrpSpPr/>
              <p:nvPr/>
            </p:nvGrpSpPr>
            <p:grpSpPr>
              <a:xfrm>
                <a:off x="3796616" y="6582508"/>
                <a:ext cx="152400" cy="486507"/>
                <a:chOff x="7983415" y="6582508"/>
                <a:chExt cx="152400" cy="486507"/>
              </a:xfrm>
            </p:grpSpPr>
            <p:cxnSp>
              <p:nvCxnSpPr>
                <p:cNvPr id="289" name="Straight Connector 288"/>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0" name="Straight Connector 289"/>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7" name="Group 276"/>
              <p:cNvGrpSpPr/>
              <p:nvPr/>
            </p:nvGrpSpPr>
            <p:grpSpPr>
              <a:xfrm>
                <a:off x="3098359" y="6582508"/>
                <a:ext cx="152400" cy="486507"/>
                <a:chOff x="7983415" y="6582508"/>
                <a:chExt cx="152400" cy="486507"/>
              </a:xfrm>
            </p:grpSpPr>
            <p:cxnSp>
              <p:nvCxnSpPr>
                <p:cNvPr id="287" name="Straight Connector 286"/>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88" name="Straight Connector 287"/>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8" name="Group 277"/>
              <p:cNvGrpSpPr/>
              <p:nvPr/>
            </p:nvGrpSpPr>
            <p:grpSpPr>
              <a:xfrm>
                <a:off x="2400102" y="6582508"/>
                <a:ext cx="152400" cy="486507"/>
                <a:chOff x="7983415" y="6582508"/>
                <a:chExt cx="152400" cy="486507"/>
              </a:xfrm>
            </p:grpSpPr>
            <p:cxnSp>
              <p:nvCxnSpPr>
                <p:cNvPr id="285" name="Straight Connector 284"/>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86" name="Straight Connector 285"/>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9" name="Group 278"/>
              <p:cNvGrpSpPr/>
              <p:nvPr/>
            </p:nvGrpSpPr>
            <p:grpSpPr>
              <a:xfrm>
                <a:off x="1701845" y="6582508"/>
                <a:ext cx="152400" cy="486507"/>
                <a:chOff x="7983415" y="6582508"/>
                <a:chExt cx="152400" cy="486507"/>
              </a:xfrm>
            </p:grpSpPr>
            <p:cxnSp>
              <p:nvCxnSpPr>
                <p:cNvPr id="283" name="Straight Connector 282"/>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84" name="Straight Connector 283"/>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0" name="Group 279"/>
              <p:cNvGrpSpPr/>
              <p:nvPr/>
            </p:nvGrpSpPr>
            <p:grpSpPr>
              <a:xfrm>
                <a:off x="1003588" y="6582508"/>
                <a:ext cx="152400" cy="486507"/>
                <a:chOff x="7983415" y="6582508"/>
                <a:chExt cx="152400" cy="486507"/>
              </a:xfrm>
            </p:grpSpPr>
            <p:cxnSp>
              <p:nvCxnSpPr>
                <p:cNvPr id="281" name="Straight Connector 280"/>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82" name="Straight Connector 281"/>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grpSp>
          <p:nvGrpSpPr>
            <p:cNvPr id="160" name="Group 159"/>
            <p:cNvGrpSpPr/>
            <p:nvPr/>
          </p:nvGrpSpPr>
          <p:grpSpPr>
            <a:xfrm>
              <a:off x="-151325" y="454007"/>
              <a:ext cx="122115" cy="5945205"/>
              <a:chOff x="-238875" y="454007"/>
              <a:chExt cx="122115" cy="5945205"/>
            </a:xfrm>
          </p:grpSpPr>
          <p:cxnSp>
            <p:nvCxnSpPr>
              <p:cNvPr id="233" name="Straight Connector 232"/>
              <p:cNvCxnSpPr/>
              <p:nvPr/>
            </p:nvCxnSpPr>
            <p:spPr>
              <a:xfrm rot="5400000">
                <a:off x="-177817" y="392949"/>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34" name="Group 233"/>
              <p:cNvGrpSpPr/>
              <p:nvPr/>
            </p:nvGrpSpPr>
            <p:grpSpPr>
              <a:xfrm rot="5400000">
                <a:off x="-254017" y="5940709"/>
                <a:ext cx="152400" cy="122115"/>
                <a:chOff x="7983415" y="6582508"/>
                <a:chExt cx="152400" cy="486507"/>
              </a:xfrm>
            </p:grpSpPr>
            <p:cxnSp>
              <p:nvCxnSpPr>
                <p:cNvPr id="266" name="Straight Connector 265"/>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5" name="Group 234"/>
              <p:cNvGrpSpPr/>
              <p:nvPr/>
            </p:nvGrpSpPr>
            <p:grpSpPr>
              <a:xfrm rot="5400000">
                <a:off x="-254017" y="5467067"/>
                <a:ext cx="152400" cy="122115"/>
                <a:chOff x="7983415" y="6582508"/>
                <a:chExt cx="152400" cy="486507"/>
              </a:xfrm>
            </p:grpSpPr>
            <p:cxnSp>
              <p:nvCxnSpPr>
                <p:cNvPr id="264" name="Straight Connector 263"/>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6" name="Group 235"/>
              <p:cNvGrpSpPr/>
              <p:nvPr/>
            </p:nvGrpSpPr>
            <p:grpSpPr>
              <a:xfrm rot="5400000">
                <a:off x="-254017" y="4993425"/>
                <a:ext cx="152400" cy="122115"/>
                <a:chOff x="7983415" y="6582508"/>
                <a:chExt cx="152400" cy="486507"/>
              </a:xfrm>
            </p:grpSpPr>
            <p:cxnSp>
              <p:nvCxnSpPr>
                <p:cNvPr id="262" name="Straight Connector 261"/>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3" name="Straight Connector 262"/>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7" name="Group 236"/>
              <p:cNvGrpSpPr/>
              <p:nvPr/>
            </p:nvGrpSpPr>
            <p:grpSpPr>
              <a:xfrm rot="5400000">
                <a:off x="-254017" y="4519783"/>
                <a:ext cx="152400" cy="122115"/>
                <a:chOff x="7983415" y="6582508"/>
                <a:chExt cx="152400" cy="486507"/>
              </a:xfrm>
            </p:grpSpPr>
            <p:cxnSp>
              <p:nvCxnSpPr>
                <p:cNvPr id="260" name="Straight Connector 259"/>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8" name="Group 237"/>
              <p:cNvGrpSpPr/>
              <p:nvPr/>
            </p:nvGrpSpPr>
            <p:grpSpPr>
              <a:xfrm rot="5400000">
                <a:off x="-254017" y="4046141"/>
                <a:ext cx="152400" cy="122115"/>
                <a:chOff x="7983415" y="6582508"/>
                <a:chExt cx="152400" cy="486507"/>
              </a:xfrm>
            </p:grpSpPr>
            <p:cxnSp>
              <p:nvCxnSpPr>
                <p:cNvPr id="258" name="Straight Connector 257"/>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9" name="Group 238"/>
              <p:cNvGrpSpPr/>
              <p:nvPr/>
            </p:nvGrpSpPr>
            <p:grpSpPr>
              <a:xfrm rot="5400000">
                <a:off x="-254017" y="3572499"/>
                <a:ext cx="152400" cy="122115"/>
                <a:chOff x="7983415" y="6582508"/>
                <a:chExt cx="152400" cy="486507"/>
              </a:xfrm>
            </p:grpSpPr>
            <p:cxnSp>
              <p:nvCxnSpPr>
                <p:cNvPr id="256" name="Straight Connector 255"/>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0" name="Group 239"/>
              <p:cNvGrpSpPr/>
              <p:nvPr/>
            </p:nvGrpSpPr>
            <p:grpSpPr>
              <a:xfrm rot="5400000">
                <a:off x="-254017" y="3098857"/>
                <a:ext cx="152400" cy="122115"/>
                <a:chOff x="7983415" y="6582508"/>
                <a:chExt cx="152400" cy="486507"/>
              </a:xfrm>
            </p:grpSpPr>
            <p:cxnSp>
              <p:nvCxnSpPr>
                <p:cNvPr id="254" name="Straight Connector 253"/>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1" name="Group 240"/>
              <p:cNvGrpSpPr/>
              <p:nvPr/>
            </p:nvGrpSpPr>
            <p:grpSpPr>
              <a:xfrm rot="5400000">
                <a:off x="-254017" y="2625215"/>
                <a:ext cx="152400" cy="122115"/>
                <a:chOff x="7983415" y="6582508"/>
                <a:chExt cx="152400" cy="486507"/>
              </a:xfrm>
            </p:grpSpPr>
            <p:cxnSp>
              <p:nvCxnSpPr>
                <p:cNvPr id="252" name="Straight Connector 251"/>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2" name="Group 241"/>
              <p:cNvGrpSpPr/>
              <p:nvPr/>
            </p:nvGrpSpPr>
            <p:grpSpPr>
              <a:xfrm rot="5400000">
                <a:off x="-254017" y="2151573"/>
                <a:ext cx="152400" cy="122115"/>
                <a:chOff x="7983415" y="6582508"/>
                <a:chExt cx="152400" cy="486507"/>
              </a:xfrm>
            </p:grpSpPr>
            <p:cxnSp>
              <p:nvCxnSpPr>
                <p:cNvPr id="250" name="Straight Connector 249"/>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3" name="Group 242"/>
              <p:cNvGrpSpPr/>
              <p:nvPr/>
            </p:nvGrpSpPr>
            <p:grpSpPr>
              <a:xfrm rot="5400000">
                <a:off x="-254017" y="1677931"/>
                <a:ext cx="152400" cy="122115"/>
                <a:chOff x="7983415" y="6582508"/>
                <a:chExt cx="152400" cy="486507"/>
              </a:xfrm>
            </p:grpSpPr>
            <p:cxnSp>
              <p:nvCxnSpPr>
                <p:cNvPr id="248" name="Straight Connector 247"/>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4" name="Group 243"/>
              <p:cNvGrpSpPr/>
              <p:nvPr/>
            </p:nvGrpSpPr>
            <p:grpSpPr>
              <a:xfrm rot="5400000">
                <a:off x="-254017" y="997340"/>
                <a:ext cx="152400" cy="122115"/>
                <a:chOff x="7983415" y="6582508"/>
                <a:chExt cx="152400" cy="486507"/>
              </a:xfrm>
            </p:grpSpPr>
            <p:cxnSp>
              <p:nvCxnSpPr>
                <p:cNvPr id="246" name="Straight Connector 245"/>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45" name="Straight Connector 244"/>
              <p:cNvCxnSpPr/>
              <p:nvPr/>
            </p:nvCxnSpPr>
            <p:spPr>
              <a:xfrm rot="5400000">
                <a:off x="-177817" y="6338154"/>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1" name="Group 160"/>
            <p:cNvGrpSpPr/>
            <p:nvPr/>
          </p:nvGrpSpPr>
          <p:grpSpPr>
            <a:xfrm>
              <a:off x="9166483" y="454007"/>
              <a:ext cx="122115" cy="5945205"/>
              <a:chOff x="-238875" y="454007"/>
              <a:chExt cx="122115" cy="5945205"/>
            </a:xfrm>
          </p:grpSpPr>
          <p:cxnSp>
            <p:nvCxnSpPr>
              <p:cNvPr id="198" name="Straight Connector 197"/>
              <p:cNvCxnSpPr/>
              <p:nvPr/>
            </p:nvCxnSpPr>
            <p:spPr>
              <a:xfrm rot="5400000">
                <a:off x="-177817" y="392949"/>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199" name="Group 198"/>
              <p:cNvGrpSpPr/>
              <p:nvPr/>
            </p:nvGrpSpPr>
            <p:grpSpPr>
              <a:xfrm rot="5400000">
                <a:off x="-254017" y="5940709"/>
                <a:ext cx="152400" cy="122115"/>
                <a:chOff x="7983415" y="6582508"/>
                <a:chExt cx="152400" cy="486507"/>
              </a:xfrm>
            </p:grpSpPr>
            <p:cxnSp>
              <p:nvCxnSpPr>
                <p:cNvPr id="231" name="Straight Connector 230"/>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2" name="Straight Connector 231"/>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0" name="Group 199"/>
              <p:cNvGrpSpPr/>
              <p:nvPr/>
            </p:nvGrpSpPr>
            <p:grpSpPr>
              <a:xfrm rot="5400000">
                <a:off x="-254017" y="5467067"/>
                <a:ext cx="152400" cy="122115"/>
                <a:chOff x="7983415" y="6582508"/>
                <a:chExt cx="152400" cy="486507"/>
              </a:xfrm>
            </p:grpSpPr>
            <p:cxnSp>
              <p:nvCxnSpPr>
                <p:cNvPr id="229" name="Straight Connector 228"/>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1" name="Group 200"/>
              <p:cNvGrpSpPr/>
              <p:nvPr/>
            </p:nvGrpSpPr>
            <p:grpSpPr>
              <a:xfrm rot="5400000">
                <a:off x="-254017" y="4993425"/>
                <a:ext cx="152400" cy="122115"/>
                <a:chOff x="7983415" y="6582508"/>
                <a:chExt cx="152400" cy="486507"/>
              </a:xfrm>
            </p:grpSpPr>
            <p:cxnSp>
              <p:nvCxnSpPr>
                <p:cNvPr id="227" name="Straight Connector 226"/>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2" name="Group 201"/>
              <p:cNvGrpSpPr/>
              <p:nvPr/>
            </p:nvGrpSpPr>
            <p:grpSpPr>
              <a:xfrm rot="5400000">
                <a:off x="-254017" y="4519783"/>
                <a:ext cx="152400" cy="122115"/>
                <a:chOff x="7983415" y="6582508"/>
                <a:chExt cx="152400" cy="486507"/>
              </a:xfrm>
            </p:grpSpPr>
            <p:cxnSp>
              <p:nvCxnSpPr>
                <p:cNvPr id="225" name="Straight Connector 224"/>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3" name="Group 202"/>
              <p:cNvGrpSpPr/>
              <p:nvPr/>
            </p:nvGrpSpPr>
            <p:grpSpPr>
              <a:xfrm rot="5400000">
                <a:off x="-254017" y="4046141"/>
                <a:ext cx="152400" cy="122115"/>
                <a:chOff x="7983415" y="6582508"/>
                <a:chExt cx="152400" cy="486507"/>
              </a:xfrm>
            </p:grpSpPr>
            <p:cxnSp>
              <p:nvCxnSpPr>
                <p:cNvPr id="223" name="Straight Connector 222"/>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4" name="Group 203"/>
              <p:cNvGrpSpPr/>
              <p:nvPr/>
            </p:nvGrpSpPr>
            <p:grpSpPr>
              <a:xfrm rot="5400000">
                <a:off x="-254017" y="3572499"/>
                <a:ext cx="152400" cy="122115"/>
                <a:chOff x="7983415" y="6582508"/>
                <a:chExt cx="152400" cy="486507"/>
              </a:xfrm>
            </p:grpSpPr>
            <p:cxnSp>
              <p:nvCxnSpPr>
                <p:cNvPr id="221" name="Straight Connector 220"/>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5" name="Group 204"/>
              <p:cNvGrpSpPr/>
              <p:nvPr/>
            </p:nvGrpSpPr>
            <p:grpSpPr>
              <a:xfrm rot="5400000">
                <a:off x="-254017" y="3098857"/>
                <a:ext cx="152400" cy="122115"/>
                <a:chOff x="7983415" y="6582508"/>
                <a:chExt cx="152400" cy="486507"/>
              </a:xfrm>
            </p:grpSpPr>
            <p:cxnSp>
              <p:nvCxnSpPr>
                <p:cNvPr id="219" name="Straight Connector 218"/>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6" name="Group 205"/>
              <p:cNvGrpSpPr/>
              <p:nvPr/>
            </p:nvGrpSpPr>
            <p:grpSpPr>
              <a:xfrm rot="5400000">
                <a:off x="-254017" y="2625215"/>
                <a:ext cx="152400" cy="122115"/>
                <a:chOff x="7983415" y="6582508"/>
                <a:chExt cx="152400" cy="486507"/>
              </a:xfrm>
            </p:grpSpPr>
            <p:cxnSp>
              <p:nvCxnSpPr>
                <p:cNvPr id="217" name="Straight Connector 216"/>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7" name="Group 206"/>
              <p:cNvGrpSpPr/>
              <p:nvPr/>
            </p:nvGrpSpPr>
            <p:grpSpPr>
              <a:xfrm rot="5400000">
                <a:off x="-254017" y="2151573"/>
                <a:ext cx="152400" cy="122115"/>
                <a:chOff x="7983415" y="6582508"/>
                <a:chExt cx="152400" cy="486507"/>
              </a:xfrm>
            </p:grpSpPr>
            <p:cxnSp>
              <p:nvCxnSpPr>
                <p:cNvPr id="215" name="Straight Connector 214"/>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8" name="Group 207"/>
              <p:cNvGrpSpPr/>
              <p:nvPr/>
            </p:nvGrpSpPr>
            <p:grpSpPr>
              <a:xfrm rot="5400000">
                <a:off x="-254017" y="1677931"/>
                <a:ext cx="152400" cy="122115"/>
                <a:chOff x="7983415" y="6582508"/>
                <a:chExt cx="152400" cy="486507"/>
              </a:xfrm>
            </p:grpSpPr>
            <p:cxnSp>
              <p:nvCxnSpPr>
                <p:cNvPr id="213" name="Straight Connector 212"/>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9" name="Group 208"/>
              <p:cNvGrpSpPr/>
              <p:nvPr/>
            </p:nvGrpSpPr>
            <p:grpSpPr>
              <a:xfrm rot="5400000">
                <a:off x="-254017" y="997340"/>
                <a:ext cx="152400" cy="122115"/>
                <a:chOff x="7983415" y="6582508"/>
                <a:chExt cx="152400" cy="486507"/>
              </a:xfrm>
            </p:grpSpPr>
            <p:cxnSp>
              <p:nvCxnSpPr>
                <p:cNvPr id="211" name="Straight Connector 210"/>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10" name="Straight Connector 209"/>
              <p:cNvCxnSpPr/>
              <p:nvPr/>
            </p:nvCxnSpPr>
            <p:spPr>
              <a:xfrm rot="5400000">
                <a:off x="-177817" y="6338154"/>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2" name="Group 161"/>
            <p:cNvGrpSpPr/>
            <p:nvPr/>
          </p:nvGrpSpPr>
          <p:grpSpPr>
            <a:xfrm>
              <a:off x="457731" y="-141165"/>
              <a:ext cx="8226688" cy="122115"/>
              <a:chOff x="457731" y="6582508"/>
              <a:chExt cx="8226688" cy="486507"/>
            </a:xfrm>
          </p:grpSpPr>
          <p:cxnSp>
            <p:nvCxnSpPr>
              <p:cNvPr id="163" name="Straight Connector 162"/>
              <p:cNvCxnSpPr/>
              <p:nvPr/>
            </p:nvCxnSpPr>
            <p:spPr>
              <a:xfrm>
                <a:off x="457731"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a:off x="8684419"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165" name="Group 164"/>
              <p:cNvGrpSpPr/>
              <p:nvPr/>
            </p:nvGrpSpPr>
            <p:grpSpPr>
              <a:xfrm>
                <a:off x="7986158" y="6582508"/>
                <a:ext cx="152400" cy="486507"/>
                <a:chOff x="7983415" y="6582508"/>
                <a:chExt cx="152400" cy="486507"/>
              </a:xfrm>
            </p:grpSpPr>
            <p:cxnSp>
              <p:nvCxnSpPr>
                <p:cNvPr id="196" name="Straight Connector 195"/>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7" name="Straight Connector 196"/>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6" name="Group 165"/>
              <p:cNvGrpSpPr/>
              <p:nvPr/>
            </p:nvGrpSpPr>
            <p:grpSpPr>
              <a:xfrm>
                <a:off x="7287901" y="6582508"/>
                <a:ext cx="152400" cy="486507"/>
                <a:chOff x="7983415" y="6582508"/>
                <a:chExt cx="152400" cy="486507"/>
              </a:xfrm>
            </p:grpSpPr>
            <p:cxnSp>
              <p:nvCxnSpPr>
                <p:cNvPr id="194" name="Straight Connector 193"/>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5" name="Straight Connector 194"/>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7" name="Group 166"/>
              <p:cNvGrpSpPr/>
              <p:nvPr/>
            </p:nvGrpSpPr>
            <p:grpSpPr>
              <a:xfrm>
                <a:off x="6589644" y="6582508"/>
                <a:ext cx="152400" cy="486507"/>
                <a:chOff x="7983415" y="6582508"/>
                <a:chExt cx="152400" cy="486507"/>
              </a:xfrm>
            </p:grpSpPr>
            <p:cxnSp>
              <p:nvCxnSpPr>
                <p:cNvPr id="192" name="Straight Connector 191"/>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3" name="Straight Connector 192"/>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8" name="Group 167"/>
              <p:cNvGrpSpPr/>
              <p:nvPr/>
            </p:nvGrpSpPr>
            <p:grpSpPr>
              <a:xfrm>
                <a:off x="5891387" y="6582508"/>
                <a:ext cx="152400" cy="486507"/>
                <a:chOff x="7983415" y="6582508"/>
                <a:chExt cx="152400" cy="486507"/>
              </a:xfrm>
            </p:grpSpPr>
            <p:cxnSp>
              <p:nvCxnSpPr>
                <p:cNvPr id="190" name="Straight Connector 189"/>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1" name="Straight Connector 190"/>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9" name="Group 168"/>
              <p:cNvGrpSpPr/>
              <p:nvPr/>
            </p:nvGrpSpPr>
            <p:grpSpPr>
              <a:xfrm>
                <a:off x="5193130" y="6582508"/>
                <a:ext cx="152400" cy="486507"/>
                <a:chOff x="7983415" y="6582508"/>
                <a:chExt cx="152400" cy="486507"/>
              </a:xfrm>
            </p:grpSpPr>
            <p:cxnSp>
              <p:nvCxnSpPr>
                <p:cNvPr id="188" name="Straight Connector 187"/>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0" name="Group 169"/>
              <p:cNvGrpSpPr/>
              <p:nvPr/>
            </p:nvGrpSpPr>
            <p:grpSpPr>
              <a:xfrm>
                <a:off x="4494873" y="6582508"/>
                <a:ext cx="152400" cy="486507"/>
                <a:chOff x="7983415" y="6582508"/>
                <a:chExt cx="152400" cy="486507"/>
              </a:xfrm>
            </p:grpSpPr>
            <p:cxnSp>
              <p:nvCxnSpPr>
                <p:cNvPr id="186" name="Straight Connector 185"/>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1" name="Group 170"/>
              <p:cNvGrpSpPr/>
              <p:nvPr/>
            </p:nvGrpSpPr>
            <p:grpSpPr>
              <a:xfrm>
                <a:off x="3796616" y="6582508"/>
                <a:ext cx="152400" cy="486507"/>
                <a:chOff x="7983415" y="6582508"/>
                <a:chExt cx="152400" cy="486507"/>
              </a:xfrm>
            </p:grpSpPr>
            <p:cxnSp>
              <p:nvCxnSpPr>
                <p:cNvPr id="184" name="Straight Connector 183"/>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2" name="Group 171"/>
              <p:cNvGrpSpPr/>
              <p:nvPr/>
            </p:nvGrpSpPr>
            <p:grpSpPr>
              <a:xfrm>
                <a:off x="3098359" y="6582508"/>
                <a:ext cx="152400" cy="486507"/>
                <a:chOff x="7983415" y="6582508"/>
                <a:chExt cx="152400" cy="486507"/>
              </a:xfrm>
            </p:grpSpPr>
            <p:cxnSp>
              <p:nvCxnSpPr>
                <p:cNvPr id="182" name="Straight Connector 181"/>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3" name="Group 172"/>
              <p:cNvGrpSpPr/>
              <p:nvPr/>
            </p:nvGrpSpPr>
            <p:grpSpPr>
              <a:xfrm>
                <a:off x="2400102" y="6582508"/>
                <a:ext cx="152400" cy="486507"/>
                <a:chOff x="7983415" y="6582508"/>
                <a:chExt cx="152400" cy="486507"/>
              </a:xfrm>
            </p:grpSpPr>
            <p:cxnSp>
              <p:nvCxnSpPr>
                <p:cNvPr id="180" name="Straight Connector 179"/>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4" name="Group 173"/>
              <p:cNvGrpSpPr/>
              <p:nvPr/>
            </p:nvGrpSpPr>
            <p:grpSpPr>
              <a:xfrm>
                <a:off x="1701845" y="6582508"/>
                <a:ext cx="152400" cy="486507"/>
                <a:chOff x="7983415" y="6582508"/>
                <a:chExt cx="152400" cy="486507"/>
              </a:xfrm>
            </p:grpSpPr>
            <p:cxnSp>
              <p:nvCxnSpPr>
                <p:cNvPr id="178" name="Straight Connector 177"/>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9" name="Straight Connector 178"/>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5" name="Group 174"/>
              <p:cNvGrpSpPr/>
              <p:nvPr/>
            </p:nvGrpSpPr>
            <p:grpSpPr>
              <a:xfrm>
                <a:off x="1003588" y="6582508"/>
                <a:ext cx="152400" cy="486507"/>
                <a:chOff x="7983415" y="6582508"/>
                <a:chExt cx="152400" cy="486507"/>
              </a:xfrm>
            </p:grpSpPr>
            <p:cxnSp>
              <p:nvCxnSpPr>
                <p:cNvPr id="176" name="Straight Connector 175"/>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grpSp>
      <p:sp>
        <p:nvSpPr>
          <p:cNvPr id="151" name="Text Placeholder 6"/>
          <p:cNvSpPr>
            <a:spLocks noGrp="1"/>
          </p:cNvSpPr>
          <p:nvPr>
            <p:ph type="body" sz="quarter" idx="14"/>
          </p:nvPr>
        </p:nvSpPr>
        <p:spPr>
          <a:xfrm>
            <a:off x="458788" y="6399212"/>
            <a:ext cx="5438508" cy="458788"/>
          </a:xfrm>
        </p:spPr>
        <p:txBody>
          <a:bodyPr vert="horz" lIns="0" tIns="0" rIns="0" bIns="0" rtlCol="0" anchor="ctr">
            <a:noAutofit/>
          </a:bodyPr>
          <a:lstStyle>
            <a:lvl1pPr>
              <a:defRPr lang="en-US" sz="800" i="0" dirty="0" smtClean="0">
                <a:solidFill>
                  <a:schemeClr val="bg2"/>
                </a:solidFill>
                <a:latin typeface="+mj-lt"/>
              </a:defRPr>
            </a:lvl1pPr>
          </a:lstStyle>
          <a:p>
            <a:pPr lvl="0">
              <a:lnSpc>
                <a:spcPct val="85000"/>
              </a:lnSpc>
              <a:spcBef>
                <a:spcPts val="0"/>
              </a:spcBef>
              <a:spcAft>
                <a:spcPts val="0"/>
              </a:spcAft>
              <a:buFontTx/>
              <a:buNone/>
            </a:pPr>
            <a:r>
              <a:rPr lang="en-US"/>
              <a:t>Edit Master text styles</a:t>
            </a:r>
          </a:p>
        </p:txBody>
      </p:sp>
    </p:spTree>
    <p:extLst>
      <p:ext uri="{BB962C8B-B14F-4D97-AF65-F5344CB8AC3E}">
        <p14:creationId xmlns:p14="http://schemas.microsoft.com/office/powerpoint/2010/main" val="3605451767"/>
      </p:ext>
    </p:extLst>
  </p:cSld>
  <p:clrMapOvr>
    <a:masterClrMapping/>
  </p:clrMapOvr>
  <p:transition>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2">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Click to edit Master title style</a:t>
            </a:r>
          </a:p>
        </p:txBody>
      </p:sp>
      <p:sp>
        <p:nvSpPr>
          <p:cNvPr id="152" name="Text Placeholder 2"/>
          <p:cNvSpPr>
            <a:spLocks noGrp="1"/>
          </p:cNvSpPr>
          <p:nvPr>
            <p:ph type="body" idx="10"/>
          </p:nvPr>
        </p:nvSpPr>
        <p:spPr>
          <a:xfrm>
            <a:off x="459580" y="1134598"/>
            <a:ext cx="8227220" cy="536519"/>
          </a:xfrm>
        </p:spPr>
        <p:txBody>
          <a:bodyPr anchor="t">
            <a:noAutofit/>
          </a:bodyPr>
          <a:lstStyle>
            <a:lvl1pPr marL="0" indent="0">
              <a:buNone/>
              <a:defRPr sz="15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53" name="Content Placeholder 2"/>
          <p:cNvSpPr>
            <a:spLocks noGrp="1"/>
          </p:cNvSpPr>
          <p:nvPr>
            <p:ph idx="1"/>
          </p:nvPr>
        </p:nvSpPr>
        <p:spPr>
          <a:xfrm>
            <a:off x="457732" y="1816100"/>
            <a:ext cx="4037143" cy="4583111"/>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4" name="Content Placeholder 2"/>
          <p:cNvSpPr>
            <a:spLocks noGrp="1"/>
          </p:cNvSpPr>
          <p:nvPr>
            <p:ph idx="12"/>
          </p:nvPr>
        </p:nvSpPr>
        <p:spPr>
          <a:xfrm>
            <a:off x="4647276" y="1816100"/>
            <a:ext cx="4037143" cy="4583111"/>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303" name="Group 302"/>
          <p:cNvGrpSpPr/>
          <p:nvPr/>
        </p:nvGrpSpPr>
        <p:grpSpPr>
          <a:xfrm>
            <a:off x="-151325" y="-141165"/>
            <a:ext cx="9439923" cy="7136527"/>
            <a:chOff x="-151325" y="-141165"/>
            <a:chExt cx="9439923" cy="7136527"/>
          </a:xfrm>
        </p:grpSpPr>
        <p:grpSp>
          <p:nvGrpSpPr>
            <p:cNvPr id="304" name="Group 303"/>
            <p:cNvGrpSpPr/>
            <p:nvPr/>
          </p:nvGrpSpPr>
          <p:grpSpPr>
            <a:xfrm>
              <a:off x="457731" y="6873247"/>
              <a:ext cx="8226688" cy="122115"/>
              <a:chOff x="457731" y="6582508"/>
              <a:chExt cx="8226688" cy="486507"/>
            </a:xfrm>
          </p:grpSpPr>
          <p:cxnSp>
            <p:nvCxnSpPr>
              <p:cNvPr id="413" name="Straight Connector 412"/>
              <p:cNvCxnSpPr/>
              <p:nvPr/>
            </p:nvCxnSpPr>
            <p:spPr>
              <a:xfrm>
                <a:off x="457731"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14" name="Straight Connector 413"/>
              <p:cNvCxnSpPr/>
              <p:nvPr/>
            </p:nvCxnSpPr>
            <p:spPr>
              <a:xfrm>
                <a:off x="8684419"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415" name="Group 414"/>
              <p:cNvGrpSpPr/>
              <p:nvPr/>
            </p:nvGrpSpPr>
            <p:grpSpPr>
              <a:xfrm>
                <a:off x="7986158" y="6582508"/>
                <a:ext cx="152400" cy="486507"/>
                <a:chOff x="7983415" y="6582508"/>
                <a:chExt cx="152400" cy="486507"/>
              </a:xfrm>
            </p:grpSpPr>
            <p:cxnSp>
              <p:nvCxnSpPr>
                <p:cNvPr id="446" name="Straight Connector 445"/>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47" name="Straight Connector 446"/>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416" name="Group 415"/>
              <p:cNvGrpSpPr/>
              <p:nvPr/>
            </p:nvGrpSpPr>
            <p:grpSpPr>
              <a:xfrm>
                <a:off x="7287901" y="6582508"/>
                <a:ext cx="152400" cy="486507"/>
                <a:chOff x="7983415" y="6582508"/>
                <a:chExt cx="152400" cy="486507"/>
              </a:xfrm>
            </p:grpSpPr>
            <p:cxnSp>
              <p:nvCxnSpPr>
                <p:cNvPr id="444" name="Straight Connector 443"/>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45" name="Straight Connector 444"/>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417" name="Group 416"/>
              <p:cNvGrpSpPr/>
              <p:nvPr/>
            </p:nvGrpSpPr>
            <p:grpSpPr>
              <a:xfrm>
                <a:off x="6589644" y="6582508"/>
                <a:ext cx="152400" cy="486507"/>
                <a:chOff x="7983415" y="6582508"/>
                <a:chExt cx="152400" cy="486507"/>
              </a:xfrm>
            </p:grpSpPr>
            <p:cxnSp>
              <p:nvCxnSpPr>
                <p:cNvPr id="442" name="Straight Connector 441"/>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43" name="Straight Connector 442"/>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418" name="Group 417"/>
              <p:cNvGrpSpPr/>
              <p:nvPr/>
            </p:nvGrpSpPr>
            <p:grpSpPr>
              <a:xfrm>
                <a:off x="5891387" y="6582508"/>
                <a:ext cx="152400" cy="486507"/>
                <a:chOff x="7983415" y="6582508"/>
                <a:chExt cx="152400" cy="486507"/>
              </a:xfrm>
            </p:grpSpPr>
            <p:cxnSp>
              <p:nvCxnSpPr>
                <p:cNvPr id="440" name="Straight Connector 439"/>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41" name="Straight Connector 440"/>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419" name="Group 418"/>
              <p:cNvGrpSpPr/>
              <p:nvPr/>
            </p:nvGrpSpPr>
            <p:grpSpPr>
              <a:xfrm>
                <a:off x="5193130" y="6582508"/>
                <a:ext cx="152400" cy="486507"/>
                <a:chOff x="7983415" y="6582508"/>
                <a:chExt cx="152400" cy="486507"/>
              </a:xfrm>
            </p:grpSpPr>
            <p:cxnSp>
              <p:nvCxnSpPr>
                <p:cNvPr id="438" name="Straight Connector 437"/>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39" name="Straight Connector 438"/>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420" name="Group 419"/>
              <p:cNvGrpSpPr/>
              <p:nvPr/>
            </p:nvGrpSpPr>
            <p:grpSpPr>
              <a:xfrm>
                <a:off x="4494873" y="6582508"/>
                <a:ext cx="152400" cy="486507"/>
                <a:chOff x="7983415" y="6582508"/>
                <a:chExt cx="152400" cy="486507"/>
              </a:xfrm>
            </p:grpSpPr>
            <p:cxnSp>
              <p:nvCxnSpPr>
                <p:cNvPr id="436" name="Straight Connector 435"/>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37" name="Straight Connector 436"/>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421" name="Group 420"/>
              <p:cNvGrpSpPr/>
              <p:nvPr/>
            </p:nvGrpSpPr>
            <p:grpSpPr>
              <a:xfrm>
                <a:off x="3796616" y="6582508"/>
                <a:ext cx="152400" cy="486507"/>
                <a:chOff x="7983415" y="6582508"/>
                <a:chExt cx="152400" cy="486507"/>
              </a:xfrm>
            </p:grpSpPr>
            <p:cxnSp>
              <p:nvCxnSpPr>
                <p:cNvPr id="434" name="Straight Connector 433"/>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35" name="Straight Connector 434"/>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422" name="Group 421"/>
              <p:cNvGrpSpPr/>
              <p:nvPr/>
            </p:nvGrpSpPr>
            <p:grpSpPr>
              <a:xfrm>
                <a:off x="3098359" y="6582508"/>
                <a:ext cx="152400" cy="486507"/>
                <a:chOff x="7983415" y="6582508"/>
                <a:chExt cx="152400" cy="486507"/>
              </a:xfrm>
            </p:grpSpPr>
            <p:cxnSp>
              <p:nvCxnSpPr>
                <p:cNvPr id="432" name="Straight Connector 431"/>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33" name="Straight Connector 432"/>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423" name="Group 422"/>
              <p:cNvGrpSpPr/>
              <p:nvPr/>
            </p:nvGrpSpPr>
            <p:grpSpPr>
              <a:xfrm>
                <a:off x="2400102" y="6582508"/>
                <a:ext cx="152400" cy="486507"/>
                <a:chOff x="7983415" y="6582508"/>
                <a:chExt cx="152400" cy="486507"/>
              </a:xfrm>
            </p:grpSpPr>
            <p:cxnSp>
              <p:nvCxnSpPr>
                <p:cNvPr id="430" name="Straight Connector 429"/>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31" name="Straight Connector 430"/>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424" name="Group 423"/>
              <p:cNvGrpSpPr/>
              <p:nvPr/>
            </p:nvGrpSpPr>
            <p:grpSpPr>
              <a:xfrm>
                <a:off x="1701845" y="6582508"/>
                <a:ext cx="152400" cy="486507"/>
                <a:chOff x="7983415" y="6582508"/>
                <a:chExt cx="152400" cy="486507"/>
              </a:xfrm>
            </p:grpSpPr>
            <p:cxnSp>
              <p:nvCxnSpPr>
                <p:cNvPr id="428" name="Straight Connector 427"/>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29" name="Straight Connector 428"/>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425" name="Group 424"/>
              <p:cNvGrpSpPr/>
              <p:nvPr/>
            </p:nvGrpSpPr>
            <p:grpSpPr>
              <a:xfrm>
                <a:off x="1003588" y="6582508"/>
                <a:ext cx="152400" cy="486507"/>
                <a:chOff x="7983415" y="6582508"/>
                <a:chExt cx="152400" cy="486507"/>
              </a:xfrm>
            </p:grpSpPr>
            <p:cxnSp>
              <p:nvCxnSpPr>
                <p:cNvPr id="426" name="Straight Connector 425"/>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27" name="Straight Connector 426"/>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grpSp>
          <p:nvGrpSpPr>
            <p:cNvPr id="305" name="Group 304"/>
            <p:cNvGrpSpPr/>
            <p:nvPr/>
          </p:nvGrpSpPr>
          <p:grpSpPr>
            <a:xfrm>
              <a:off x="-151325" y="454007"/>
              <a:ext cx="122115" cy="5945205"/>
              <a:chOff x="-238875" y="454007"/>
              <a:chExt cx="122115" cy="5945205"/>
            </a:xfrm>
          </p:grpSpPr>
          <p:cxnSp>
            <p:nvCxnSpPr>
              <p:cNvPr id="378" name="Straight Connector 377"/>
              <p:cNvCxnSpPr/>
              <p:nvPr/>
            </p:nvCxnSpPr>
            <p:spPr>
              <a:xfrm rot="5400000">
                <a:off x="-177817" y="392949"/>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379" name="Group 378"/>
              <p:cNvGrpSpPr/>
              <p:nvPr/>
            </p:nvGrpSpPr>
            <p:grpSpPr>
              <a:xfrm rot="5400000">
                <a:off x="-254017" y="5940709"/>
                <a:ext cx="152400" cy="122115"/>
                <a:chOff x="7983415" y="6582508"/>
                <a:chExt cx="152400" cy="486507"/>
              </a:xfrm>
            </p:grpSpPr>
            <p:cxnSp>
              <p:nvCxnSpPr>
                <p:cNvPr id="411" name="Straight Connector 410"/>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12" name="Straight Connector 411"/>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80" name="Group 379"/>
              <p:cNvGrpSpPr/>
              <p:nvPr/>
            </p:nvGrpSpPr>
            <p:grpSpPr>
              <a:xfrm rot="5400000">
                <a:off x="-254017" y="5467067"/>
                <a:ext cx="152400" cy="122115"/>
                <a:chOff x="7983415" y="6582508"/>
                <a:chExt cx="152400" cy="486507"/>
              </a:xfrm>
            </p:grpSpPr>
            <p:cxnSp>
              <p:nvCxnSpPr>
                <p:cNvPr id="409" name="Straight Connector 408"/>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10" name="Straight Connector 409"/>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81" name="Group 380"/>
              <p:cNvGrpSpPr/>
              <p:nvPr/>
            </p:nvGrpSpPr>
            <p:grpSpPr>
              <a:xfrm rot="5400000">
                <a:off x="-254017" y="4993425"/>
                <a:ext cx="152400" cy="122115"/>
                <a:chOff x="7983415" y="6582508"/>
                <a:chExt cx="152400" cy="486507"/>
              </a:xfrm>
            </p:grpSpPr>
            <p:cxnSp>
              <p:nvCxnSpPr>
                <p:cNvPr id="407" name="Straight Connector 406"/>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08" name="Straight Connector 407"/>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82" name="Group 381"/>
              <p:cNvGrpSpPr/>
              <p:nvPr/>
            </p:nvGrpSpPr>
            <p:grpSpPr>
              <a:xfrm rot="5400000">
                <a:off x="-254017" y="4519783"/>
                <a:ext cx="152400" cy="122115"/>
                <a:chOff x="7983415" y="6582508"/>
                <a:chExt cx="152400" cy="486507"/>
              </a:xfrm>
            </p:grpSpPr>
            <p:cxnSp>
              <p:nvCxnSpPr>
                <p:cNvPr id="405" name="Straight Connector 404"/>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06" name="Straight Connector 405"/>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83" name="Group 382"/>
              <p:cNvGrpSpPr/>
              <p:nvPr/>
            </p:nvGrpSpPr>
            <p:grpSpPr>
              <a:xfrm rot="5400000">
                <a:off x="-254017" y="4046141"/>
                <a:ext cx="152400" cy="122115"/>
                <a:chOff x="7983415" y="6582508"/>
                <a:chExt cx="152400" cy="486507"/>
              </a:xfrm>
            </p:grpSpPr>
            <p:cxnSp>
              <p:nvCxnSpPr>
                <p:cNvPr id="403" name="Straight Connector 402"/>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04" name="Straight Connector 403"/>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84" name="Group 383"/>
              <p:cNvGrpSpPr/>
              <p:nvPr/>
            </p:nvGrpSpPr>
            <p:grpSpPr>
              <a:xfrm rot="5400000">
                <a:off x="-254017" y="3572499"/>
                <a:ext cx="152400" cy="122115"/>
                <a:chOff x="7983415" y="6582508"/>
                <a:chExt cx="152400" cy="486507"/>
              </a:xfrm>
            </p:grpSpPr>
            <p:cxnSp>
              <p:nvCxnSpPr>
                <p:cNvPr id="401" name="Straight Connector 400"/>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02" name="Straight Connector 401"/>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85" name="Group 384"/>
              <p:cNvGrpSpPr/>
              <p:nvPr/>
            </p:nvGrpSpPr>
            <p:grpSpPr>
              <a:xfrm rot="5400000">
                <a:off x="-254017" y="3098857"/>
                <a:ext cx="152400" cy="122115"/>
                <a:chOff x="7983415" y="6582508"/>
                <a:chExt cx="152400" cy="486507"/>
              </a:xfrm>
            </p:grpSpPr>
            <p:cxnSp>
              <p:nvCxnSpPr>
                <p:cNvPr id="399" name="Straight Connector 398"/>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00" name="Straight Connector 399"/>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86" name="Group 385"/>
              <p:cNvGrpSpPr/>
              <p:nvPr/>
            </p:nvGrpSpPr>
            <p:grpSpPr>
              <a:xfrm rot="5400000">
                <a:off x="-254017" y="2625215"/>
                <a:ext cx="152400" cy="122115"/>
                <a:chOff x="7983415" y="6582508"/>
                <a:chExt cx="152400" cy="486507"/>
              </a:xfrm>
            </p:grpSpPr>
            <p:cxnSp>
              <p:nvCxnSpPr>
                <p:cNvPr id="397" name="Straight Connector 396"/>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98" name="Straight Connector 397"/>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87" name="Group 386"/>
              <p:cNvGrpSpPr/>
              <p:nvPr/>
            </p:nvGrpSpPr>
            <p:grpSpPr>
              <a:xfrm rot="5400000">
                <a:off x="-254017" y="2151573"/>
                <a:ext cx="152400" cy="122115"/>
                <a:chOff x="7983415" y="6582508"/>
                <a:chExt cx="152400" cy="486507"/>
              </a:xfrm>
            </p:grpSpPr>
            <p:cxnSp>
              <p:nvCxnSpPr>
                <p:cNvPr id="395" name="Straight Connector 394"/>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96" name="Straight Connector 395"/>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88" name="Group 387"/>
              <p:cNvGrpSpPr/>
              <p:nvPr/>
            </p:nvGrpSpPr>
            <p:grpSpPr>
              <a:xfrm rot="5400000">
                <a:off x="-254017" y="1677931"/>
                <a:ext cx="152400" cy="122115"/>
                <a:chOff x="7983415" y="6582508"/>
                <a:chExt cx="152400" cy="486507"/>
              </a:xfrm>
            </p:grpSpPr>
            <p:cxnSp>
              <p:nvCxnSpPr>
                <p:cNvPr id="393" name="Straight Connector 392"/>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94" name="Straight Connector 393"/>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89" name="Group 388"/>
              <p:cNvGrpSpPr/>
              <p:nvPr/>
            </p:nvGrpSpPr>
            <p:grpSpPr>
              <a:xfrm rot="5400000">
                <a:off x="-254017" y="997340"/>
                <a:ext cx="152400" cy="122115"/>
                <a:chOff x="7983415" y="6582508"/>
                <a:chExt cx="152400" cy="486507"/>
              </a:xfrm>
            </p:grpSpPr>
            <p:cxnSp>
              <p:nvCxnSpPr>
                <p:cNvPr id="391" name="Straight Connector 390"/>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92" name="Straight Connector 391"/>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390" name="Straight Connector 389"/>
              <p:cNvCxnSpPr/>
              <p:nvPr/>
            </p:nvCxnSpPr>
            <p:spPr>
              <a:xfrm rot="5400000">
                <a:off x="-177817" y="6338154"/>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06" name="Group 305"/>
            <p:cNvGrpSpPr/>
            <p:nvPr/>
          </p:nvGrpSpPr>
          <p:grpSpPr>
            <a:xfrm>
              <a:off x="9166483" y="454007"/>
              <a:ext cx="122115" cy="5945205"/>
              <a:chOff x="-238875" y="454007"/>
              <a:chExt cx="122115" cy="5945205"/>
            </a:xfrm>
          </p:grpSpPr>
          <p:cxnSp>
            <p:nvCxnSpPr>
              <p:cNvPr id="343" name="Straight Connector 342"/>
              <p:cNvCxnSpPr/>
              <p:nvPr/>
            </p:nvCxnSpPr>
            <p:spPr>
              <a:xfrm rot="5400000">
                <a:off x="-177817" y="392949"/>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344" name="Group 343"/>
              <p:cNvGrpSpPr/>
              <p:nvPr/>
            </p:nvGrpSpPr>
            <p:grpSpPr>
              <a:xfrm rot="5400000">
                <a:off x="-254017" y="5940709"/>
                <a:ext cx="152400" cy="122115"/>
                <a:chOff x="7983415" y="6582508"/>
                <a:chExt cx="152400" cy="486507"/>
              </a:xfrm>
            </p:grpSpPr>
            <p:cxnSp>
              <p:nvCxnSpPr>
                <p:cNvPr id="376" name="Straight Connector 375"/>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77" name="Straight Connector 376"/>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45" name="Group 344"/>
              <p:cNvGrpSpPr/>
              <p:nvPr/>
            </p:nvGrpSpPr>
            <p:grpSpPr>
              <a:xfrm rot="5400000">
                <a:off x="-254017" y="5467067"/>
                <a:ext cx="152400" cy="122115"/>
                <a:chOff x="7983415" y="6582508"/>
                <a:chExt cx="152400" cy="486507"/>
              </a:xfrm>
            </p:grpSpPr>
            <p:cxnSp>
              <p:nvCxnSpPr>
                <p:cNvPr id="374" name="Straight Connector 373"/>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75" name="Straight Connector 374"/>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46" name="Group 345"/>
              <p:cNvGrpSpPr/>
              <p:nvPr/>
            </p:nvGrpSpPr>
            <p:grpSpPr>
              <a:xfrm rot="5400000">
                <a:off x="-254017" y="4993425"/>
                <a:ext cx="152400" cy="122115"/>
                <a:chOff x="7983415" y="6582508"/>
                <a:chExt cx="152400" cy="486507"/>
              </a:xfrm>
            </p:grpSpPr>
            <p:cxnSp>
              <p:nvCxnSpPr>
                <p:cNvPr id="372" name="Straight Connector 371"/>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73" name="Straight Connector 372"/>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47" name="Group 346"/>
              <p:cNvGrpSpPr/>
              <p:nvPr/>
            </p:nvGrpSpPr>
            <p:grpSpPr>
              <a:xfrm rot="5400000">
                <a:off x="-254017" y="4519783"/>
                <a:ext cx="152400" cy="122115"/>
                <a:chOff x="7983415" y="6582508"/>
                <a:chExt cx="152400" cy="486507"/>
              </a:xfrm>
            </p:grpSpPr>
            <p:cxnSp>
              <p:nvCxnSpPr>
                <p:cNvPr id="370" name="Straight Connector 369"/>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71" name="Straight Connector 370"/>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48" name="Group 347"/>
              <p:cNvGrpSpPr/>
              <p:nvPr/>
            </p:nvGrpSpPr>
            <p:grpSpPr>
              <a:xfrm rot="5400000">
                <a:off x="-254017" y="4046141"/>
                <a:ext cx="152400" cy="122115"/>
                <a:chOff x="7983415" y="6582508"/>
                <a:chExt cx="152400" cy="486507"/>
              </a:xfrm>
            </p:grpSpPr>
            <p:cxnSp>
              <p:nvCxnSpPr>
                <p:cNvPr id="368" name="Straight Connector 367"/>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69" name="Straight Connector 368"/>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49" name="Group 348"/>
              <p:cNvGrpSpPr/>
              <p:nvPr/>
            </p:nvGrpSpPr>
            <p:grpSpPr>
              <a:xfrm rot="5400000">
                <a:off x="-254017" y="3572499"/>
                <a:ext cx="152400" cy="122115"/>
                <a:chOff x="7983415" y="6582508"/>
                <a:chExt cx="152400" cy="486507"/>
              </a:xfrm>
            </p:grpSpPr>
            <p:cxnSp>
              <p:nvCxnSpPr>
                <p:cNvPr id="366" name="Straight Connector 365"/>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67" name="Straight Connector 366"/>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50" name="Group 349"/>
              <p:cNvGrpSpPr/>
              <p:nvPr/>
            </p:nvGrpSpPr>
            <p:grpSpPr>
              <a:xfrm rot="5400000">
                <a:off x="-254017" y="3098857"/>
                <a:ext cx="152400" cy="122115"/>
                <a:chOff x="7983415" y="6582508"/>
                <a:chExt cx="152400" cy="486507"/>
              </a:xfrm>
            </p:grpSpPr>
            <p:cxnSp>
              <p:nvCxnSpPr>
                <p:cNvPr id="364" name="Straight Connector 363"/>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65" name="Straight Connector 364"/>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51" name="Group 350"/>
              <p:cNvGrpSpPr/>
              <p:nvPr/>
            </p:nvGrpSpPr>
            <p:grpSpPr>
              <a:xfrm rot="5400000">
                <a:off x="-254017" y="2625215"/>
                <a:ext cx="152400" cy="122115"/>
                <a:chOff x="7983415" y="6582508"/>
                <a:chExt cx="152400" cy="486507"/>
              </a:xfrm>
            </p:grpSpPr>
            <p:cxnSp>
              <p:nvCxnSpPr>
                <p:cNvPr id="362" name="Straight Connector 361"/>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63" name="Straight Connector 362"/>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52" name="Group 351"/>
              <p:cNvGrpSpPr/>
              <p:nvPr/>
            </p:nvGrpSpPr>
            <p:grpSpPr>
              <a:xfrm rot="5400000">
                <a:off x="-254017" y="2151573"/>
                <a:ext cx="152400" cy="122115"/>
                <a:chOff x="7983415" y="6582508"/>
                <a:chExt cx="152400" cy="486507"/>
              </a:xfrm>
            </p:grpSpPr>
            <p:cxnSp>
              <p:nvCxnSpPr>
                <p:cNvPr id="360" name="Straight Connector 359"/>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61" name="Straight Connector 360"/>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53" name="Group 352"/>
              <p:cNvGrpSpPr/>
              <p:nvPr/>
            </p:nvGrpSpPr>
            <p:grpSpPr>
              <a:xfrm rot="5400000">
                <a:off x="-254017" y="1677931"/>
                <a:ext cx="152400" cy="122115"/>
                <a:chOff x="7983415" y="6582508"/>
                <a:chExt cx="152400" cy="486507"/>
              </a:xfrm>
            </p:grpSpPr>
            <p:cxnSp>
              <p:nvCxnSpPr>
                <p:cNvPr id="358" name="Straight Connector 357"/>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59" name="Straight Connector 358"/>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54" name="Group 353"/>
              <p:cNvGrpSpPr/>
              <p:nvPr/>
            </p:nvGrpSpPr>
            <p:grpSpPr>
              <a:xfrm rot="5400000">
                <a:off x="-254017" y="997340"/>
                <a:ext cx="152400" cy="122115"/>
                <a:chOff x="7983415" y="6582508"/>
                <a:chExt cx="152400" cy="486507"/>
              </a:xfrm>
            </p:grpSpPr>
            <p:cxnSp>
              <p:nvCxnSpPr>
                <p:cNvPr id="356" name="Straight Connector 355"/>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57" name="Straight Connector 356"/>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355" name="Straight Connector 354"/>
              <p:cNvCxnSpPr/>
              <p:nvPr/>
            </p:nvCxnSpPr>
            <p:spPr>
              <a:xfrm rot="5400000">
                <a:off x="-177817" y="6338154"/>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07" name="Group 306"/>
            <p:cNvGrpSpPr/>
            <p:nvPr/>
          </p:nvGrpSpPr>
          <p:grpSpPr>
            <a:xfrm>
              <a:off x="457731" y="-141165"/>
              <a:ext cx="8226688" cy="122115"/>
              <a:chOff x="457731" y="6582508"/>
              <a:chExt cx="8226688" cy="486507"/>
            </a:xfrm>
          </p:grpSpPr>
          <p:cxnSp>
            <p:nvCxnSpPr>
              <p:cNvPr id="308" name="Straight Connector 307"/>
              <p:cNvCxnSpPr/>
              <p:nvPr/>
            </p:nvCxnSpPr>
            <p:spPr>
              <a:xfrm>
                <a:off x="457731"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9" name="Straight Connector 308"/>
              <p:cNvCxnSpPr/>
              <p:nvPr/>
            </p:nvCxnSpPr>
            <p:spPr>
              <a:xfrm>
                <a:off x="8684419"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310" name="Group 309"/>
              <p:cNvGrpSpPr/>
              <p:nvPr/>
            </p:nvGrpSpPr>
            <p:grpSpPr>
              <a:xfrm>
                <a:off x="7986158" y="6582508"/>
                <a:ext cx="152400" cy="486507"/>
                <a:chOff x="7983415" y="6582508"/>
                <a:chExt cx="152400" cy="486507"/>
              </a:xfrm>
            </p:grpSpPr>
            <p:cxnSp>
              <p:nvCxnSpPr>
                <p:cNvPr id="341" name="Straight Connector 340"/>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42" name="Straight Connector 341"/>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11" name="Group 310"/>
              <p:cNvGrpSpPr/>
              <p:nvPr/>
            </p:nvGrpSpPr>
            <p:grpSpPr>
              <a:xfrm>
                <a:off x="7287901" y="6582508"/>
                <a:ext cx="152400" cy="486507"/>
                <a:chOff x="7983415" y="6582508"/>
                <a:chExt cx="152400" cy="486507"/>
              </a:xfrm>
            </p:grpSpPr>
            <p:cxnSp>
              <p:nvCxnSpPr>
                <p:cNvPr id="339" name="Straight Connector 338"/>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40" name="Straight Connector 339"/>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12" name="Group 311"/>
              <p:cNvGrpSpPr/>
              <p:nvPr/>
            </p:nvGrpSpPr>
            <p:grpSpPr>
              <a:xfrm>
                <a:off x="6589644" y="6582508"/>
                <a:ext cx="152400" cy="486507"/>
                <a:chOff x="7983415" y="6582508"/>
                <a:chExt cx="152400" cy="486507"/>
              </a:xfrm>
            </p:grpSpPr>
            <p:cxnSp>
              <p:nvCxnSpPr>
                <p:cNvPr id="337" name="Straight Connector 336"/>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38" name="Straight Connector 337"/>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13" name="Group 312"/>
              <p:cNvGrpSpPr/>
              <p:nvPr/>
            </p:nvGrpSpPr>
            <p:grpSpPr>
              <a:xfrm>
                <a:off x="5891387" y="6582508"/>
                <a:ext cx="152400" cy="486507"/>
                <a:chOff x="7983415" y="6582508"/>
                <a:chExt cx="152400" cy="486507"/>
              </a:xfrm>
            </p:grpSpPr>
            <p:cxnSp>
              <p:nvCxnSpPr>
                <p:cNvPr id="335" name="Straight Connector 334"/>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36" name="Straight Connector 335"/>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14" name="Group 313"/>
              <p:cNvGrpSpPr/>
              <p:nvPr/>
            </p:nvGrpSpPr>
            <p:grpSpPr>
              <a:xfrm>
                <a:off x="5193130" y="6582508"/>
                <a:ext cx="152400" cy="486507"/>
                <a:chOff x="7983415" y="6582508"/>
                <a:chExt cx="152400" cy="486507"/>
              </a:xfrm>
            </p:grpSpPr>
            <p:cxnSp>
              <p:nvCxnSpPr>
                <p:cNvPr id="333" name="Straight Connector 332"/>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34" name="Straight Connector 333"/>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15" name="Group 314"/>
              <p:cNvGrpSpPr/>
              <p:nvPr/>
            </p:nvGrpSpPr>
            <p:grpSpPr>
              <a:xfrm>
                <a:off x="4494873" y="6582508"/>
                <a:ext cx="152400" cy="486507"/>
                <a:chOff x="7983415" y="6582508"/>
                <a:chExt cx="152400" cy="486507"/>
              </a:xfrm>
            </p:grpSpPr>
            <p:cxnSp>
              <p:nvCxnSpPr>
                <p:cNvPr id="331" name="Straight Connector 330"/>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32" name="Straight Connector 331"/>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16" name="Group 315"/>
              <p:cNvGrpSpPr/>
              <p:nvPr/>
            </p:nvGrpSpPr>
            <p:grpSpPr>
              <a:xfrm>
                <a:off x="3796616" y="6582508"/>
                <a:ext cx="152400" cy="486507"/>
                <a:chOff x="7983415" y="6582508"/>
                <a:chExt cx="152400" cy="486507"/>
              </a:xfrm>
            </p:grpSpPr>
            <p:cxnSp>
              <p:nvCxnSpPr>
                <p:cNvPr id="329" name="Straight Connector 328"/>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30" name="Straight Connector 329"/>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17" name="Group 316"/>
              <p:cNvGrpSpPr/>
              <p:nvPr/>
            </p:nvGrpSpPr>
            <p:grpSpPr>
              <a:xfrm>
                <a:off x="3098359" y="6582508"/>
                <a:ext cx="152400" cy="486507"/>
                <a:chOff x="7983415" y="6582508"/>
                <a:chExt cx="152400" cy="486507"/>
              </a:xfrm>
            </p:grpSpPr>
            <p:cxnSp>
              <p:nvCxnSpPr>
                <p:cNvPr id="327" name="Straight Connector 326"/>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28" name="Straight Connector 327"/>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18" name="Group 317"/>
              <p:cNvGrpSpPr/>
              <p:nvPr/>
            </p:nvGrpSpPr>
            <p:grpSpPr>
              <a:xfrm>
                <a:off x="2400102" y="6582508"/>
                <a:ext cx="152400" cy="486507"/>
                <a:chOff x="7983415" y="6582508"/>
                <a:chExt cx="152400" cy="486507"/>
              </a:xfrm>
            </p:grpSpPr>
            <p:cxnSp>
              <p:nvCxnSpPr>
                <p:cNvPr id="325" name="Straight Connector 324"/>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26" name="Straight Connector 325"/>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19" name="Group 318"/>
              <p:cNvGrpSpPr/>
              <p:nvPr/>
            </p:nvGrpSpPr>
            <p:grpSpPr>
              <a:xfrm>
                <a:off x="1701845" y="6582508"/>
                <a:ext cx="152400" cy="486507"/>
                <a:chOff x="7983415" y="6582508"/>
                <a:chExt cx="152400" cy="486507"/>
              </a:xfrm>
            </p:grpSpPr>
            <p:cxnSp>
              <p:nvCxnSpPr>
                <p:cNvPr id="323" name="Straight Connector 322"/>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24" name="Straight Connector 323"/>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20" name="Group 319"/>
              <p:cNvGrpSpPr/>
              <p:nvPr/>
            </p:nvGrpSpPr>
            <p:grpSpPr>
              <a:xfrm>
                <a:off x="1003588" y="6582508"/>
                <a:ext cx="152400" cy="486507"/>
                <a:chOff x="7983415" y="6582508"/>
                <a:chExt cx="152400" cy="486507"/>
              </a:xfrm>
            </p:grpSpPr>
            <p:cxnSp>
              <p:nvCxnSpPr>
                <p:cNvPr id="321" name="Straight Connector 320"/>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22" name="Straight Connector 321"/>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grpSp>
      <p:sp>
        <p:nvSpPr>
          <p:cNvPr id="156" name="Text Placeholder 6"/>
          <p:cNvSpPr>
            <a:spLocks noGrp="1"/>
          </p:cNvSpPr>
          <p:nvPr>
            <p:ph type="body" sz="quarter" idx="14"/>
          </p:nvPr>
        </p:nvSpPr>
        <p:spPr>
          <a:xfrm>
            <a:off x="458788" y="6399212"/>
            <a:ext cx="5438508" cy="458788"/>
          </a:xfrm>
        </p:spPr>
        <p:txBody>
          <a:bodyPr vert="horz" lIns="0" tIns="0" rIns="0" bIns="0" rtlCol="0" anchor="ctr">
            <a:noAutofit/>
          </a:bodyPr>
          <a:lstStyle>
            <a:lvl1pPr>
              <a:defRPr lang="en-US" sz="800" i="0" kern="1200" dirty="0" smtClean="0">
                <a:solidFill>
                  <a:schemeClr val="bg2"/>
                </a:solidFill>
                <a:latin typeface="+mj-lt"/>
                <a:ea typeface="+mn-ea"/>
                <a:cs typeface="+mn-cs"/>
              </a:defRPr>
            </a:lvl1pPr>
          </a:lstStyle>
          <a:p>
            <a:pPr marL="0" lvl="0" indent="0" algn="l" defTabSz="914400" rtl="0" eaLnBrk="1" latinLnBrk="0" hangingPunct="1">
              <a:lnSpc>
                <a:spcPct val="85000"/>
              </a:lnSpc>
              <a:spcBef>
                <a:spcPts val="0"/>
              </a:spcBef>
              <a:spcAft>
                <a:spcPts val="0"/>
              </a:spcAft>
              <a:buFontTx/>
              <a:buNone/>
            </a:pPr>
            <a:r>
              <a:rPr lang="en-US"/>
              <a:t>Edit Master text styles</a:t>
            </a:r>
          </a:p>
        </p:txBody>
      </p:sp>
    </p:spTree>
    <p:extLst>
      <p:ext uri="{BB962C8B-B14F-4D97-AF65-F5344CB8AC3E}">
        <p14:creationId xmlns:p14="http://schemas.microsoft.com/office/powerpoint/2010/main" val="56049258"/>
      </p:ext>
    </p:extLst>
  </p:cSld>
  <p:clrMapOvr>
    <a:masterClrMapping/>
  </p:clrMapOvr>
  <p:transition>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1:2">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Click to edit Master title style</a:t>
            </a:r>
          </a:p>
        </p:txBody>
      </p:sp>
      <p:sp>
        <p:nvSpPr>
          <p:cNvPr id="3" name="Content Placeholder 2"/>
          <p:cNvSpPr>
            <a:spLocks noGrp="1"/>
          </p:cNvSpPr>
          <p:nvPr>
            <p:ph idx="1"/>
          </p:nvPr>
        </p:nvSpPr>
        <p:spPr>
          <a:xfrm>
            <a:off x="457732" y="1816100"/>
            <a:ext cx="2640628" cy="4583111"/>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2" name="Text Placeholder 2"/>
          <p:cNvSpPr>
            <a:spLocks noGrp="1"/>
          </p:cNvSpPr>
          <p:nvPr>
            <p:ph type="body" idx="10"/>
          </p:nvPr>
        </p:nvSpPr>
        <p:spPr>
          <a:xfrm>
            <a:off x="459580" y="1134598"/>
            <a:ext cx="8227220" cy="536519"/>
          </a:xfrm>
        </p:spPr>
        <p:txBody>
          <a:bodyPr anchor="t">
            <a:noAutofit/>
          </a:bodyPr>
          <a:lstStyle>
            <a:lvl1pPr marL="0" indent="0">
              <a:buNone/>
              <a:defRPr sz="15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51" name="Content Placeholder 2"/>
          <p:cNvSpPr>
            <a:spLocks noGrp="1"/>
          </p:cNvSpPr>
          <p:nvPr>
            <p:ph idx="11"/>
          </p:nvPr>
        </p:nvSpPr>
        <p:spPr>
          <a:xfrm>
            <a:off x="3256668" y="1816100"/>
            <a:ext cx="5430132" cy="4583111"/>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166" name="Group 165"/>
          <p:cNvGrpSpPr/>
          <p:nvPr/>
        </p:nvGrpSpPr>
        <p:grpSpPr>
          <a:xfrm>
            <a:off x="-151325" y="-141165"/>
            <a:ext cx="9439923" cy="7136527"/>
            <a:chOff x="-151325" y="-141165"/>
            <a:chExt cx="9439923" cy="7136527"/>
          </a:xfrm>
        </p:grpSpPr>
        <p:grpSp>
          <p:nvGrpSpPr>
            <p:cNvPr id="167" name="Group 166"/>
            <p:cNvGrpSpPr/>
            <p:nvPr/>
          </p:nvGrpSpPr>
          <p:grpSpPr>
            <a:xfrm>
              <a:off x="457731" y="6873247"/>
              <a:ext cx="8226688" cy="122115"/>
              <a:chOff x="457731" y="6582508"/>
              <a:chExt cx="8226688" cy="486507"/>
            </a:xfrm>
          </p:grpSpPr>
          <p:cxnSp>
            <p:nvCxnSpPr>
              <p:cNvPr id="276" name="Straight Connector 275"/>
              <p:cNvCxnSpPr/>
              <p:nvPr/>
            </p:nvCxnSpPr>
            <p:spPr>
              <a:xfrm>
                <a:off x="457731"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7" name="Straight Connector 276"/>
              <p:cNvCxnSpPr/>
              <p:nvPr/>
            </p:nvCxnSpPr>
            <p:spPr>
              <a:xfrm>
                <a:off x="8684419"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78" name="Group 277"/>
              <p:cNvGrpSpPr/>
              <p:nvPr/>
            </p:nvGrpSpPr>
            <p:grpSpPr>
              <a:xfrm>
                <a:off x="7986158" y="6582508"/>
                <a:ext cx="152400" cy="486507"/>
                <a:chOff x="7983415" y="6582508"/>
                <a:chExt cx="152400" cy="486507"/>
              </a:xfrm>
            </p:grpSpPr>
            <p:cxnSp>
              <p:nvCxnSpPr>
                <p:cNvPr id="309" name="Straight Connector 308"/>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10" name="Straight Connector 309"/>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9" name="Group 278"/>
              <p:cNvGrpSpPr/>
              <p:nvPr/>
            </p:nvGrpSpPr>
            <p:grpSpPr>
              <a:xfrm>
                <a:off x="7287901" y="6582508"/>
                <a:ext cx="152400" cy="486507"/>
                <a:chOff x="7983415" y="6582508"/>
                <a:chExt cx="152400" cy="486507"/>
              </a:xfrm>
            </p:grpSpPr>
            <p:cxnSp>
              <p:nvCxnSpPr>
                <p:cNvPr id="307" name="Straight Connector 306"/>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8" name="Straight Connector 307"/>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0" name="Group 279"/>
              <p:cNvGrpSpPr/>
              <p:nvPr/>
            </p:nvGrpSpPr>
            <p:grpSpPr>
              <a:xfrm>
                <a:off x="6589644" y="6582508"/>
                <a:ext cx="152400" cy="486507"/>
                <a:chOff x="7983415" y="6582508"/>
                <a:chExt cx="152400" cy="486507"/>
              </a:xfrm>
            </p:grpSpPr>
            <p:cxnSp>
              <p:nvCxnSpPr>
                <p:cNvPr id="305" name="Straight Connector 304"/>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6" name="Straight Connector 305"/>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1" name="Group 280"/>
              <p:cNvGrpSpPr/>
              <p:nvPr/>
            </p:nvGrpSpPr>
            <p:grpSpPr>
              <a:xfrm>
                <a:off x="5891387" y="6582508"/>
                <a:ext cx="152400" cy="486507"/>
                <a:chOff x="7983415" y="6582508"/>
                <a:chExt cx="152400" cy="486507"/>
              </a:xfrm>
            </p:grpSpPr>
            <p:cxnSp>
              <p:nvCxnSpPr>
                <p:cNvPr id="303" name="Straight Connector 302"/>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4" name="Straight Connector 303"/>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2" name="Group 281"/>
              <p:cNvGrpSpPr/>
              <p:nvPr/>
            </p:nvGrpSpPr>
            <p:grpSpPr>
              <a:xfrm>
                <a:off x="5193130" y="6582508"/>
                <a:ext cx="152400" cy="486507"/>
                <a:chOff x="7983415" y="6582508"/>
                <a:chExt cx="152400" cy="486507"/>
              </a:xfrm>
            </p:grpSpPr>
            <p:cxnSp>
              <p:nvCxnSpPr>
                <p:cNvPr id="301" name="Straight Connector 300"/>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3" name="Group 282"/>
              <p:cNvGrpSpPr/>
              <p:nvPr/>
            </p:nvGrpSpPr>
            <p:grpSpPr>
              <a:xfrm>
                <a:off x="4494873" y="6582508"/>
                <a:ext cx="152400" cy="486507"/>
                <a:chOff x="7983415" y="6582508"/>
                <a:chExt cx="152400" cy="486507"/>
              </a:xfrm>
            </p:grpSpPr>
            <p:cxnSp>
              <p:nvCxnSpPr>
                <p:cNvPr id="299" name="Straight Connector 298"/>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0" name="Straight Connector 299"/>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4" name="Group 283"/>
              <p:cNvGrpSpPr/>
              <p:nvPr/>
            </p:nvGrpSpPr>
            <p:grpSpPr>
              <a:xfrm>
                <a:off x="3796616" y="6582508"/>
                <a:ext cx="152400" cy="486507"/>
                <a:chOff x="7983415" y="6582508"/>
                <a:chExt cx="152400" cy="486507"/>
              </a:xfrm>
            </p:grpSpPr>
            <p:cxnSp>
              <p:nvCxnSpPr>
                <p:cNvPr id="297" name="Straight Connector 296"/>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5" name="Group 284"/>
              <p:cNvGrpSpPr/>
              <p:nvPr/>
            </p:nvGrpSpPr>
            <p:grpSpPr>
              <a:xfrm>
                <a:off x="3098359" y="6582508"/>
                <a:ext cx="152400" cy="486507"/>
                <a:chOff x="7983415" y="6582508"/>
                <a:chExt cx="152400" cy="486507"/>
              </a:xfrm>
            </p:grpSpPr>
            <p:cxnSp>
              <p:nvCxnSpPr>
                <p:cNvPr id="295" name="Straight Connector 294"/>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6" name="Straight Connector 295"/>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6" name="Group 285"/>
              <p:cNvGrpSpPr/>
              <p:nvPr/>
            </p:nvGrpSpPr>
            <p:grpSpPr>
              <a:xfrm>
                <a:off x="2400102" y="6582508"/>
                <a:ext cx="152400" cy="486507"/>
                <a:chOff x="7983415" y="6582508"/>
                <a:chExt cx="152400" cy="486507"/>
              </a:xfrm>
            </p:grpSpPr>
            <p:cxnSp>
              <p:nvCxnSpPr>
                <p:cNvPr id="293" name="Straight Connector 292"/>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7" name="Group 286"/>
              <p:cNvGrpSpPr/>
              <p:nvPr/>
            </p:nvGrpSpPr>
            <p:grpSpPr>
              <a:xfrm>
                <a:off x="1701845" y="6582508"/>
                <a:ext cx="152400" cy="486507"/>
                <a:chOff x="7983415" y="6582508"/>
                <a:chExt cx="152400" cy="486507"/>
              </a:xfrm>
            </p:grpSpPr>
            <p:cxnSp>
              <p:nvCxnSpPr>
                <p:cNvPr id="291" name="Straight Connector 290"/>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8" name="Group 287"/>
              <p:cNvGrpSpPr/>
              <p:nvPr/>
            </p:nvGrpSpPr>
            <p:grpSpPr>
              <a:xfrm>
                <a:off x="1003588" y="6582508"/>
                <a:ext cx="152400" cy="486507"/>
                <a:chOff x="7983415" y="6582508"/>
                <a:chExt cx="152400" cy="486507"/>
              </a:xfrm>
            </p:grpSpPr>
            <p:cxnSp>
              <p:nvCxnSpPr>
                <p:cNvPr id="289" name="Straight Connector 288"/>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0" name="Straight Connector 289"/>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grpSp>
          <p:nvGrpSpPr>
            <p:cNvPr id="168" name="Group 167"/>
            <p:cNvGrpSpPr/>
            <p:nvPr/>
          </p:nvGrpSpPr>
          <p:grpSpPr>
            <a:xfrm>
              <a:off x="-151325" y="454007"/>
              <a:ext cx="122115" cy="5945205"/>
              <a:chOff x="-238875" y="454007"/>
              <a:chExt cx="122115" cy="5945205"/>
            </a:xfrm>
          </p:grpSpPr>
          <p:cxnSp>
            <p:nvCxnSpPr>
              <p:cNvPr id="241" name="Straight Connector 240"/>
              <p:cNvCxnSpPr/>
              <p:nvPr/>
            </p:nvCxnSpPr>
            <p:spPr>
              <a:xfrm rot="5400000">
                <a:off x="-177817" y="392949"/>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42" name="Group 241"/>
              <p:cNvGrpSpPr/>
              <p:nvPr/>
            </p:nvGrpSpPr>
            <p:grpSpPr>
              <a:xfrm rot="5400000">
                <a:off x="-254017" y="5940709"/>
                <a:ext cx="152400" cy="122115"/>
                <a:chOff x="7983415" y="6582508"/>
                <a:chExt cx="152400" cy="486507"/>
              </a:xfrm>
            </p:grpSpPr>
            <p:cxnSp>
              <p:nvCxnSpPr>
                <p:cNvPr id="274" name="Straight Connector 273"/>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5" name="Straight Connector 274"/>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3" name="Group 242"/>
              <p:cNvGrpSpPr/>
              <p:nvPr/>
            </p:nvGrpSpPr>
            <p:grpSpPr>
              <a:xfrm rot="5400000">
                <a:off x="-254017" y="5467067"/>
                <a:ext cx="152400" cy="122115"/>
                <a:chOff x="7983415" y="6582508"/>
                <a:chExt cx="152400" cy="486507"/>
              </a:xfrm>
            </p:grpSpPr>
            <p:cxnSp>
              <p:nvCxnSpPr>
                <p:cNvPr id="272" name="Straight Connector 271"/>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3" name="Straight Connector 272"/>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4" name="Group 243"/>
              <p:cNvGrpSpPr/>
              <p:nvPr/>
            </p:nvGrpSpPr>
            <p:grpSpPr>
              <a:xfrm rot="5400000">
                <a:off x="-254017" y="4993425"/>
                <a:ext cx="152400" cy="122115"/>
                <a:chOff x="7983415" y="6582508"/>
                <a:chExt cx="152400" cy="486507"/>
              </a:xfrm>
            </p:grpSpPr>
            <p:cxnSp>
              <p:nvCxnSpPr>
                <p:cNvPr id="270" name="Straight Connector 269"/>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5" name="Group 244"/>
              <p:cNvGrpSpPr/>
              <p:nvPr/>
            </p:nvGrpSpPr>
            <p:grpSpPr>
              <a:xfrm rot="5400000">
                <a:off x="-254017" y="4519783"/>
                <a:ext cx="152400" cy="122115"/>
                <a:chOff x="7983415" y="6582508"/>
                <a:chExt cx="152400" cy="486507"/>
              </a:xfrm>
            </p:grpSpPr>
            <p:cxnSp>
              <p:nvCxnSpPr>
                <p:cNvPr id="268" name="Straight Connector 267"/>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9" name="Straight Connector 268"/>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6" name="Group 245"/>
              <p:cNvGrpSpPr/>
              <p:nvPr/>
            </p:nvGrpSpPr>
            <p:grpSpPr>
              <a:xfrm rot="5400000">
                <a:off x="-254017" y="4046141"/>
                <a:ext cx="152400" cy="122115"/>
                <a:chOff x="7983415" y="6582508"/>
                <a:chExt cx="152400" cy="486507"/>
              </a:xfrm>
            </p:grpSpPr>
            <p:cxnSp>
              <p:nvCxnSpPr>
                <p:cNvPr id="266" name="Straight Connector 265"/>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7" name="Group 246"/>
              <p:cNvGrpSpPr/>
              <p:nvPr/>
            </p:nvGrpSpPr>
            <p:grpSpPr>
              <a:xfrm rot="5400000">
                <a:off x="-254017" y="3572499"/>
                <a:ext cx="152400" cy="122115"/>
                <a:chOff x="7983415" y="6582508"/>
                <a:chExt cx="152400" cy="486507"/>
              </a:xfrm>
            </p:grpSpPr>
            <p:cxnSp>
              <p:nvCxnSpPr>
                <p:cNvPr id="264" name="Straight Connector 263"/>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8" name="Group 247"/>
              <p:cNvGrpSpPr/>
              <p:nvPr/>
            </p:nvGrpSpPr>
            <p:grpSpPr>
              <a:xfrm rot="5400000">
                <a:off x="-254017" y="3098857"/>
                <a:ext cx="152400" cy="122115"/>
                <a:chOff x="7983415" y="6582508"/>
                <a:chExt cx="152400" cy="486507"/>
              </a:xfrm>
            </p:grpSpPr>
            <p:cxnSp>
              <p:nvCxnSpPr>
                <p:cNvPr id="262" name="Straight Connector 261"/>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3" name="Straight Connector 262"/>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9" name="Group 248"/>
              <p:cNvGrpSpPr/>
              <p:nvPr/>
            </p:nvGrpSpPr>
            <p:grpSpPr>
              <a:xfrm rot="5400000">
                <a:off x="-254017" y="2625215"/>
                <a:ext cx="152400" cy="122115"/>
                <a:chOff x="7983415" y="6582508"/>
                <a:chExt cx="152400" cy="486507"/>
              </a:xfrm>
            </p:grpSpPr>
            <p:cxnSp>
              <p:nvCxnSpPr>
                <p:cNvPr id="260" name="Straight Connector 259"/>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0" name="Group 249"/>
              <p:cNvGrpSpPr/>
              <p:nvPr/>
            </p:nvGrpSpPr>
            <p:grpSpPr>
              <a:xfrm rot="5400000">
                <a:off x="-254017" y="2151573"/>
                <a:ext cx="152400" cy="122115"/>
                <a:chOff x="7983415" y="6582508"/>
                <a:chExt cx="152400" cy="486507"/>
              </a:xfrm>
            </p:grpSpPr>
            <p:cxnSp>
              <p:nvCxnSpPr>
                <p:cNvPr id="258" name="Straight Connector 257"/>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1" name="Group 250"/>
              <p:cNvGrpSpPr/>
              <p:nvPr/>
            </p:nvGrpSpPr>
            <p:grpSpPr>
              <a:xfrm rot="5400000">
                <a:off x="-254017" y="1677931"/>
                <a:ext cx="152400" cy="122115"/>
                <a:chOff x="7983415" y="6582508"/>
                <a:chExt cx="152400" cy="486507"/>
              </a:xfrm>
            </p:grpSpPr>
            <p:cxnSp>
              <p:nvCxnSpPr>
                <p:cNvPr id="256" name="Straight Connector 255"/>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2" name="Group 251"/>
              <p:cNvGrpSpPr/>
              <p:nvPr/>
            </p:nvGrpSpPr>
            <p:grpSpPr>
              <a:xfrm rot="5400000">
                <a:off x="-254017" y="997340"/>
                <a:ext cx="152400" cy="122115"/>
                <a:chOff x="7983415" y="6582508"/>
                <a:chExt cx="152400" cy="486507"/>
              </a:xfrm>
            </p:grpSpPr>
            <p:cxnSp>
              <p:nvCxnSpPr>
                <p:cNvPr id="254" name="Straight Connector 253"/>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53" name="Straight Connector 252"/>
              <p:cNvCxnSpPr/>
              <p:nvPr/>
            </p:nvCxnSpPr>
            <p:spPr>
              <a:xfrm rot="5400000">
                <a:off x="-177817" y="6338154"/>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9" name="Group 168"/>
            <p:cNvGrpSpPr/>
            <p:nvPr/>
          </p:nvGrpSpPr>
          <p:grpSpPr>
            <a:xfrm>
              <a:off x="9166483" y="454007"/>
              <a:ext cx="122115" cy="5945205"/>
              <a:chOff x="-238875" y="454007"/>
              <a:chExt cx="122115" cy="5945205"/>
            </a:xfrm>
          </p:grpSpPr>
          <p:cxnSp>
            <p:nvCxnSpPr>
              <p:cNvPr id="206" name="Straight Connector 205"/>
              <p:cNvCxnSpPr/>
              <p:nvPr/>
            </p:nvCxnSpPr>
            <p:spPr>
              <a:xfrm rot="5400000">
                <a:off x="-177817" y="392949"/>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07" name="Group 206"/>
              <p:cNvGrpSpPr/>
              <p:nvPr/>
            </p:nvGrpSpPr>
            <p:grpSpPr>
              <a:xfrm rot="5400000">
                <a:off x="-254017" y="5940709"/>
                <a:ext cx="152400" cy="122115"/>
                <a:chOff x="7983415" y="6582508"/>
                <a:chExt cx="152400" cy="486507"/>
              </a:xfrm>
            </p:grpSpPr>
            <p:cxnSp>
              <p:nvCxnSpPr>
                <p:cNvPr id="239" name="Straight Connector 238"/>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8" name="Group 207"/>
              <p:cNvGrpSpPr/>
              <p:nvPr/>
            </p:nvGrpSpPr>
            <p:grpSpPr>
              <a:xfrm rot="5400000">
                <a:off x="-254017" y="5467067"/>
                <a:ext cx="152400" cy="122115"/>
                <a:chOff x="7983415" y="6582508"/>
                <a:chExt cx="152400" cy="486507"/>
              </a:xfrm>
            </p:grpSpPr>
            <p:cxnSp>
              <p:nvCxnSpPr>
                <p:cNvPr id="237" name="Straight Connector 236"/>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9" name="Group 208"/>
              <p:cNvGrpSpPr/>
              <p:nvPr/>
            </p:nvGrpSpPr>
            <p:grpSpPr>
              <a:xfrm rot="5400000">
                <a:off x="-254017" y="4993425"/>
                <a:ext cx="152400" cy="122115"/>
                <a:chOff x="7983415" y="6582508"/>
                <a:chExt cx="152400" cy="486507"/>
              </a:xfrm>
            </p:grpSpPr>
            <p:cxnSp>
              <p:nvCxnSpPr>
                <p:cNvPr id="235" name="Straight Connector 234"/>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6" name="Straight Connector 235"/>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0" name="Group 209"/>
              <p:cNvGrpSpPr/>
              <p:nvPr/>
            </p:nvGrpSpPr>
            <p:grpSpPr>
              <a:xfrm rot="5400000">
                <a:off x="-254017" y="4519783"/>
                <a:ext cx="152400" cy="122115"/>
                <a:chOff x="7983415" y="6582508"/>
                <a:chExt cx="152400" cy="486507"/>
              </a:xfrm>
            </p:grpSpPr>
            <p:cxnSp>
              <p:nvCxnSpPr>
                <p:cNvPr id="233" name="Straight Connector 232"/>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4" name="Straight Connector 233"/>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1" name="Group 210"/>
              <p:cNvGrpSpPr/>
              <p:nvPr/>
            </p:nvGrpSpPr>
            <p:grpSpPr>
              <a:xfrm rot="5400000">
                <a:off x="-254017" y="4046141"/>
                <a:ext cx="152400" cy="122115"/>
                <a:chOff x="7983415" y="6582508"/>
                <a:chExt cx="152400" cy="486507"/>
              </a:xfrm>
            </p:grpSpPr>
            <p:cxnSp>
              <p:nvCxnSpPr>
                <p:cNvPr id="231" name="Straight Connector 230"/>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2" name="Straight Connector 231"/>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2" name="Group 211"/>
              <p:cNvGrpSpPr/>
              <p:nvPr/>
            </p:nvGrpSpPr>
            <p:grpSpPr>
              <a:xfrm rot="5400000">
                <a:off x="-254017" y="3572499"/>
                <a:ext cx="152400" cy="122115"/>
                <a:chOff x="7983415" y="6582508"/>
                <a:chExt cx="152400" cy="486507"/>
              </a:xfrm>
            </p:grpSpPr>
            <p:cxnSp>
              <p:nvCxnSpPr>
                <p:cNvPr id="229" name="Straight Connector 228"/>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3" name="Group 212"/>
              <p:cNvGrpSpPr/>
              <p:nvPr/>
            </p:nvGrpSpPr>
            <p:grpSpPr>
              <a:xfrm rot="5400000">
                <a:off x="-254017" y="3098857"/>
                <a:ext cx="152400" cy="122115"/>
                <a:chOff x="7983415" y="6582508"/>
                <a:chExt cx="152400" cy="486507"/>
              </a:xfrm>
            </p:grpSpPr>
            <p:cxnSp>
              <p:nvCxnSpPr>
                <p:cNvPr id="227" name="Straight Connector 226"/>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4" name="Group 213"/>
              <p:cNvGrpSpPr/>
              <p:nvPr/>
            </p:nvGrpSpPr>
            <p:grpSpPr>
              <a:xfrm rot="5400000">
                <a:off x="-254017" y="2625215"/>
                <a:ext cx="152400" cy="122115"/>
                <a:chOff x="7983415" y="6582508"/>
                <a:chExt cx="152400" cy="486507"/>
              </a:xfrm>
            </p:grpSpPr>
            <p:cxnSp>
              <p:nvCxnSpPr>
                <p:cNvPr id="225" name="Straight Connector 224"/>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5" name="Group 214"/>
              <p:cNvGrpSpPr/>
              <p:nvPr/>
            </p:nvGrpSpPr>
            <p:grpSpPr>
              <a:xfrm rot="5400000">
                <a:off x="-254017" y="2151573"/>
                <a:ext cx="152400" cy="122115"/>
                <a:chOff x="7983415" y="6582508"/>
                <a:chExt cx="152400" cy="486507"/>
              </a:xfrm>
            </p:grpSpPr>
            <p:cxnSp>
              <p:nvCxnSpPr>
                <p:cNvPr id="223" name="Straight Connector 222"/>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6" name="Group 215"/>
              <p:cNvGrpSpPr/>
              <p:nvPr/>
            </p:nvGrpSpPr>
            <p:grpSpPr>
              <a:xfrm rot="5400000">
                <a:off x="-254017" y="1677931"/>
                <a:ext cx="152400" cy="122115"/>
                <a:chOff x="7983415" y="6582508"/>
                <a:chExt cx="152400" cy="486507"/>
              </a:xfrm>
            </p:grpSpPr>
            <p:cxnSp>
              <p:nvCxnSpPr>
                <p:cNvPr id="221" name="Straight Connector 220"/>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7" name="Group 216"/>
              <p:cNvGrpSpPr/>
              <p:nvPr/>
            </p:nvGrpSpPr>
            <p:grpSpPr>
              <a:xfrm rot="5400000">
                <a:off x="-254017" y="997340"/>
                <a:ext cx="152400" cy="122115"/>
                <a:chOff x="7983415" y="6582508"/>
                <a:chExt cx="152400" cy="486507"/>
              </a:xfrm>
            </p:grpSpPr>
            <p:cxnSp>
              <p:nvCxnSpPr>
                <p:cNvPr id="219" name="Straight Connector 218"/>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18" name="Straight Connector 217"/>
              <p:cNvCxnSpPr/>
              <p:nvPr/>
            </p:nvCxnSpPr>
            <p:spPr>
              <a:xfrm rot="5400000">
                <a:off x="-177817" y="6338154"/>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0" name="Group 169"/>
            <p:cNvGrpSpPr/>
            <p:nvPr/>
          </p:nvGrpSpPr>
          <p:grpSpPr>
            <a:xfrm>
              <a:off x="457731" y="-141165"/>
              <a:ext cx="8226688" cy="122115"/>
              <a:chOff x="457731" y="6582508"/>
              <a:chExt cx="8226688" cy="486507"/>
            </a:xfrm>
          </p:grpSpPr>
          <p:cxnSp>
            <p:nvCxnSpPr>
              <p:cNvPr id="171" name="Straight Connector 170"/>
              <p:cNvCxnSpPr/>
              <p:nvPr/>
            </p:nvCxnSpPr>
            <p:spPr>
              <a:xfrm>
                <a:off x="457731"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a:off x="8684419"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173" name="Group 172"/>
              <p:cNvGrpSpPr/>
              <p:nvPr/>
            </p:nvGrpSpPr>
            <p:grpSpPr>
              <a:xfrm>
                <a:off x="7986158" y="6582508"/>
                <a:ext cx="152400" cy="486507"/>
                <a:chOff x="7983415" y="6582508"/>
                <a:chExt cx="152400" cy="486507"/>
              </a:xfrm>
            </p:grpSpPr>
            <p:cxnSp>
              <p:nvCxnSpPr>
                <p:cNvPr id="204" name="Straight Connector 203"/>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4" name="Group 173"/>
              <p:cNvGrpSpPr/>
              <p:nvPr/>
            </p:nvGrpSpPr>
            <p:grpSpPr>
              <a:xfrm>
                <a:off x="7287901" y="6582508"/>
                <a:ext cx="152400" cy="486507"/>
                <a:chOff x="7983415" y="6582508"/>
                <a:chExt cx="152400" cy="486507"/>
              </a:xfrm>
            </p:grpSpPr>
            <p:cxnSp>
              <p:nvCxnSpPr>
                <p:cNvPr id="202" name="Straight Connector 201"/>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3" name="Straight Connector 202"/>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5" name="Group 174"/>
              <p:cNvGrpSpPr/>
              <p:nvPr/>
            </p:nvGrpSpPr>
            <p:grpSpPr>
              <a:xfrm>
                <a:off x="6589644" y="6582508"/>
                <a:ext cx="152400" cy="486507"/>
                <a:chOff x="7983415" y="6582508"/>
                <a:chExt cx="152400" cy="486507"/>
              </a:xfrm>
            </p:grpSpPr>
            <p:cxnSp>
              <p:nvCxnSpPr>
                <p:cNvPr id="200" name="Straight Connector 199"/>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1" name="Straight Connector 200"/>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6" name="Group 175"/>
              <p:cNvGrpSpPr/>
              <p:nvPr/>
            </p:nvGrpSpPr>
            <p:grpSpPr>
              <a:xfrm>
                <a:off x="5891387" y="6582508"/>
                <a:ext cx="152400" cy="486507"/>
                <a:chOff x="7983415" y="6582508"/>
                <a:chExt cx="152400" cy="486507"/>
              </a:xfrm>
            </p:grpSpPr>
            <p:cxnSp>
              <p:nvCxnSpPr>
                <p:cNvPr id="198" name="Straight Connector 197"/>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9" name="Straight Connector 198"/>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7" name="Group 176"/>
              <p:cNvGrpSpPr/>
              <p:nvPr/>
            </p:nvGrpSpPr>
            <p:grpSpPr>
              <a:xfrm>
                <a:off x="5193130" y="6582508"/>
                <a:ext cx="152400" cy="486507"/>
                <a:chOff x="7983415" y="6582508"/>
                <a:chExt cx="152400" cy="486507"/>
              </a:xfrm>
            </p:grpSpPr>
            <p:cxnSp>
              <p:nvCxnSpPr>
                <p:cNvPr id="196" name="Straight Connector 195"/>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7" name="Straight Connector 196"/>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8" name="Group 177"/>
              <p:cNvGrpSpPr/>
              <p:nvPr/>
            </p:nvGrpSpPr>
            <p:grpSpPr>
              <a:xfrm>
                <a:off x="4494873" y="6582508"/>
                <a:ext cx="152400" cy="486507"/>
                <a:chOff x="7983415" y="6582508"/>
                <a:chExt cx="152400" cy="486507"/>
              </a:xfrm>
            </p:grpSpPr>
            <p:cxnSp>
              <p:nvCxnSpPr>
                <p:cNvPr id="194" name="Straight Connector 193"/>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5" name="Straight Connector 194"/>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9" name="Group 178"/>
              <p:cNvGrpSpPr/>
              <p:nvPr/>
            </p:nvGrpSpPr>
            <p:grpSpPr>
              <a:xfrm>
                <a:off x="3796616" y="6582508"/>
                <a:ext cx="152400" cy="486507"/>
                <a:chOff x="7983415" y="6582508"/>
                <a:chExt cx="152400" cy="486507"/>
              </a:xfrm>
            </p:grpSpPr>
            <p:cxnSp>
              <p:nvCxnSpPr>
                <p:cNvPr id="192" name="Straight Connector 191"/>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3" name="Straight Connector 192"/>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0" name="Group 179"/>
              <p:cNvGrpSpPr/>
              <p:nvPr/>
            </p:nvGrpSpPr>
            <p:grpSpPr>
              <a:xfrm>
                <a:off x="3098359" y="6582508"/>
                <a:ext cx="152400" cy="486507"/>
                <a:chOff x="7983415" y="6582508"/>
                <a:chExt cx="152400" cy="486507"/>
              </a:xfrm>
            </p:grpSpPr>
            <p:cxnSp>
              <p:nvCxnSpPr>
                <p:cNvPr id="190" name="Straight Connector 189"/>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1" name="Straight Connector 190"/>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1" name="Group 180"/>
              <p:cNvGrpSpPr/>
              <p:nvPr/>
            </p:nvGrpSpPr>
            <p:grpSpPr>
              <a:xfrm>
                <a:off x="2400102" y="6582508"/>
                <a:ext cx="152400" cy="486507"/>
                <a:chOff x="7983415" y="6582508"/>
                <a:chExt cx="152400" cy="486507"/>
              </a:xfrm>
            </p:grpSpPr>
            <p:cxnSp>
              <p:nvCxnSpPr>
                <p:cNvPr id="188" name="Straight Connector 187"/>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2" name="Group 181"/>
              <p:cNvGrpSpPr/>
              <p:nvPr/>
            </p:nvGrpSpPr>
            <p:grpSpPr>
              <a:xfrm>
                <a:off x="1701845" y="6582508"/>
                <a:ext cx="152400" cy="486507"/>
                <a:chOff x="7983415" y="6582508"/>
                <a:chExt cx="152400" cy="486507"/>
              </a:xfrm>
            </p:grpSpPr>
            <p:cxnSp>
              <p:nvCxnSpPr>
                <p:cNvPr id="186" name="Straight Connector 185"/>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3" name="Group 182"/>
              <p:cNvGrpSpPr/>
              <p:nvPr/>
            </p:nvGrpSpPr>
            <p:grpSpPr>
              <a:xfrm>
                <a:off x="1003588" y="6582508"/>
                <a:ext cx="152400" cy="486507"/>
                <a:chOff x="7983415" y="6582508"/>
                <a:chExt cx="152400" cy="486507"/>
              </a:xfrm>
            </p:grpSpPr>
            <p:cxnSp>
              <p:nvCxnSpPr>
                <p:cNvPr id="184" name="Straight Connector 183"/>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grpSp>
      <p:sp>
        <p:nvSpPr>
          <p:cNvPr id="153" name="Text Placeholder 6"/>
          <p:cNvSpPr>
            <a:spLocks noGrp="1"/>
          </p:cNvSpPr>
          <p:nvPr>
            <p:ph type="body" sz="quarter" idx="14"/>
          </p:nvPr>
        </p:nvSpPr>
        <p:spPr>
          <a:xfrm>
            <a:off x="458788" y="6399212"/>
            <a:ext cx="5438508" cy="458788"/>
          </a:xfrm>
        </p:spPr>
        <p:txBody>
          <a:bodyPr vert="horz" lIns="0" tIns="0" rIns="0" bIns="0" rtlCol="0" anchor="ctr">
            <a:noAutofit/>
          </a:bodyPr>
          <a:lstStyle>
            <a:lvl1pPr>
              <a:defRPr lang="en-US" sz="800" i="0" kern="1200" dirty="0" smtClean="0">
                <a:solidFill>
                  <a:schemeClr val="bg2"/>
                </a:solidFill>
                <a:latin typeface="+mj-lt"/>
                <a:ea typeface="+mn-ea"/>
                <a:cs typeface="+mn-cs"/>
              </a:defRPr>
            </a:lvl1pPr>
          </a:lstStyle>
          <a:p>
            <a:pPr marL="0" lvl="0" indent="0" algn="l" defTabSz="914400" rtl="0" eaLnBrk="1" latinLnBrk="0" hangingPunct="1">
              <a:lnSpc>
                <a:spcPct val="85000"/>
              </a:lnSpc>
              <a:spcBef>
                <a:spcPts val="0"/>
              </a:spcBef>
              <a:spcAft>
                <a:spcPts val="0"/>
              </a:spcAft>
              <a:buFontTx/>
              <a:buNone/>
            </a:pPr>
            <a:r>
              <a:rPr lang="en-US"/>
              <a:t>Edit Master text styles</a:t>
            </a:r>
          </a:p>
        </p:txBody>
      </p:sp>
    </p:spTree>
    <p:extLst>
      <p:ext uri="{BB962C8B-B14F-4D97-AF65-F5344CB8AC3E}">
        <p14:creationId xmlns:p14="http://schemas.microsoft.com/office/powerpoint/2010/main" val="1972472874"/>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5">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Click to edit Master title style</a:t>
            </a:r>
          </a:p>
        </p:txBody>
      </p:sp>
      <p:sp>
        <p:nvSpPr>
          <p:cNvPr id="3" name="Content Placeholder 2"/>
          <p:cNvSpPr>
            <a:spLocks noGrp="1"/>
          </p:cNvSpPr>
          <p:nvPr>
            <p:ph idx="1"/>
          </p:nvPr>
        </p:nvSpPr>
        <p:spPr>
          <a:xfrm>
            <a:off x="457732" y="1816100"/>
            <a:ext cx="1523417" cy="4583111"/>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2" name="Text Placeholder 2"/>
          <p:cNvSpPr>
            <a:spLocks noGrp="1"/>
          </p:cNvSpPr>
          <p:nvPr>
            <p:ph type="body" idx="10"/>
          </p:nvPr>
        </p:nvSpPr>
        <p:spPr>
          <a:xfrm>
            <a:off x="459580" y="1134598"/>
            <a:ext cx="8227220" cy="536519"/>
          </a:xfrm>
        </p:spPr>
        <p:txBody>
          <a:bodyPr anchor="t">
            <a:noAutofit/>
          </a:bodyPr>
          <a:lstStyle>
            <a:lvl1pPr marL="0" indent="0">
              <a:buNone/>
              <a:defRPr sz="15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9" name="Content Placeholder 2"/>
          <p:cNvSpPr>
            <a:spLocks noGrp="1"/>
          </p:cNvSpPr>
          <p:nvPr>
            <p:ph idx="11"/>
          </p:nvPr>
        </p:nvSpPr>
        <p:spPr>
          <a:xfrm>
            <a:off x="2133550" y="1816100"/>
            <a:ext cx="1523417" cy="4583111"/>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1" name="Content Placeholder 2"/>
          <p:cNvSpPr>
            <a:spLocks noGrp="1"/>
          </p:cNvSpPr>
          <p:nvPr>
            <p:ph idx="12"/>
          </p:nvPr>
        </p:nvSpPr>
        <p:spPr>
          <a:xfrm>
            <a:off x="3822113" y="1816100"/>
            <a:ext cx="1523417" cy="4583111"/>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2" name="Content Placeholder 2"/>
          <p:cNvSpPr>
            <a:spLocks noGrp="1"/>
          </p:cNvSpPr>
          <p:nvPr>
            <p:ph idx="13"/>
          </p:nvPr>
        </p:nvSpPr>
        <p:spPr>
          <a:xfrm>
            <a:off x="5485185" y="1816100"/>
            <a:ext cx="1523417" cy="4583111"/>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3" name="Content Placeholder 2"/>
          <p:cNvSpPr>
            <a:spLocks noGrp="1"/>
          </p:cNvSpPr>
          <p:nvPr>
            <p:ph idx="14"/>
          </p:nvPr>
        </p:nvSpPr>
        <p:spPr>
          <a:xfrm>
            <a:off x="7161002" y="1816100"/>
            <a:ext cx="1523417" cy="4583111"/>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179" name="Group 178"/>
          <p:cNvGrpSpPr/>
          <p:nvPr/>
        </p:nvGrpSpPr>
        <p:grpSpPr>
          <a:xfrm>
            <a:off x="-151325" y="-141165"/>
            <a:ext cx="9439923" cy="7136527"/>
            <a:chOff x="-151325" y="-141165"/>
            <a:chExt cx="9439923" cy="7136527"/>
          </a:xfrm>
        </p:grpSpPr>
        <p:grpSp>
          <p:nvGrpSpPr>
            <p:cNvPr id="180" name="Group 179"/>
            <p:cNvGrpSpPr/>
            <p:nvPr/>
          </p:nvGrpSpPr>
          <p:grpSpPr>
            <a:xfrm>
              <a:off x="457731" y="6873247"/>
              <a:ext cx="8226688" cy="122115"/>
              <a:chOff x="457731" y="6582508"/>
              <a:chExt cx="8226688" cy="486507"/>
            </a:xfrm>
          </p:grpSpPr>
          <p:cxnSp>
            <p:nvCxnSpPr>
              <p:cNvPr id="289" name="Straight Connector 288"/>
              <p:cNvCxnSpPr/>
              <p:nvPr/>
            </p:nvCxnSpPr>
            <p:spPr>
              <a:xfrm>
                <a:off x="457731"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0" name="Straight Connector 289"/>
              <p:cNvCxnSpPr/>
              <p:nvPr/>
            </p:nvCxnSpPr>
            <p:spPr>
              <a:xfrm>
                <a:off x="8684419"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91" name="Group 290"/>
              <p:cNvGrpSpPr/>
              <p:nvPr/>
            </p:nvGrpSpPr>
            <p:grpSpPr>
              <a:xfrm>
                <a:off x="7986158" y="6582508"/>
                <a:ext cx="152400" cy="486507"/>
                <a:chOff x="7983415" y="6582508"/>
                <a:chExt cx="152400" cy="486507"/>
              </a:xfrm>
            </p:grpSpPr>
            <p:cxnSp>
              <p:nvCxnSpPr>
                <p:cNvPr id="322" name="Straight Connector 321"/>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23" name="Straight Connector 322"/>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92" name="Group 291"/>
              <p:cNvGrpSpPr/>
              <p:nvPr/>
            </p:nvGrpSpPr>
            <p:grpSpPr>
              <a:xfrm>
                <a:off x="7287901" y="6582508"/>
                <a:ext cx="152400" cy="486507"/>
                <a:chOff x="7983415" y="6582508"/>
                <a:chExt cx="152400" cy="486507"/>
              </a:xfrm>
            </p:grpSpPr>
            <p:cxnSp>
              <p:nvCxnSpPr>
                <p:cNvPr id="320" name="Straight Connector 319"/>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21" name="Straight Connector 320"/>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93" name="Group 292"/>
              <p:cNvGrpSpPr/>
              <p:nvPr/>
            </p:nvGrpSpPr>
            <p:grpSpPr>
              <a:xfrm>
                <a:off x="6589644" y="6582508"/>
                <a:ext cx="152400" cy="486507"/>
                <a:chOff x="7983415" y="6582508"/>
                <a:chExt cx="152400" cy="486507"/>
              </a:xfrm>
            </p:grpSpPr>
            <p:cxnSp>
              <p:nvCxnSpPr>
                <p:cNvPr id="318" name="Straight Connector 317"/>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19" name="Straight Connector 318"/>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94" name="Group 293"/>
              <p:cNvGrpSpPr/>
              <p:nvPr/>
            </p:nvGrpSpPr>
            <p:grpSpPr>
              <a:xfrm>
                <a:off x="5891387" y="6582508"/>
                <a:ext cx="152400" cy="486507"/>
                <a:chOff x="7983415" y="6582508"/>
                <a:chExt cx="152400" cy="486507"/>
              </a:xfrm>
            </p:grpSpPr>
            <p:cxnSp>
              <p:nvCxnSpPr>
                <p:cNvPr id="316" name="Straight Connector 315"/>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17" name="Straight Connector 316"/>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95" name="Group 294"/>
              <p:cNvGrpSpPr/>
              <p:nvPr/>
            </p:nvGrpSpPr>
            <p:grpSpPr>
              <a:xfrm>
                <a:off x="5193130" y="6582508"/>
                <a:ext cx="152400" cy="486507"/>
                <a:chOff x="7983415" y="6582508"/>
                <a:chExt cx="152400" cy="486507"/>
              </a:xfrm>
            </p:grpSpPr>
            <p:cxnSp>
              <p:nvCxnSpPr>
                <p:cNvPr id="314" name="Straight Connector 313"/>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15" name="Straight Connector 314"/>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96" name="Group 295"/>
              <p:cNvGrpSpPr/>
              <p:nvPr/>
            </p:nvGrpSpPr>
            <p:grpSpPr>
              <a:xfrm>
                <a:off x="4494873" y="6582508"/>
                <a:ext cx="152400" cy="486507"/>
                <a:chOff x="7983415" y="6582508"/>
                <a:chExt cx="152400" cy="486507"/>
              </a:xfrm>
            </p:grpSpPr>
            <p:cxnSp>
              <p:nvCxnSpPr>
                <p:cNvPr id="312" name="Straight Connector 311"/>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13" name="Straight Connector 312"/>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97" name="Group 296"/>
              <p:cNvGrpSpPr/>
              <p:nvPr/>
            </p:nvGrpSpPr>
            <p:grpSpPr>
              <a:xfrm>
                <a:off x="3796616" y="6582508"/>
                <a:ext cx="152400" cy="486507"/>
                <a:chOff x="7983415" y="6582508"/>
                <a:chExt cx="152400" cy="486507"/>
              </a:xfrm>
            </p:grpSpPr>
            <p:cxnSp>
              <p:nvCxnSpPr>
                <p:cNvPr id="310" name="Straight Connector 309"/>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11" name="Straight Connector 310"/>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98" name="Group 297"/>
              <p:cNvGrpSpPr/>
              <p:nvPr/>
            </p:nvGrpSpPr>
            <p:grpSpPr>
              <a:xfrm>
                <a:off x="3098359" y="6582508"/>
                <a:ext cx="152400" cy="486507"/>
                <a:chOff x="7983415" y="6582508"/>
                <a:chExt cx="152400" cy="486507"/>
              </a:xfrm>
            </p:grpSpPr>
            <p:cxnSp>
              <p:nvCxnSpPr>
                <p:cNvPr id="308" name="Straight Connector 307"/>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9" name="Straight Connector 308"/>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99" name="Group 298"/>
              <p:cNvGrpSpPr/>
              <p:nvPr/>
            </p:nvGrpSpPr>
            <p:grpSpPr>
              <a:xfrm>
                <a:off x="2400102" y="6582508"/>
                <a:ext cx="152400" cy="486507"/>
                <a:chOff x="7983415" y="6582508"/>
                <a:chExt cx="152400" cy="486507"/>
              </a:xfrm>
            </p:grpSpPr>
            <p:cxnSp>
              <p:nvCxnSpPr>
                <p:cNvPr id="306" name="Straight Connector 305"/>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00" name="Group 299"/>
              <p:cNvGrpSpPr/>
              <p:nvPr/>
            </p:nvGrpSpPr>
            <p:grpSpPr>
              <a:xfrm>
                <a:off x="1701845" y="6582508"/>
                <a:ext cx="152400" cy="486507"/>
                <a:chOff x="7983415" y="6582508"/>
                <a:chExt cx="152400" cy="486507"/>
              </a:xfrm>
            </p:grpSpPr>
            <p:cxnSp>
              <p:nvCxnSpPr>
                <p:cNvPr id="304" name="Straight Connector 303"/>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5" name="Straight Connector 304"/>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01" name="Group 300"/>
              <p:cNvGrpSpPr/>
              <p:nvPr/>
            </p:nvGrpSpPr>
            <p:grpSpPr>
              <a:xfrm>
                <a:off x="1003588" y="6582508"/>
                <a:ext cx="152400" cy="486507"/>
                <a:chOff x="7983415" y="6582508"/>
                <a:chExt cx="152400" cy="486507"/>
              </a:xfrm>
            </p:grpSpPr>
            <p:cxnSp>
              <p:nvCxnSpPr>
                <p:cNvPr id="302" name="Straight Connector 301"/>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3" name="Straight Connector 302"/>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grpSp>
          <p:nvGrpSpPr>
            <p:cNvPr id="181" name="Group 180"/>
            <p:cNvGrpSpPr/>
            <p:nvPr/>
          </p:nvGrpSpPr>
          <p:grpSpPr>
            <a:xfrm>
              <a:off x="-151325" y="454007"/>
              <a:ext cx="122115" cy="5945205"/>
              <a:chOff x="-238875" y="454007"/>
              <a:chExt cx="122115" cy="5945205"/>
            </a:xfrm>
          </p:grpSpPr>
          <p:cxnSp>
            <p:nvCxnSpPr>
              <p:cNvPr id="254" name="Straight Connector 253"/>
              <p:cNvCxnSpPr/>
              <p:nvPr/>
            </p:nvCxnSpPr>
            <p:spPr>
              <a:xfrm rot="5400000">
                <a:off x="-177817" y="392949"/>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55" name="Group 254"/>
              <p:cNvGrpSpPr/>
              <p:nvPr/>
            </p:nvGrpSpPr>
            <p:grpSpPr>
              <a:xfrm rot="5400000">
                <a:off x="-254017" y="5940709"/>
                <a:ext cx="152400" cy="122115"/>
                <a:chOff x="7983415" y="6582508"/>
                <a:chExt cx="152400" cy="486507"/>
              </a:xfrm>
            </p:grpSpPr>
            <p:cxnSp>
              <p:nvCxnSpPr>
                <p:cNvPr id="287" name="Straight Connector 286"/>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88" name="Straight Connector 287"/>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6" name="Group 255"/>
              <p:cNvGrpSpPr/>
              <p:nvPr/>
            </p:nvGrpSpPr>
            <p:grpSpPr>
              <a:xfrm rot="5400000">
                <a:off x="-254017" y="5467067"/>
                <a:ext cx="152400" cy="122115"/>
                <a:chOff x="7983415" y="6582508"/>
                <a:chExt cx="152400" cy="486507"/>
              </a:xfrm>
            </p:grpSpPr>
            <p:cxnSp>
              <p:nvCxnSpPr>
                <p:cNvPr id="285" name="Straight Connector 284"/>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86" name="Straight Connector 285"/>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7" name="Group 256"/>
              <p:cNvGrpSpPr/>
              <p:nvPr/>
            </p:nvGrpSpPr>
            <p:grpSpPr>
              <a:xfrm rot="5400000">
                <a:off x="-254017" y="4993425"/>
                <a:ext cx="152400" cy="122115"/>
                <a:chOff x="7983415" y="6582508"/>
                <a:chExt cx="152400" cy="486507"/>
              </a:xfrm>
            </p:grpSpPr>
            <p:cxnSp>
              <p:nvCxnSpPr>
                <p:cNvPr id="283" name="Straight Connector 282"/>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84" name="Straight Connector 283"/>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8" name="Group 257"/>
              <p:cNvGrpSpPr/>
              <p:nvPr/>
            </p:nvGrpSpPr>
            <p:grpSpPr>
              <a:xfrm rot="5400000">
                <a:off x="-254017" y="4519783"/>
                <a:ext cx="152400" cy="122115"/>
                <a:chOff x="7983415" y="6582508"/>
                <a:chExt cx="152400" cy="486507"/>
              </a:xfrm>
            </p:grpSpPr>
            <p:cxnSp>
              <p:nvCxnSpPr>
                <p:cNvPr id="281" name="Straight Connector 280"/>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82" name="Straight Connector 281"/>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9" name="Group 258"/>
              <p:cNvGrpSpPr/>
              <p:nvPr/>
            </p:nvGrpSpPr>
            <p:grpSpPr>
              <a:xfrm rot="5400000">
                <a:off x="-254017" y="4046141"/>
                <a:ext cx="152400" cy="122115"/>
                <a:chOff x="7983415" y="6582508"/>
                <a:chExt cx="152400" cy="486507"/>
              </a:xfrm>
            </p:grpSpPr>
            <p:cxnSp>
              <p:nvCxnSpPr>
                <p:cNvPr id="279" name="Straight Connector 278"/>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80" name="Straight Connector 279"/>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60" name="Group 259"/>
              <p:cNvGrpSpPr/>
              <p:nvPr/>
            </p:nvGrpSpPr>
            <p:grpSpPr>
              <a:xfrm rot="5400000">
                <a:off x="-254017" y="3572499"/>
                <a:ext cx="152400" cy="122115"/>
                <a:chOff x="7983415" y="6582508"/>
                <a:chExt cx="152400" cy="486507"/>
              </a:xfrm>
            </p:grpSpPr>
            <p:cxnSp>
              <p:nvCxnSpPr>
                <p:cNvPr id="277" name="Straight Connector 276"/>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61" name="Group 260"/>
              <p:cNvGrpSpPr/>
              <p:nvPr/>
            </p:nvGrpSpPr>
            <p:grpSpPr>
              <a:xfrm rot="5400000">
                <a:off x="-254017" y="3098857"/>
                <a:ext cx="152400" cy="122115"/>
                <a:chOff x="7983415" y="6582508"/>
                <a:chExt cx="152400" cy="486507"/>
              </a:xfrm>
            </p:grpSpPr>
            <p:cxnSp>
              <p:nvCxnSpPr>
                <p:cNvPr id="275" name="Straight Connector 274"/>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6" name="Straight Connector 275"/>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62" name="Group 261"/>
              <p:cNvGrpSpPr/>
              <p:nvPr/>
            </p:nvGrpSpPr>
            <p:grpSpPr>
              <a:xfrm rot="5400000">
                <a:off x="-254017" y="2625215"/>
                <a:ext cx="152400" cy="122115"/>
                <a:chOff x="7983415" y="6582508"/>
                <a:chExt cx="152400" cy="486507"/>
              </a:xfrm>
            </p:grpSpPr>
            <p:cxnSp>
              <p:nvCxnSpPr>
                <p:cNvPr id="273" name="Straight Connector 272"/>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4" name="Straight Connector 273"/>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63" name="Group 262"/>
              <p:cNvGrpSpPr/>
              <p:nvPr/>
            </p:nvGrpSpPr>
            <p:grpSpPr>
              <a:xfrm rot="5400000">
                <a:off x="-254017" y="2151573"/>
                <a:ext cx="152400" cy="122115"/>
                <a:chOff x="7983415" y="6582508"/>
                <a:chExt cx="152400" cy="486507"/>
              </a:xfrm>
            </p:grpSpPr>
            <p:cxnSp>
              <p:nvCxnSpPr>
                <p:cNvPr id="271" name="Straight Connector 270"/>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2" name="Straight Connector 271"/>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64" name="Group 263"/>
              <p:cNvGrpSpPr/>
              <p:nvPr/>
            </p:nvGrpSpPr>
            <p:grpSpPr>
              <a:xfrm rot="5400000">
                <a:off x="-254017" y="1677931"/>
                <a:ext cx="152400" cy="122115"/>
                <a:chOff x="7983415" y="6582508"/>
                <a:chExt cx="152400" cy="486507"/>
              </a:xfrm>
            </p:grpSpPr>
            <p:cxnSp>
              <p:nvCxnSpPr>
                <p:cNvPr id="269" name="Straight Connector 268"/>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65" name="Group 264"/>
              <p:cNvGrpSpPr/>
              <p:nvPr/>
            </p:nvGrpSpPr>
            <p:grpSpPr>
              <a:xfrm rot="5400000">
                <a:off x="-254017" y="997340"/>
                <a:ext cx="152400" cy="122115"/>
                <a:chOff x="7983415" y="6582508"/>
                <a:chExt cx="152400" cy="486507"/>
              </a:xfrm>
            </p:grpSpPr>
            <p:cxnSp>
              <p:nvCxnSpPr>
                <p:cNvPr id="267" name="Straight Connector 266"/>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66" name="Straight Connector 265"/>
              <p:cNvCxnSpPr/>
              <p:nvPr/>
            </p:nvCxnSpPr>
            <p:spPr>
              <a:xfrm rot="5400000">
                <a:off x="-177817" y="6338154"/>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2" name="Group 181"/>
            <p:cNvGrpSpPr/>
            <p:nvPr/>
          </p:nvGrpSpPr>
          <p:grpSpPr>
            <a:xfrm>
              <a:off x="9166483" y="454007"/>
              <a:ext cx="122115" cy="5945205"/>
              <a:chOff x="-238875" y="454007"/>
              <a:chExt cx="122115" cy="5945205"/>
            </a:xfrm>
          </p:grpSpPr>
          <p:cxnSp>
            <p:nvCxnSpPr>
              <p:cNvPr id="219" name="Straight Connector 218"/>
              <p:cNvCxnSpPr/>
              <p:nvPr/>
            </p:nvCxnSpPr>
            <p:spPr>
              <a:xfrm rot="5400000">
                <a:off x="-177817" y="392949"/>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20" name="Group 219"/>
              <p:cNvGrpSpPr/>
              <p:nvPr/>
            </p:nvGrpSpPr>
            <p:grpSpPr>
              <a:xfrm rot="5400000">
                <a:off x="-254017" y="5940709"/>
                <a:ext cx="152400" cy="122115"/>
                <a:chOff x="7983415" y="6582508"/>
                <a:chExt cx="152400" cy="486507"/>
              </a:xfrm>
            </p:grpSpPr>
            <p:cxnSp>
              <p:nvCxnSpPr>
                <p:cNvPr id="252" name="Straight Connector 251"/>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21" name="Group 220"/>
              <p:cNvGrpSpPr/>
              <p:nvPr/>
            </p:nvGrpSpPr>
            <p:grpSpPr>
              <a:xfrm rot="5400000">
                <a:off x="-254017" y="5467067"/>
                <a:ext cx="152400" cy="122115"/>
                <a:chOff x="7983415" y="6582508"/>
                <a:chExt cx="152400" cy="486507"/>
              </a:xfrm>
            </p:grpSpPr>
            <p:cxnSp>
              <p:nvCxnSpPr>
                <p:cNvPr id="250" name="Straight Connector 249"/>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22" name="Group 221"/>
              <p:cNvGrpSpPr/>
              <p:nvPr/>
            </p:nvGrpSpPr>
            <p:grpSpPr>
              <a:xfrm rot="5400000">
                <a:off x="-254017" y="4993425"/>
                <a:ext cx="152400" cy="122115"/>
                <a:chOff x="7983415" y="6582508"/>
                <a:chExt cx="152400" cy="486507"/>
              </a:xfrm>
            </p:grpSpPr>
            <p:cxnSp>
              <p:nvCxnSpPr>
                <p:cNvPr id="248" name="Straight Connector 247"/>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23" name="Group 222"/>
              <p:cNvGrpSpPr/>
              <p:nvPr/>
            </p:nvGrpSpPr>
            <p:grpSpPr>
              <a:xfrm rot="5400000">
                <a:off x="-254017" y="4519783"/>
                <a:ext cx="152400" cy="122115"/>
                <a:chOff x="7983415" y="6582508"/>
                <a:chExt cx="152400" cy="486507"/>
              </a:xfrm>
            </p:grpSpPr>
            <p:cxnSp>
              <p:nvCxnSpPr>
                <p:cNvPr id="246" name="Straight Connector 245"/>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24" name="Group 223"/>
              <p:cNvGrpSpPr/>
              <p:nvPr/>
            </p:nvGrpSpPr>
            <p:grpSpPr>
              <a:xfrm rot="5400000">
                <a:off x="-254017" y="4046141"/>
                <a:ext cx="152400" cy="122115"/>
                <a:chOff x="7983415" y="6582508"/>
                <a:chExt cx="152400" cy="486507"/>
              </a:xfrm>
            </p:grpSpPr>
            <p:cxnSp>
              <p:nvCxnSpPr>
                <p:cNvPr id="244" name="Straight Connector 243"/>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25" name="Group 224"/>
              <p:cNvGrpSpPr/>
              <p:nvPr/>
            </p:nvGrpSpPr>
            <p:grpSpPr>
              <a:xfrm rot="5400000">
                <a:off x="-254017" y="3572499"/>
                <a:ext cx="152400" cy="122115"/>
                <a:chOff x="7983415" y="6582508"/>
                <a:chExt cx="152400" cy="486507"/>
              </a:xfrm>
            </p:grpSpPr>
            <p:cxnSp>
              <p:nvCxnSpPr>
                <p:cNvPr id="242" name="Straight Connector 241"/>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26" name="Group 225"/>
              <p:cNvGrpSpPr/>
              <p:nvPr/>
            </p:nvGrpSpPr>
            <p:grpSpPr>
              <a:xfrm rot="5400000">
                <a:off x="-254017" y="3098857"/>
                <a:ext cx="152400" cy="122115"/>
                <a:chOff x="7983415" y="6582508"/>
                <a:chExt cx="152400" cy="486507"/>
              </a:xfrm>
            </p:grpSpPr>
            <p:cxnSp>
              <p:nvCxnSpPr>
                <p:cNvPr id="240" name="Straight Connector 239"/>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27" name="Group 226"/>
              <p:cNvGrpSpPr/>
              <p:nvPr/>
            </p:nvGrpSpPr>
            <p:grpSpPr>
              <a:xfrm rot="5400000">
                <a:off x="-254017" y="2625215"/>
                <a:ext cx="152400" cy="122115"/>
                <a:chOff x="7983415" y="6582508"/>
                <a:chExt cx="152400" cy="486507"/>
              </a:xfrm>
            </p:grpSpPr>
            <p:cxnSp>
              <p:nvCxnSpPr>
                <p:cNvPr id="238" name="Straight Connector 237"/>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28" name="Group 227"/>
              <p:cNvGrpSpPr/>
              <p:nvPr/>
            </p:nvGrpSpPr>
            <p:grpSpPr>
              <a:xfrm rot="5400000">
                <a:off x="-254017" y="2151573"/>
                <a:ext cx="152400" cy="122115"/>
                <a:chOff x="7983415" y="6582508"/>
                <a:chExt cx="152400" cy="486507"/>
              </a:xfrm>
            </p:grpSpPr>
            <p:cxnSp>
              <p:nvCxnSpPr>
                <p:cNvPr id="236" name="Straight Connector 235"/>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29" name="Group 228"/>
              <p:cNvGrpSpPr/>
              <p:nvPr/>
            </p:nvGrpSpPr>
            <p:grpSpPr>
              <a:xfrm rot="5400000">
                <a:off x="-254017" y="1677931"/>
                <a:ext cx="152400" cy="122115"/>
                <a:chOff x="7983415" y="6582508"/>
                <a:chExt cx="152400" cy="486507"/>
              </a:xfrm>
            </p:grpSpPr>
            <p:cxnSp>
              <p:nvCxnSpPr>
                <p:cNvPr id="234" name="Straight Connector 233"/>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5" name="Straight Connector 234"/>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0" name="Group 229"/>
              <p:cNvGrpSpPr/>
              <p:nvPr/>
            </p:nvGrpSpPr>
            <p:grpSpPr>
              <a:xfrm rot="5400000">
                <a:off x="-254017" y="997340"/>
                <a:ext cx="152400" cy="122115"/>
                <a:chOff x="7983415" y="6582508"/>
                <a:chExt cx="152400" cy="486507"/>
              </a:xfrm>
            </p:grpSpPr>
            <p:cxnSp>
              <p:nvCxnSpPr>
                <p:cNvPr id="232" name="Straight Connector 231"/>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3" name="Straight Connector 232"/>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31" name="Straight Connector 230"/>
              <p:cNvCxnSpPr/>
              <p:nvPr/>
            </p:nvCxnSpPr>
            <p:spPr>
              <a:xfrm rot="5400000">
                <a:off x="-177817" y="6338154"/>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3" name="Group 182"/>
            <p:cNvGrpSpPr/>
            <p:nvPr/>
          </p:nvGrpSpPr>
          <p:grpSpPr>
            <a:xfrm>
              <a:off x="457731" y="-141165"/>
              <a:ext cx="8226688" cy="122115"/>
              <a:chOff x="457731" y="6582508"/>
              <a:chExt cx="8226688" cy="486507"/>
            </a:xfrm>
          </p:grpSpPr>
          <p:cxnSp>
            <p:nvCxnSpPr>
              <p:cNvPr id="184" name="Straight Connector 183"/>
              <p:cNvCxnSpPr/>
              <p:nvPr/>
            </p:nvCxnSpPr>
            <p:spPr>
              <a:xfrm>
                <a:off x="457731"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a:off x="8684419"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186" name="Group 185"/>
              <p:cNvGrpSpPr/>
              <p:nvPr/>
            </p:nvGrpSpPr>
            <p:grpSpPr>
              <a:xfrm>
                <a:off x="7986158" y="6582508"/>
                <a:ext cx="152400" cy="486507"/>
                <a:chOff x="7983415" y="6582508"/>
                <a:chExt cx="152400" cy="486507"/>
              </a:xfrm>
            </p:grpSpPr>
            <p:cxnSp>
              <p:nvCxnSpPr>
                <p:cNvPr id="217" name="Straight Connector 216"/>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7" name="Group 186"/>
              <p:cNvGrpSpPr/>
              <p:nvPr/>
            </p:nvGrpSpPr>
            <p:grpSpPr>
              <a:xfrm>
                <a:off x="7287901" y="6582508"/>
                <a:ext cx="152400" cy="486507"/>
                <a:chOff x="7983415" y="6582508"/>
                <a:chExt cx="152400" cy="486507"/>
              </a:xfrm>
            </p:grpSpPr>
            <p:cxnSp>
              <p:nvCxnSpPr>
                <p:cNvPr id="215" name="Straight Connector 214"/>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8" name="Group 187"/>
              <p:cNvGrpSpPr/>
              <p:nvPr/>
            </p:nvGrpSpPr>
            <p:grpSpPr>
              <a:xfrm>
                <a:off x="6589644" y="6582508"/>
                <a:ext cx="152400" cy="486507"/>
                <a:chOff x="7983415" y="6582508"/>
                <a:chExt cx="152400" cy="486507"/>
              </a:xfrm>
            </p:grpSpPr>
            <p:cxnSp>
              <p:nvCxnSpPr>
                <p:cNvPr id="213" name="Straight Connector 212"/>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9" name="Group 188"/>
              <p:cNvGrpSpPr/>
              <p:nvPr/>
            </p:nvGrpSpPr>
            <p:grpSpPr>
              <a:xfrm>
                <a:off x="5891387" y="6582508"/>
                <a:ext cx="152400" cy="486507"/>
                <a:chOff x="7983415" y="6582508"/>
                <a:chExt cx="152400" cy="486507"/>
              </a:xfrm>
            </p:grpSpPr>
            <p:cxnSp>
              <p:nvCxnSpPr>
                <p:cNvPr id="211" name="Straight Connector 210"/>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90" name="Group 189"/>
              <p:cNvGrpSpPr/>
              <p:nvPr/>
            </p:nvGrpSpPr>
            <p:grpSpPr>
              <a:xfrm>
                <a:off x="5193130" y="6582508"/>
                <a:ext cx="152400" cy="486507"/>
                <a:chOff x="7983415" y="6582508"/>
                <a:chExt cx="152400" cy="486507"/>
              </a:xfrm>
            </p:grpSpPr>
            <p:cxnSp>
              <p:nvCxnSpPr>
                <p:cNvPr id="209" name="Straight Connector 208"/>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91" name="Group 190"/>
              <p:cNvGrpSpPr/>
              <p:nvPr/>
            </p:nvGrpSpPr>
            <p:grpSpPr>
              <a:xfrm>
                <a:off x="4494873" y="6582508"/>
                <a:ext cx="152400" cy="486507"/>
                <a:chOff x="7983415" y="6582508"/>
                <a:chExt cx="152400" cy="486507"/>
              </a:xfrm>
            </p:grpSpPr>
            <p:cxnSp>
              <p:nvCxnSpPr>
                <p:cNvPr id="207" name="Straight Connector 206"/>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8" name="Straight Connector 207"/>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92" name="Group 191"/>
              <p:cNvGrpSpPr/>
              <p:nvPr/>
            </p:nvGrpSpPr>
            <p:grpSpPr>
              <a:xfrm>
                <a:off x="3796616" y="6582508"/>
                <a:ext cx="152400" cy="486507"/>
                <a:chOff x="7983415" y="6582508"/>
                <a:chExt cx="152400" cy="486507"/>
              </a:xfrm>
            </p:grpSpPr>
            <p:cxnSp>
              <p:nvCxnSpPr>
                <p:cNvPr id="205" name="Straight Connector 204"/>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6" name="Straight Connector 205"/>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93" name="Group 192"/>
              <p:cNvGrpSpPr/>
              <p:nvPr/>
            </p:nvGrpSpPr>
            <p:grpSpPr>
              <a:xfrm>
                <a:off x="3098359" y="6582508"/>
                <a:ext cx="152400" cy="486507"/>
                <a:chOff x="7983415" y="6582508"/>
                <a:chExt cx="152400" cy="486507"/>
              </a:xfrm>
            </p:grpSpPr>
            <p:cxnSp>
              <p:nvCxnSpPr>
                <p:cNvPr id="203" name="Straight Connector 202"/>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4" name="Straight Connector 203"/>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94" name="Group 193"/>
              <p:cNvGrpSpPr/>
              <p:nvPr/>
            </p:nvGrpSpPr>
            <p:grpSpPr>
              <a:xfrm>
                <a:off x="2400102" y="6582508"/>
                <a:ext cx="152400" cy="486507"/>
                <a:chOff x="7983415" y="6582508"/>
                <a:chExt cx="152400" cy="486507"/>
              </a:xfrm>
            </p:grpSpPr>
            <p:cxnSp>
              <p:nvCxnSpPr>
                <p:cNvPr id="201" name="Straight Connector 200"/>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2" name="Straight Connector 201"/>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95" name="Group 194"/>
              <p:cNvGrpSpPr/>
              <p:nvPr/>
            </p:nvGrpSpPr>
            <p:grpSpPr>
              <a:xfrm>
                <a:off x="1701845" y="6582508"/>
                <a:ext cx="152400" cy="486507"/>
                <a:chOff x="7983415" y="6582508"/>
                <a:chExt cx="152400" cy="486507"/>
              </a:xfrm>
            </p:grpSpPr>
            <p:cxnSp>
              <p:nvCxnSpPr>
                <p:cNvPr id="199" name="Straight Connector 198"/>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0" name="Straight Connector 199"/>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96" name="Group 195"/>
              <p:cNvGrpSpPr/>
              <p:nvPr/>
            </p:nvGrpSpPr>
            <p:grpSpPr>
              <a:xfrm>
                <a:off x="1003588" y="6582508"/>
                <a:ext cx="152400" cy="486507"/>
                <a:chOff x="7983415" y="6582508"/>
                <a:chExt cx="152400" cy="486507"/>
              </a:xfrm>
            </p:grpSpPr>
            <p:cxnSp>
              <p:nvCxnSpPr>
                <p:cNvPr id="197" name="Straight Connector 196"/>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8" name="Straight Connector 197"/>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grpSp>
      <p:sp>
        <p:nvSpPr>
          <p:cNvPr id="156" name="Text Placeholder 6"/>
          <p:cNvSpPr>
            <a:spLocks noGrp="1"/>
          </p:cNvSpPr>
          <p:nvPr>
            <p:ph type="body" sz="quarter" idx="15"/>
          </p:nvPr>
        </p:nvSpPr>
        <p:spPr>
          <a:xfrm>
            <a:off x="458788" y="6399212"/>
            <a:ext cx="5438508" cy="458788"/>
          </a:xfrm>
        </p:spPr>
        <p:txBody>
          <a:bodyPr vert="horz" lIns="0" tIns="0" rIns="0" bIns="0" rtlCol="0" anchor="ctr">
            <a:noAutofit/>
          </a:bodyPr>
          <a:lstStyle>
            <a:lvl1pPr>
              <a:defRPr lang="en-US" sz="800" i="0" dirty="0" smtClean="0">
                <a:solidFill>
                  <a:schemeClr val="bg2"/>
                </a:solidFill>
                <a:latin typeface="+mj-lt"/>
              </a:defRPr>
            </a:lvl1pPr>
          </a:lstStyle>
          <a:p>
            <a:pPr lvl="0">
              <a:lnSpc>
                <a:spcPct val="85000"/>
              </a:lnSpc>
              <a:spcBef>
                <a:spcPts val="0"/>
              </a:spcBef>
              <a:spcAft>
                <a:spcPts val="0"/>
              </a:spcAft>
              <a:buFontTx/>
              <a:buNone/>
            </a:pPr>
            <a:r>
              <a:rPr lang="en-US"/>
              <a:t>Edit Master text styles</a:t>
            </a:r>
          </a:p>
        </p:txBody>
      </p:sp>
    </p:spTree>
    <p:extLst>
      <p:ext uri="{BB962C8B-B14F-4D97-AF65-F5344CB8AC3E}">
        <p14:creationId xmlns:p14="http://schemas.microsoft.com/office/powerpoint/2010/main" val="1645028924"/>
      </p:ext>
    </p:extLst>
  </p:cSld>
  <p:clrMapOvr>
    <a:masterClrMapping/>
  </p:clrMapOvr>
  <p:transition>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2:1">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Click to edit Master title style</a:t>
            </a:r>
          </a:p>
        </p:txBody>
      </p:sp>
      <p:sp>
        <p:nvSpPr>
          <p:cNvPr id="3" name="Content Placeholder 2"/>
          <p:cNvSpPr>
            <a:spLocks noGrp="1"/>
          </p:cNvSpPr>
          <p:nvPr>
            <p:ph idx="1"/>
          </p:nvPr>
        </p:nvSpPr>
        <p:spPr>
          <a:xfrm>
            <a:off x="457732" y="1816100"/>
            <a:ext cx="5439564" cy="4583111"/>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2" name="Text Placeholder 2"/>
          <p:cNvSpPr>
            <a:spLocks noGrp="1"/>
          </p:cNvSpPr>
          <p:nvPr>
            <p:ph type="body" idx="10"/>
          </p:nvPr>
        </p:nvSpPr>
        <p:spPr>
          <a:xfrm>
            <a:off x="459580" y="1134598"/>
            <a:ext cx="8227220" cy="536519"/>
          </a:xfrm>
        </p:spPr>
        <p:txBody>
          <a:bodyPr anchor="t">
            <a:noAutofit/>
          </a:bodyPr>
          <a:lstStyle>
            <a:lvl1pPr marL="0" indent="0">
              <a:buNone/>
              <a:defRPr sz="15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53" name="Content Placeholder 2"/>
          <p:cNvSpPr>
            <a:spLocks noGrp="1"/>
          </p:cNvSpPr>
          <p:nvPr>
            <p:ph idx="12"/>
          </p:nvPr>
        </p:nvSpPr>
        <p:spPr>
          <a:xfrm>
            <a:off x="6043787" y="1816100"/>
            <a:ext cx="2640628" cy="4583111"/>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166" name="Group 165"/>
          <p:cNvGrpSpPr/>
          <p:nvPr/>
        </p:nvGrpSpPr>
        <p:grpSpPr>
          <a:xfrm>
            <a:off x="-151325" y="-141165"/>
            <a:ext cx="9439923" cy="7136527"/>
            <a:chOff x="-151325" y="-141165"/>
            <a:chExt cx="9439923" cy="7136527"/>
          </a:xfrm>
        </p:grpSpPr>
        <p:grpSp>
          <p:nvGrpSpPr>
            <p:cNvPr id="167" name="Group 166"/>
            <p:cNvGrpSpPr/>
            <p:nvPr/>
          </p:nvGrpSpPr>
          <p:grpSpPr>
            <a:xfrm>
              <a:off x="457731" y="6873247"/>
              <a:ext cx="8226688" cy="122115"/>
              <a:chOff x="457731" y="6582508"/>
              <a:chExt cx="8226688" cy="486507"/>
            </a:xfrm>
          </p:grpSpPr>
          <p:cxnSp>
            <p:nvCxnSpPr>
              <p:cNvPr id="276" name="Straight Connector 275"/>
              <p:cNvCxnSpPr/>
              <p:nvPr/>
            </p:nvCxnSpPr>
            <p:spPr>
              <a:xfrm>
                <a:off x="457731"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7" name="Straight Connector 276"/>
              <p:cNvCxnSpPr/>
              <p:nvPr/>
            </p:nvCxnSpPr>
            <p:spPr>
              <a:xfrm>
                <a:off x="8684419"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78" name="Group 277"/>
              <p:cNvGrpSpPr/>
              <p:nvPr/>
            </p:nvGrpSpPr>
            <p:grpSpPr>
              <a:xfrm>
                <a:off x="7986158" y="6582508"/>
                <a:ext cx="152400" cy="486507"/>
                <a:chOff x="7983415" y="6582508"/>
                <a:chExt cx="152400" cy="486507"/>
              </a:xfrm>
            </p:grpSpPr>
            <p:cxnSp>
              <p:nvCxnSpPr>
                <p:cNvPr id="309" name="Straight Connector 308"/>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10" name="Straight Connector 309"/>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9" name="Group 278"/>
              <p:cNvGrpSpPr/>
              <p:nvPr/>
            </p:nvGrpSpPr>
            <p:grpSpPr>
              <a:xfrm>
                <a:off x="7287901" y="6582508"/>
                <a:ext cx="152400" cy="486507"/>
                <a:chOff x="7983415" y="6582508"/>
                <a:chExt cx="152400" cy="486507"/>
              </a:xfrm>
            </p:grpSpPr>
            <p:cxnSp>
              <p:nvCxnSpPr>
                <p:cNvPr id="307" name="Straight Connector 306"/>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8" name="Straight Connector 307"/>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0" name="Group 279"/>
              <p:cNvGrpSpPr/>
              <p:nvPr/>
            </p:nvGrpSpPr>
            <p:grpSpPr>
              <a:xfrm>
                <a:off x="6589644" y="6582508"/>
                <a:ext cx="152400" cy="486507"/>
                <a:chOff x="7983415" y="6582508"/>
                <a:chExt cx="152400" cy="486507"/>
              </a:xfrm>
            </p:grpSpPr>
            <p:cxnSp>
              <p:nvCxnSpPr>
                <p:cNvPr id="305" name="Straight Connector 304"/>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6" name="Straight Connector 305"/>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1" name="Group 280"/>
              <p:cNvGrpSpPr/>
              <p:nvPr/>
            </p:nvGrpSpPr>
            <p:grpSpPr>
              <a:xfrm>
                <a:off x="5891387" y="6582508"/>
                <a:ext cx="152400" cy="486507"/>
                <a:chOff x="7983415" y="6582508"/>
                <a:chExt cx="152400" cy="486507"/>
              </a:xfrm>
            </p:grpSpPr>
            <p:cxnSp>
              <p:nvCxnSpPr>
                <p:cNvPr id="303" name="Straight Connector 302"/>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4" name="Straight Connector 303"/>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2" name="Group 281"/>
              <p:cNvGrpSpPr/>
              <p:nvPr/>
            </p:nvGrpSpPr>
            <p:grpSpPr>
              <a:xfrm>
                <a:off x="5193130" y="6582508"/>
                <a:ext cx="152400" cy="486507"/>
                <a:chOff x="7983415" y="6582508"/>
                <a:chExt cx="152400" cy="486507"/>
              </a:xfrm>
            </p:grpSpPr>
            <p:cxnSp>
              <p:nvCxnSpPr>
                <p:cNvPr id="301" name="Straight Connector 300"/>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3" name="Group 282"/>
              <p:cNvGrpSpPr/>
              <p:nvPr/>
            </p:nvGrpSpPr>
            <p:grpSpPr>
              <a:xfrm>
                <a:off x="4494873" y="6582508"/>
                <a:ext cx="152400" cy="486507"/>
                <a:chOff x="7983415" y="6582508"/>
                <a:chExt cx="152400" cy="486507"/>
              </a:xfrm>
            </p:grpSpPr>
            <p:cxnSp>
              <p:nvCxnSpPr>
                <p:cNvPr id="299" name="Straight Connector 298"/>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0" name="Straight Connector 299"/>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4" name="Group 283"/>
              <p:cNvGrpSpPr/>
              <p:nvPr/>
            </p:nvGrpSpPr>
            <p:grpSpPr>
              <a:xfrm>
                <a:off x="3796616" y="6582508"/>
                <a:ext cx="152400" cy="486507"/>
                <a:chOff x="7983415" y="6582508"/>
                <a:chExt cx="152400" cy="486507"/>
              </a:xfrm>
            </p:grpSpPr>
            <p:cxnSp>
              <p:nvCxnSpPr>
                <p:cNvPr id="297" name="Straight Connector 296"/>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5" name="Group 284"/>
              <p:cNvGrpSpPr/>
              <p:nvPr/>
            </p:nvGrpSpPr>
            <p:grpSpPr>
              <a:xfrm>
                <a:off x="3098359" y="6582508"/>
                <a:ext cx="152400" cy="486507"/>
                <a:chOff x="7983415" y="6582508"/>
                <a:chExt cx="152400" cy="486507"/>
              </a:xfrm>
            </p:grpSpPr>
            <p:cxnSp>
              <p:nvCxnSpPr>
                <p:cNvPr id="295" name="Straight Connector 294"/>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6" name="Straight Connector 295"/>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6" name="Group 285"/>
              <p:cNvGrpSpPr/>
              <p:nvPr/>
            </p:nvGrpSpPr>
            <p:grpSpPr>
              <a:xfrm>
                <a:off x="2400102" y="6582508"/>
                <a:ext cx="152400" cy="486507"/>
                <a:chOff x="7983415" y="6582508"/>
                <a:chExt cx="152400" cy="486507"/>
              </a:xfrm>
            </p:grpSpPr>
            <p:cxnSp>
              <p:nvCxnSpPr>
                <p:cNvPr id="293" name="Straight Connector 292"/>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7" name="Group 286"/>
              <p:cNvGrpSpPr/>
              <p:nvPr/>
            </p:nvGrpSpPr>
            <p:grpSpPr>
              <a:xfrm>
                <a:off x="1701845" y="6582508"/>
                <a:ext cx="152400" cy="486507"/>
                <a:chOff x="7983415" y="6582508"/>
                <a:chExt cx="152400" cy="486507"/>
              </a:xfrm>
            </p:grpSpPr>
            <p:cxnSp>
              <p:nvCxnSpPr>
                <p:cNvPr id="291" name="Straight Connector 290"/>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8" name="Group 287"/>
              <p:cNvGrpSpPr/>
              <p:nvPr/>
            </p:nvGrpSpPr>
            <p:grpSpPr>
              <a:xfrm>
                <a:off x="1003588" y="6582508"/>
                <a:ext cx="152400" cy="486507"/>
                <a:chOff x="7983415" y="6582508"/>
                <a:chExt cx="152400" cy="486507"/>
              </a:xfrm>
            </p:grpSpPr>
            <p:cxnSp>
              <p:nvCxnSpPr>
                <p:cNvPr id="289" name="Straight Connector 288"/>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0" name="Straight Connector 289"/>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grpSp>
          <p:nvGrpSpPr>
            <p:cNvPr id="168" name="Group 167"/>
            <p:cNvGrpSpPr/>
            <p:nvPr/>
          </p:nvGrpSpPr>
          <p:grpSpPr>
            <a:xfrm>
              <a:off x="-151325" y="454007"/>
              <a:ext cx="122115" cy="5945205"/>
              <a:chOff x="-238875" y="454007"/>
              <a:chExt cx="122115" cy="5945205"/>
            </a:xfrm>
          </p:grpSpPr>
          <p:cxnSp>
            <p:nvCxnSpPr>
              <p:cNvPr id="241" name="Straight Connector 240"/>
              <p:cNvCxnSpPr/>
              <p:nvPr/>
            </p:nvCxnSpPr>
            <p:spPr>
              <a:xfrm rot="5400000">
                <a:off x="-177817" y="392949"/>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42" name="Group 241"/>
              <p:cNvGrpSpPr/>
              <p:nvPr/>
            </p:nvGrpSpPr>
            <p:grpSpPr>
              <a:xfrm rot="5400000">
                <a:off x="-254017" y="5940709"/>
                <a:ext cx="152400" cy="122115"/>
                <a:chOff x="7983415" y="6582508"/>
                <a:chExt cx="152400" cy="486507"/>
              </a:xfrm>
            </p:grpSpPr>
            <p:cxnSp>
              <p:nvCxnSpPr>
                <p:cNvPr id="274" name="Straight Connector 273"/>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5" name="Straight Connector 274"/>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3" name="Group 242"/>
              <p:cNvGrpSpPr/>
              <p:nvPr/>
            </p:nvGrpSpPr>
            <p:grpSpPr>
              <a:xfrm rot="5400000">
                <a:off x="-254017" y="5467067"/>
                <a:ext cx="152400" cy="122115"/>
                <a:chOff x="7983415" y="6582508"/>
                <a:chExt cx="152400" cy="486507"/>
              </a:xfrm>
            </p:grpSpPr>
            <p:cxnSp>
              <p:nvCxnSpPr>
                <p:cNvPr id="272" name="Straight Connector 271"/>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3" name="Straight Connector 272"/>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4" name="Group 243"/>
              <p:cNvGrpSpPr/>
              <p:nvPr/>
            </p:nvGrpSpPr>
            <p:grpSpPr>
              <a:xfrm rot="5400000">
                <a:off x="-254017" y="4993425"/>
                <a:ext cx="152400" cy="122115"/>
                <a:chOff x="7983415" y="6582508"/>
                <a:chExt cx="152400" cy="486507"/>
              </a:xfrm>
            </p:grpSpPr>
            <p:cxnSp>
              <p:nvCxnSpPr>
                <p:cNvPr id="270" name="Straight Connector 269"/>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5" name="Group 244"/>
              <p:cNvGrpSpPr/>
              <p:nvPr/>
            </p:nvGrpSpPr>
            <p:grpSpPr>
              <a:xfrm rot="5400000">
                <a:off x="-254017" y="4519783"/>
                <a:ext cx="152400" cy="122115"/>
                <a:chOff x="7983415" y="6582508"/>
                <a:chExt cx="152400" cy="486507"/>
              </a:xfrm>
            </p:grpSpPr>
            <p:cxnSp>
              <p:nvCxnSpPr>
                <p:cNvPr id="268" name="Straight Connector 267"/>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9" name="Straight Connector 268"/>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6" name="Group 245"/>
              <p:cNvGrpSpPr/>
              <p:nvPr/>
            </p:nvGrpSpPr>
            <p:grpSpPr>
              <a:xfrm rot="5400000">
                <a:off x="-254017" y="4046141"/>
                <a:ext cx="152400" cy="122115"/>
                <a:chOff x="7983415" y="6582508"/>
                <a:chExt cx="152400" cy="486507"/>
              </a:xfrm>
            </p:grpSpPr>
            <p:cxnSp>
              <p:nvCxnSpPr>
                <p:cNvPr id="266" name="Straight Connector 265"/>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7" name="Group 246"/>
              <p:cNvGrpSpPr/>
              <p:nvPr/>
            </p:nvGrpSpPr>
            <p:grpSpPr>
              <a:xfrm rot="5400000">
                <a:off x="-254017" y="3572499"/>
                <a:ext cx="152400" cy="122115"/>
                <a:chOff x="7983415" y="6582508"/>
                <a:chExt cx="152400" cy="486507"/>
              </a:xfrm>
            </p:grpSpPr>
            <p:cxnSp>
              <p:nvCxnSpPr>
                <p:cNvPr id="264" name="Straight Connector 263"/>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8" name="Group 247"/>
              <p:cNvGrpSpPr/>
              <p:nvPr/>
            </p:nvGrpSpPr>
            <p:grpSpPr>
              <a:xfrm rot="5400000">
                <a:off x="-254017" y="3098857"/>
                <a:ext cx="152400" cy="122115"/>
                <a:chOff x="7983415" y="6582508"/>
                <a:chExt cx="152400" cy="486507"/>
              </a:xfrm>
            </p:grpSpPr>
            <p:cxnSp>
              <p:nvCxnSpPr>
                <p:cNvPr id="262" name="Straight Connector 261"/>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3" name="Straight Connector 262"/>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9" name="Group 248"/>
              <p:cNvGrpSpPr/>
              <p:nvPr/>
            </p:nvGrpSpPr>
            <p:grpSpPr>
              <a:xfrm rot="5400000">
                <a:off x="-254017" y="2625215"/>
                <a:ext cx="152400" cy="122115"/>
                <a:chOff x="7983415" y="6582508"/>
                <a:chExt cx="152400" cy="486507"/>
              </a:xfrm>
            </p:grpSpPr>
            <p:cxnSp>
              <p:nvCxnSpPr>
                <p:cNvPr id="260" name="Straight Connector 259"/>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0" name="Group 249"/>
              <p:cNvGrpSpPr/>
              <p:nvPr/>
            </p:nvGrpSpPr>
            <p:grpSpPr>
              <a:xfrm rot="5400000">
                <a:off x="-254017" y="2151573"/>
                <a:ext cx="152400" cy="122115"/>
                <a:chOff x="7983415" y="6582508"/>
                <a:chExt cx="152400" cy="486507"/>
              </a:xfrm>
            </p:grpSpPr>
            <p:cxnSp>
              <p:nvCxnSpPr>
                <p:cNvPr id="258" name="Straight Connector 257"/>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1" name="Group 250"/>
              <p:cNvGrpSpPr/>
              <p:nvPr/>
            </p:nvGrpSpPr>
            <p:grpSpPr>
              <a:xfrm rot="5400000">
                <a:off x="-254017" y="1677931"/>
                <a:ext cx="152400" cy="122115"/>
                <a:chOff x="7983415" y="6582508"/>
                <a:chExt cx="152400" cy="486507"/>
              </a:xfrm>
            </p:grpSpPr>
            <p:cxnSp>
              <p:nvCxnSpPr>
                <p:cNvPr id="256" name="Straight Connector 255"/>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2" name="Group 251"/>
              <p:cNvGrpSpPr/>
              <p:nvPr/>
            </p:nvGrpSpPr>
            <p:grpSpPr>
              <a:xfrm rot="5400000">
                <a:off x="-254017" y="997340"/>
                <a:ext cx="152400" cy="122115"/>
                <a:chOff x="7983415" y="6582508"/>
                <a:chExt cx="152400" cy="486507"/>
              </a:xfrm>
            </p:grpSpPr>
            <p:cxnSp>
              <p:nvCxnSpPr>
                <p:cNvPr id="254" name="Straight Connector 253"/>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53" name="Straight Connector 252"/>
              <p:cNvCxnSpPr/>
              <p:nvPr/>
            </p:nvCxnSpPr>
            <p:spPr>
              <a:xfrm rot="5400000">
                <a:off x="-177817" y="6338154"/>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9" name="Group 168"/>
            <p:cNvGrpSpPr/>
            <p:nvPr/>
          </p:nvGrpSpPr>
          <p:grpSpPr>
            <a:xfrm>
              <a:off x="9166483" y="454007"/>
              <a:ext cx="122115" cy="5945205"/>
              <a:chOff x="-238875" y="454007"/>
              <a:chExt cx="122115" cy="5945205"/>
            </a:xfrm>
          </p:grpSpPr>
          <p:cxnSp>
            <p:nvCxnSpPr>
              <p:cNvPr id="206" name="Straight Connector 205"/>
              <p:cNvCxnSpPr/>
              <p:nvPr/>
            </p:nvCxnSpPr>
            <p:spPr>
              <a:xfrm rot="5400000">
                <a:off x="-177817" y="392949"/>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07" name="Group 206"/>
              <p:cNvGrpSpPr/>
              <p:nvPr/>
            </p:nvGrpSpPr>
            <p:grpSpPr>
              <a:xfrm rot="5400000">
                <a:off x="-254017" y="5940709"/>
                <a:ext cx="152400" cy="122115"/>
                <a:chOff x="7983415" y="6582508"/>
                <a:chExt cx="152400" cy="486507"/>
              </a:xfrm>
            </p:grpSpPr>
            <p:cxnSp>
              <p:nvCxnSpPr>
                <p:cNvPr id="239" name="Straight Connector 238"/>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8" name="Group 207"/>
              <p:cNvGrpSpPr/>
              <p:nvPr/>
            </p:nvGrpSpPr>
            <p:grpSpPr>
              <a:xfrm rot="5400000">
                <a:off x="-254017" y="5467067"/>
                <a:ext cx="152400" cy="122115"/>
                <a:chOff x="7983415" y="6582508"/>
                <a:chExt cx="152400" cy="486507"/>
              </a:xfrm>
            </p:grpSpPr>
            <p:cxnSp>
              <p:nvCxnSpPr>
                <p:cNvPr id="237" name="Straight Connector 236"/>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9" name="Group 208"/>
              <p:cNvGrpSpPr/>
              <p:nvPr/>
            </p:nvGrpSpPr>
            <p:grpSpPr>
              <a:xfrm rot="5400000">
                <a:off x="-254017" y="4993425"/>
                <a:ext cx="152400" cy="122115"/>
                <a:chOff x="7983415" y="6582508"/>
                <a:chExt cx="152400" cy="486507"/>
              </a:xfrm>
            </p:grpSpPr>
            <p:cxnSp>
              <p:nvCxnSpPr>
                <p:cNvPr id="235" name="Straight Connector 234"/>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6" name="Straight Connector 235"/>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0" name="Group 209"/>
              <p:cNvGrpSpPr/>
              <p:nvPr/>
            </p:nvGrpSpPr>
            <p:grpSpPr>
              <a:xfrm rot="5400000">
                <a:off x="-254017" y="4519783"/>
                <a:ext cx="152400" cy="122115"/>
                <a:chOff x="7983415" y="6582508"/>
                <a:chExt cx="152400" cy="486507"/>
              </a:xfrm>
            </p:grpSpPr>
            <p:cxnSp>
              <p:nvCxnSpPr>
                <p:cNvPr id="233" name="Straight Connector 232"/>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4" name="Straight Connector 233"/>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1" name="Group 210"/>
              <p:cNvGrpSpPr/>
              <p:nvPr/>
            </p:nvGrpSpPr>
            <p:grpSpPr>
              <a:xfrm rot="5400000">
                <a:off x="-254017" y="4046141"/>
                <a:ext cx="152400" cy="122115"/>
                <a:chOff x="7983415" y="6582508"/>
                <a:chExt cx="152400" cy="486507"/>
              </a:xfrm>
            </p:grpSpPr>
            <p:cxnSp>
              <p:nvCxnSpPr>
                <p:cNvPr id="231" name="Straight Connector 230"/>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2" name="Straight Connector 231"/>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2" name="Group 211"/>
              <p:cNvGrpSpPr/>
              <p:nvPr/>
            </p:nvGrpSpPr>
            <p:grpSpPr>
              <a:xfrm rot="5400000">
                <a:off x="-254017" y="3572499"/>
                <a:ext cx="152400" cy="122115"/>
                <a:chOff x="7983415" y="6582508"/>
                <a:chExt cx="152400" cy="486507"/>
              </a:xfrm>
            </p:grpSpPr>
            <p:cxnSp>
              <p:nvCxnSpPr>
                <p:cNvPr id="229" name="Straight Connector 228"/>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3" name="Group 212"/>
              <p:cNvGrpSpPr/>
              <p:nvPr/>
            </p:nvGrpSpPr>
            <p:grpSpPr>
              <a:xfrm rot="5400000">
                <a:off x="-254017" y="3098857"/>
                <a:ext cx="152400" cy="122115"/>
                <a:chOff x="7983415" y="6582508"/>
                <a:chExt cx="152400" cy="486507"/>
              </a:xfrm>
            </p:grpSpPr>
            <p:cxnSp>
              <p:nvCxnSpPr>
                <p:cNvPr id="227" name="Straight Connector 226"/>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4" name="Group 213"/>
              <p:cNvGrpSpPr/>
              <p:nvPr/>
            </p:nvGrpSpPr>
            <p:grpSpPr>
              <a:xfrm rot="5400000">
                <a:off x="-254017" y="2625215"/>
                <a:ext cx="152400" cy="122115"/>
                <a:chOff x="7983415" y="6582508"/>
                <a:chExt cx="152400" cy="486507"/>
              </a:xfrm>
            </p:grpSpPr>
            <p:cxnSp>
              <p:nvCxnSpPr>
                <p:cNvPr id="225" name="Straight Connector 224"/>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5" name="Group 214"/>
              <p:cNvGrpSpPr/>
              <p:nvPr/>
            </p:nvGrpSpPr>
            <p:grpSpPr>
              <a:xfrm rot="5400000">
                <a:off x="-254017" y="2151573"/>
                <a:ext cx="152400" cy="122115"/>
                <a:chOff x="7983415" y="6582508"/>
                <a:chExt cx="152400" cy="486507"/>
              </a:xfrm>
            </p:grpSpPr>
            <p:cxnSp>
              <p:nvCxnSpPr>
                <p:cNvPr id="223" name="Straight Connector 222"/>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6" name="Group 215"/>
              <p:cNvGrpSpPr/>
              <p:nvPr/>
            </p:nvGrpSpPr>
            <p:grpSpPr>
              <a:xfrm rot="5400000">
                <a:off x="-254017" y="1677931"/>
                <a:ext cx="152400" cy="122115"/>
                <a:chOff x="7983415" y="6582508"/>
                <a:chExt cx="152400" cy="486507"/>
              </a:xfrm>
            </p:grpSpPr>
            <p:cxnSp>
              <p:nvCxnSpPr>
                <p:cNvPr id="221" name="Straight Connector 220"/>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7" name="Group 216"/>
              <p:cNvGrpSpPr/>
              <p:nvPr/>
            </p:nvGrpSpPr>
            <p:grpSpPr>
              <a:xfrm rot="5400000">
                <a:off x="-254017" y="997340"/>
                <a:ext cx="152400" cy="122115"/>
                <a:chOff x="7983415" y="6582508"/>
                <a:chExt cx="152400" cy="486507"/>
              </a:xfrm>
            </p:grpSpPr>
            <p:cxnSp>
              <p:nvCxnSpPr>
                <p:cNvPr id="219" name="Straight Connector 218"/>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18" name="Straight Connector 217"/>
              <p:cNvCxnSpPr/>
              <p:nvPr/>
            </p:nvCxnSpPr>
            <p:spPr>
              <a:xfrm rot="5400000">
                <a:off x="-177817" y="6338154"/>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0" name="Group 169"/>
            <p:cNvGrpSpPr/>
            <p:nvPr/>
          </p:nvGrpSpPr>
          <p:grpSpPr>
            <a:xfrm>
              <a:off x="457731" y="-141165"/>
              <a:ext cx="8226688" cy="122115"/>
              <a:chOff x="457731" y="6582508"/>
              <a:chExt cx="8226688" cy="486507"/>
            </a:xfrm>
          </p:grpSpPr>
          <p:cxnSp>
            <p:nvCxnSpPr>
              <p:cNvPr id="171" name="Straight Connector 170"/>
              <p:cNvCxnSpPr/>
              <p:nvPr/>
            </p:nvCxnSpPr>
            <p:spPr>
              <a:xfrm>
                <a:off x="457731"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a:off x="8684419"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173" name="Group 172"/>
              <p:cNvGrpSpPr/>
              <p:nvPr/>
            </p:nvGrpSpPr>
            <p:grpSpPr>
              <a:xfrm>
                <a:off x="7986158" y="6582508"/>
                <a:ext cx="152400" cy="486507"/>
                <a:chOff x="7983415" y="6582508"/>
                <a:chExt cx="152400" cy="486507"/>
              </a:xfrm>
            </p:grpSpPr>
            <p:cxnSp>
              <p:nvCxnSpPr>
                <p:cNvPr id="204" name="Straight Connector 203"/>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4" name="Group 173"/>
              <p:cNvGrpSpPr/>
              <p:nvPr/>
            </p:nvGrpSpPr>
            <p:grpSpPr>
              <a:xfrm>
                <a:off x="7287901" y="6582508"/>
                <a:ext cx="152400" cy="486507"/>
                <a:chOff x="7983415" y="6582508"/>
                <a:chExt cx="152400" cy="486507"/>
              </a:xfrm>
            </p:grpSpPr>
            <p:cxnSp>
              <p:nvCxnSpPr>
                <p:cNvPr id="202" name="Straight Connector 201"/>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3" name="Straight Connector 202"/>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5" name="Group 174"/>
              <p:cNvGrpSpPr/>
              <p:nvPr/>
            </p:nvGrpSpPr>
            <p:grpSpPr>
              <a:xfrm>
                <a:off x="6589644" y="6582508"/>
                <a:ext cx="152400" cy="486507"/>
                <a:chOff x="7983415" y="6582508"/>
                <a:chExt cx="152400" cy="486507"/>
              </a:xfrm>
            </p:grpSpPr>
            <p:cxnSp>
              <p:nvCxnSpPr>
                <p:cNvPr id="200" name="Straight Connector 199"/>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1" name="Straight Connector 200"/>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6" name="Group 175"/>
              <p:cNvGrpSpPr/>
              <p:nvPr/>
            </p:nvGrpSpPr>
            <p:grpSpPr>
              <a:xfrm>
                <a:off x="5891387" y="6582508"/>
                <a:ext cx="152400" cy="486507"/>
                <a:chOff x="7983415" y="6582508"/>
                <a:chExt cx="152400" cy="486507"/>
              </a:xfrm>
            </p:grpSpPr>
            <p:cxnSp>
              <p:nvCxnSpPr>
                <p:cNvPr id="198" name="Straight Connector 197"/>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9" name="Straight Connector 198"/>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7" name="Group 176"/>
              <p:cNvGrpSpPr/>
              <p:nvPr/>
            </p:nvGrpSpPr>
            <p:grpSpPr>
              <a:xfrm>
                <a:off x="5193130" y="6582508"/>
                <a:ext cx="152400" cy="486507"/>
                <a:chOff x="7983415" y="6582508"/>
                <a:chExt cx="152400" cy="486507"/>
              </a:xfrm>
            </p:grpSpPr>
            <p:cxnSp>
              <p:nvCxnSpPr>
                <p:cNvPr id="196" name="Straight Connector 195"/>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7" name="Straight Connector 196"/>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8" name="Group 177"/>
              <p:cNvGrpSpPr/>
              <p:nvPr/>
            </p:nvGrpSpPr>
            <p:grpSpPr>
              <a:xfrm>
                <a:off x="4494873" y="6582508"/>
                <a:ext cx="152400" cy="486507"/>
                <a:chOff x="7983415" y="6582508"/>
                <a:chExt cx="152400" cy="486507"/>
              </a:xfrm>
            </p:grpSpPr>
            <p:cxnSp>
              <p:nvCxnSpPr>
                <p:cNvPr id="194" name="Straight Connector 193"/>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5" name="Straight Connector 194"/>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9" name="Group 178"/>
              <p:cNvGrpSpPr/>
              <p:nvPr/>
            </p:nvGrpSpPr>
            <p:grpSpPr>
              <a:xfrm>
                <a:off x="3796616" y="6582508"/>
                <a:ext cx="152400" cy="486507"/>
                <a:chOff x="7983415" y="6582508"/>
                <a:chExt cx="152400" cy="486507"/>
              </a:xfrm>
            </p:grpSpPr>
            <p:cxnSp>
              <p:nvCxnSpPr>
                <p:cNvPr id="192" name="Straight Connector 191"/>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3" name="Straight Connector 192"/>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0" name="Group 179"/>
              <p:cNvGrpSpPr/>
              <p:nvPr/>
            </p:nvGrpSpPr>
            <p:grpSpPr>
              <a:xfrm>
                <a:off x="3098359" y="6582508"/>
                <a:ext cx="152400" cy="486507"/>
                <a:chOff x="7983415" y="6582508"/>
                <a:chExt cx="152400" cy="486507"/>
              </a:xfrm>
            </p:grpSpPr>
            <p:cxnSp>
              <p:nvCxnSpPr>
                <p:cNvPr id="190" name="Straight Connector 189"/>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1" name="Straight Connector 190"/>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1" name="Group 180"/>
              <p:cNvGrpSpPr/>
              <p:nvPr/>
            </p:nvGrpSpPr>
            <p:grpSpPr>
              <a:xfrm>
                <a:off x="2400102" y="6582508"/>
                <a:ext cx="152400" cy="486507"/>
                <a:chOff x="7983415" y="6582508"/>
                <a:chExt cx="152400" cy="486507"/>
              </a:xfrm>
            </p:grpSpPr>
            <p:cxnSp>
              <p:nvCxnSpPr>
                <p:cNvPr id="188" name="Straight Connector 187"/>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2" name="Group 181"/>
              <p:cNvGrpSpPr/>
              <p:nvPr/>
            </p:nvGrpSpPr>
            <p:grpSpPr>
              <a:xfrm>
                <a:off x="1701845" y="6582508"/>
                <a:ext cx="152400" cy="486507"/>
                <a:chOff x="7983415" y="6582508"/>
                <a:chExt cx="152400" cy="486507"/>
              </a:xfrm>
            </p:grpSpPr>
            <p:cxnSp>
              <p:nvCxnSpPr>
                <p:cNvPr id="186" name="Straight Connector 185"/>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3" name="Group 182"/>
              <p:cNvGrpSpPr/>
              <p:nvPr/>
            </p:nvGrpSpPr>
            <p:grpSpPr>
              <a:xfrm>
                <a:off x="1003588" y="6582508"/>
                <a:ext cx="152400" cy="486507"/>
                <a:chOff x="7983415" y="6582508"/>
                <a:chExt cx="152400" cy="486507"/>
              </a:xfrm>
            </p:grpSpPr>
            <p:cxnSp>
              <p:nvCxnSpPr>
                <p:cNvPr id="184" name="Straight Connector 183"/>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grpSp>
      <p:sp>
        <p:nvSpPr>
          <p:cNvPr id="155" name="Text Placeholder 6"/>
          <p:cNvSpPr>
            <a:spLocks noGrp="1"/>
          </p:cNvSpPr>
          <p:nvPr>
            <p:ph type="body" sz="quarter" idx="14"/>
          </p:nvPr>
        </p:nvSpPr>
        <p:spPr>
          <a:xfrm>
            <a:off x="458788" y="6399212"/>
            <a:ext cx="5438508" cy="458788"/>
          </a:xfrm>
        </p:spPr>
        <p:txBody>
          <a:bodyPr vert="horz" lIns="0" tIns="0" rIns="0" bIns="0" rtlCol="0" anchor="ctr">
            <a:noAutofit/>
          </a:bodyPr>
          <a:lstStyle>
            <a:lvl1pPr>
              <a:defRPr lang="en-US" sz="800" i="0" kern="1200" dirty="0" smtClean="0">
                <a:solidFill>
                  <a:schemeClr val="bg2"/>
                </a:solidFill>
                <a:latin typeface="+mj-lt"/>
                <a:ea typeface="+mn-ea"/>
                <a:cs typeface="+mn-cs"/>
              </a:defRPr>
            </a:lvl1pPr>
          </a:lstStyle>
          <a:p>
            <a:pPr marL="0" lvl="0" indent="0" algn="l" defTabSz="914400" rtl="0" eaLnBrk="1" latinLnBrk="0" hangingPunct="1">
              <a:lnSpc>
                <a:spcPct val="85000"/>
              </a:lnSpc>
              <a:spcBef>
                <a:spcPts val="0"/>
              </a:spcBef>
              <a:spcAft>
                <a:spcPts val="0"/>
              </a:spcAft>
              <a:buFontTx/>
              <a:buNone/>
            </a:pPr>
            <a:r>
              <a:rPr lang="en-US"/>
              <a:t>Edit Master text styles</a:t>
            </a:r>
          </a:p>
        </p:txBody>
      </p:sp>
    </p:spTree>
    <p:extLst>
      <p:ext uri="{BB962C8B-B14F-4D97-AF65-F5344CB8AC3E}">
        <p14:creationId xmlns:p14="http://schemas.microsoft.com/office/powerpoint/2010/main" val="482053854"/>
      </p:ext>
    </p:extLst>
  </p:cSld>
  <p:clrMapOvr>
    <a:masterClrMapping/>
  </p:clrMapOvr>
  <p:transition>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732" y="1816100"/>
            <a:ext cx="2640628" cy="458311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2" name="Text Placeholder 2"/>
          <p:cNvSpPr>
            <a:spLocks noGrp="1"/>
          </p:cNvSpPr>
          <p:nvPr>
            <p:ph type="body" idx="10"/>
          </p:nvPr>
        </p:nvSpPr>
        <p:spPr>
          <a:xfrm>
            <a:off x="459580" y="1134598"/>
            <a:ext cx="8227220" cy="536519"/>
          </a:xfrm>
        </p:spPr>
        <p:txBody>
          <a:bodyPr anchor="t">
            <a:noAutofit/>
          </a:bodyPr>
          <a:lstStyle>
            <a:lvl1pPr marL="0" indent="0">
              <a:buNone/>
              <a:defRPr sz="15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51" name="Content Placeholder 2"/>
          <p:cNvSpPr>
            <a:spLocks noGrp="1"/>
          </p:cNvSpPr>
          <p:nvPr>
            <p:ph idx="11"/>
          </p:nvPr>
        </p:nvSpPr>
        <p:spPr>
          <a:xfrm>
            <a:off x="3256668" y="1816100"/>
            <a:ext cx="2640628" cy="458311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3" name="Content Placeholder 2"/>
          <p:cNvSpPr>
            <a:spLocks noGrp="1"/>
          </p:cNvSpPr>
          <p:nvPr>
            <p:ph idx="12"/>
          </p:nvPr>
        </p:nvSpPr>
        <p:spPr>
          <a:xfrm>
            <a:off x="6043787" y="1816100"/>
            <a:ext cx="2640628" cy="458311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276" name="Straight Connector 275"/>
          <p:cNvCxnSpPr/>
          <p:nvPr/>
        </p:nvCxnSpPr>
        <p:spPr>
          <a:xfrm>
            <a:off x="457731" y="6873247"/>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7" name="Straight Connector 276"/>
          <p:cNvCxnSpPr/>
          <p:nvPr/>
        </p:nvCxnSpPr>
        <p:spPr>
          <a:xfrm>
            <a:off x="8684419" y="6873247"/>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78" name="Group 277"/>
          <p:cNvGrpSpPr/>
          <p:nvPr/>
        </p:nvGrpSpPr>
        <p:grpSpPr>
          <a:xfrm>
            <a:off x="7986158" y="6873247"/>
            <a:ext cx="152400" cy="122115"/>
            <a:chOff x="7983415" y="6582508"/>
            <a:chExt cx="152400" cy="486507"/>
          </a:xfrm>
        </p:grpSpPr>
        <p:cxnSp>
          <p:nvCxnSpPr>
            <p:cNvPr id="309" name="Straight Connector 308"/>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10" name="Straight Connector 309"/>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9" name="Group 278"/>
          <p:cNvGrpSpPr/>
          <p:nvPr/>
        </p:nvGrpSpPr>
        <p:grpSpPr>
          <a:xfrm>
            <a:off x="7287901" y="6873247"/>
            <a:ext cx="152400" cy="122115"/>
            <a:chOff x="7983415" y="6582508"/>
            <a:chExt cx="152400" cy="486507"/>
          </a:xfrm>
        </p:grpSpPr>
        <p:cxnSp>
          <p:nvCxnSpPr>
            <p:cNvPr id="307" name="Straight Connector 306"/>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8" name="Straight Connector 307"/>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0" name="Group 279"/>
          <p:cNvGrpSpPr/>
          <p:nvPr/>
        </p:nvGrpSpPr>
        <p:grpSpPr>
          <a:xfrm>
            <a:off x="6589644" y="6873247"/>
            <a:ext cx="152400" cy="122115"/>
            <a:chOff x="7983415" y="6582508"/>
            <a:chExt cx="152400" cy="486507"/>
          </a:xfrm>
        </p:grpSpPr>
        <p:cxnSp>
          <p:nvCxnSpPr>
            <p:cNvPr id="305" name="Straight Connector 304"/>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6" name="Straight Connector 305"/>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1" name="Group 280"/>
          <p:cNvGrpSpPr/>
          <p:nvPr/>
        </p:nvGrpSpPr>
        <p:grpSpPr>
          <a:xfrm>
            <a:off x="5891387" y="6873247"/>
            <a:ext cx="152400" cy="122115"/>
            <a:chOff x="7983415" y="6582508"/>
            <a:chExt cx="152400" cy="486507"/>
          </a:xfrm>
        </p:grpSpPr>
        <p:cxnSp>
          <p:nvCxnSpPr>
            <p:cNvPr id="303" name="Straight Connector 302"/>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4" name="Straight Connector 303"/>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2" name="Group 281"/>
          <p:cNvGrpSpPr/>
          <p:nvPr/>
        </p:nvGrpSpPr>
        <p:grpSpPr>
          <a:xfrm>
            <a:off x="5193130" y="6873247"/>
            <a:ext cx="152400" cy="122115"/>
            <a:chOff x="7983415" y="6582508"/>
            <a:chExt cx="152400" cy="486507"/>
          </a:xfrm>
        </p:grpSpPr>
        <p:cxnSp>
          <p:nvCxnSpPr>
            <p:cNvPr id="301" name="Straight Connector 300"/>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3" name="Group 282"/>
          <p:cNvGrpSpPr/>
          <p:nvPr/>
        </p:nvGrpSpPr>
        <p:grpSpPr>
          <a:xfrm>
            <a:off x="4494873" y="6873247"/>
            <a:ext cx="152400" cy="122115"/>
            <a:chOff x="7983415" y="6582508"/>
            <a:chExt cx="152400" cy="486507"/>
          </a:xfrm>
        </p:grpSpPr>
        <p:cxnSp>
          <p:nvCxnSpPr>
            <p:cNvPr id="299" name="Straight Connector 298"/>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0" name="Straight Connector 299"/>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4" name="Group 283"/>
          <p:cNvGrpSpPr/>
          <p:nvPr/>
        </p:nvGrpSpPr>
        <p:grpSpPr>
          <a:xfrm>
            <a:off x="3796616" y="6873247"/>
            <a:ext cx="152400" cy="122115"/>
            <a:chOff x="7983415" y="6582508"/>
            <a:chExt cx="152400" cy="486507"/>
          </a:xfrm>
        </p:grpSpPr>
        <p:cxnSp>
          <p:nvCxnSpPr>
            <p:cNvPr id="297" name="Straight Connector 296"/>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5" name="Group 284"/>
          <p:cNvGrpSpPr/>
          <p:nvPr/>
        </p:nvGrpSpPr>
        <p:grpSpPr>
          <a:xfrm>
            <a:off x="3098359" y="6873247"/>
            <a:ext cx="152400" cy="122115"/>
            <a:chOff x="7983415" y="6582508"/>
            <a:chExt cx="152400" cy="486507"/>
          </a:xfrm>
        </p:grpSpPr>
        <p:cxnSp>
          <p:nvCxnSpPr>
            <p:cNvPr id="295" name="Straight Connector 294"/>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6" name="Straight Connector 295"/>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6" name="Group 285"/>
          <p:cNvGrpSpPr/>
          <p:nvPr/>
        </p:nvGrpSpPr>
        <p:grpSpPr>
          <a:xfrm>
            <a:off x="2400102" y="6873247"/>
            <a:ext cx="152400" cy="122115"/>
            <a:chOff x="7983415" y="6582508"/>
            <a:chExt cx="152400" cy="486507"/>
          </a:xfrm>
        </p:grpSpPr>
        <p:cxnSp>
          <p:nvCxnSpPr>
            <p:cNvPr id="293" name="Straight Connector 292"/>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7" name="Group 286"/>
          <p:cNvGrpSpPr/>
          <p:nvPr/>
        </p:nvGrpSpPr>
        <p:grpSpPr>
          <a:xfrm>
            <a:off x="1701845" y="6873247"/>
            <a:ext cx="152400" cy="122115"/>
            <a:chOff x="7983415" y="6582508"/>
            <a:chExt cx="152400" cy="486507"/>
          </a:xfrm>
        </p:grpSpPr>
        <p:cxnSp>
          <p:nvCxnSpPr>
            <p:cNvPr id="291" name="Straight Connector 290"/>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8" name="Group 287"/>
          <p:cNvGrpSpPr/>
          <p:nvPr/>
        </p:nvGrpSpPr>
        <p:grpSpPr>
          <a:xfrm>
            <a:off x="1003588" y="6873247"/>
            <a:ext cx="152400" cy="122115"/>
            <a:chOff x="7983415" y="6582508"/>
            <a:chExt cx="152400" cy="486507"/>
          </a:xfrm>
        </p:grpSpPr>
        <p:cxnSp>
          <p:nvCxnSpPr>
            <p:cNvPr id="289" name="Straight Connector 288"/>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0" name="Straight Connector 289"/>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41" name="Straight Connector 240"/>
          <p:cNvCxnSpPr/>
          <p:nvPr/>
        </p:nvCxnSpPr>
        <p:spPr>
          <a:xfrm rot="5400000">
            <a:off x="-90267" y="392949"/>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42" name="Group 241"/>
          <p:cNvGrpSpPr/>
          <p:nvPr/>
        </p:nvGrpSpPr>
        <p:grpSpPr>
          <a:xfrm rot="5400000">
            <a:off x="-166467" y="5940709"/>
            <a:ext cx="152400" cy="122115"/>
            <a:chOff x="7983415" y="6582508"/>
            <a:chExt cx="152400" cy="486507"/>
          </a:xfrm>
        </p:grpSpPr>
        <p:cxnSp>
          <p:nvCxnSpPr>
            <p:cNvPr id="274" name="Straight Connector 273"/>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5" name="Straight Connector 274"/>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3" name="Group 242"/>
          <p:cNvGrpSpPr/>
          <p:nvPr/>
        </p:nvGrpSpPr>
        <p:grpSpPr>
          <a:xfrm rot="5400000">
            <a:off x="-166467" y="5467067"/>
            <a:ext cx="152400" cy="122115"/>
            <a:chOff x="7983415" y="6582508"/>
            <a:chExt cx="152400" cy="486507"/>
          </a:xfrm>
        </p:grpSpPr>
        <p:cxnSp>
          <p:nvCxnSpPr>
            <p:cNvPr id="272" name="Straight Connector 271"/>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3" name="Straight Connector 272"/>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4" name="Group 243"/>
          <p:cNvGrpSpPr/>
          <p:nvPr/>
        </p:nvGrpSpPr>
        <p:grpSpPr>
          <a:xfrm rot="5400000">
            <a:off x="-166467" y="4993425"/>
            <a:ext cx="152400" cy="122115"/>
            <a:chOff x="7983415" y="6582508"/>
            <a:chExt cx="152400" cy="486507"/>
          </a:xfrm>
        </p:grpSpPr>
        <p:cxnSp>
          <p:nvCxnSpPr>
            <p:cNvPr id="270" name="Straight Connector 269"/>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5" name="Group 244"/>
          <p:cNvGrpSpPr/>
          <p:nvPr/>
        </p:nvGrpSpPr>
        <p:grpSpPr>
          <a:xfrm rot="5400000">
            <a:off x="-166467" y="4519783"/>
            <a:ext cx="152400" cy="122115"/>
            <a:chOff x="7983415" y="6582508"/>
            <a:chExt cx="152400" cy="486507"/>
          </a:xfrm>
        </p:grpSpPr>
        <p:cxnSp>
          <p:nvCxnSpPr>
            <p:cNvPr id="268" name="Straight Connector 267"/>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9" name="Straight Connector 268"/>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6" name="Group 245"/>
          <p:cNvGrpSpPr/>
          <p:nvPr/>
        </p:nvGrpSpPr>
        <p:grpSpPr>
          <a:xfrm rot="5400000">
            <a:off x="-166467" y="4046141"/>
            <a:ext cx="152400" cy="122115"/>
            <a:chOff x="7983415" y="6582508"/>
            <a:chExt cx="152400" cy="486507"/>
          </a:xfrm>
        </p:grpSpPr>
        <p:cxnSp>
          <p:nvCxnSpPr>
            <p:cNvPr id="266" name="Straight Connector 265"/>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7" name="Group 246"/>
          <p:cNvGrpSpPr/>
          <p:nvPr/>
        </p:nvGrpSpPr>
        <p:grpSpPr>
          <a:xfrm rot="5400000">
            <a:off x="-166467" y="3572499"/>
            <a:ext cx="152400" cy="122115"/>
            <a:chOff x="7983415" y="6582508"/>
            <a:chExt cx="152400" cy="486507"/>
          </a:xfrm>
        </p:grpSpPr>
        <p:cxnSp>
          <p:nvCxnSpPr>
            <p:cNvPr id="264" name="Straight Connector 263"/>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8" name="Group 247"/>
          <p:cNvGrpSpPr/>
          <p:nvPr/>
        </p:nvGrpSpPr>
        <p:grpSpPr>
          <a:xfrm rot="5400000">
            <a:off x="-166467" y="3098857"/>
            <a:ext cx="152400" cy="122115"/>
            <a:chOff x="7983415" y="6582508"/>
            <a:chExt cx="152400" cy="486507"/>
          </a:xfrm>
        </p:grpSpPr>
        <p:cxnSp>
          <p:nvCxnSpPr>
            <p:cNvPr id="262" name="Straight Connector 261"/>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3" name="Straight Connector 262"/>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9" name="Group 248"/>
          <p:cNvGrpSpPr/>
          <p:nvPr/>
        </p:nvGrpSpPr>
        <p:grpSpPr>
          <a:xfrm rot="5400000">
            <a:off x="-166467" y="2625215"/>
            <a:ext cx="152400" cy="122115"/>
            <a:chOff x="7983415" y="6582508"/>
            <a:chExt cx="152400" cy="486507"/>
          </a:xfrm>
        </p:grpSpPr>
        <p:cxnSp>
          <p:nvCxnSpPr>
            <p:cNvPr id="260" name="Straight Connector 259"/>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0" name="Group 249"/>
          <p:cNvGrpSpPr/>
          <p:nvPr/>
        </p:nvGrpSpPr>
        <p:grpSpPr>
          <a:xfrm rot="5400000">
            <a:off x="-166467" y="2151573"/>
            <a:ext cx="152400" cy="122115"/>
            <a:chOff x="7983415" y="6582508"/>
            <a:chExt cx="152400" cy="486507"/>
          </a:xfrm>
        </p:grpSpPr>
        <p:cxnSp>
          <p:nvCxnSpPr>
            <p:cNvPr id="258" name="Straight Connector 257"/>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1" name="Group 250"/>
          <p:cNvGrpSpPr/>
          <p:nvPr/>
        </p:nvGrpSpPr>
        <p:grpSpPr>
          <a:xfrm rot="5400000">
            <a:off x="-166467" y="1677931"/>
            <a:ext cx="152400" cy="122115"/>
            <a:chOff x="7983415" y="6582508"/>
            <a:chExt cx="152400" cy="486507"/>
          </a:xfrm>
        </p:grpSpPr>
        <p:cxnSp>
          <p:nvCxnSpPr>
            <p:cNvPr id="256" name="Straight Connector 255"/>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2" name="Group 251"/>
          <p:cNvGrpSpPr/>
          <p:nvPr/>
        </p:nvGrpSpPr>
        <p:grpSpPr>
          <a:xfrm rot="5400000">
            <a:off x="-166467" y="997340"/>
            <a:ext cx="152400" cy="122115"/>
            <a:chOff x="7983415" y="6582508"/>
            <a:chExt cx="152400" cy="486507"/>
          </a:xfrm>
        </p:grpSpPr>
        <p:cxnSp>
          <p:nvCxnSpPr>
            <p:cNvPr id="254" name="Straight Connector 253"/>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53" name="Straight Connector 252"/>
          <p:cNvCxnSpPr/>
          <p:nvPr/>
        </p:nvCxnSpPr>
        <p:spPr>
          <a:xfrm rot="5400000">
            <a:off x="-90267" y="6338154"/>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6" name="Straight Connector 205"/>
          <p:cNvCxnSpPr/>
          <p:nvPr/>
        </p:nvCxnSpPr>
        <p:spPr>
          <a:xfrm rot="5400000">
            <a:off x="9227541" y="392949"/>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07" name="Group 206"/>
          <p:cNvGrpSpPr/>
          <p:nvPr/>
        </p:nvGrpSpPr>
        <p:grpSpPr>
          <a:xfrm rot="5400000">
            <a:off x="9151341" y="5940709"/>
            <a:ext cx="152400" cy="122115"/>
            <a:chOff x="7983415" y="6582508"/>
            <a:chExt cx="152400" cy="486507"/>
          </a:xfrm>
        </p:grpSpPr>
        <p:cxnSp>
          <p:nvCxnSpPr>
            <p:cNvPr id="239" name="Straight Connector 238"/>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8" name="Group 207"/>
          <p:cNvGrpSpPr/>
          <p:nvPr/>
        </p:nvGrpSpPr>
        <p:grpSpPr>
          <a:xfrm rot="5400000">
            <a:off x="9151341" y="5467067"/>
            <a:ext cx="152400" cy="122115"/>
            <a:chOff x="7983415" y="6582508"/>
            <a:chExt cx="152400" cy="486507"/>
          </a:xfrm>
        </p:grpSpPr>
        <p:cxnSp>
          <p:nvCxnSpPr>
            <p:cNvPr id="237" name="Straight Connector 236"/>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9" name="Group 208"/>
          <p:cNvGrpSpPr/>
          <p:nvPr/>
        </p:nvGrpSpPr>
        <p:grpSpPr>
          <a:xfrm rot="5400000">
            <a:off x="9151341" y="4993425"/>
            <a:ext cx="152400" cy="122115"/>
            <a:chOff x="7983415" y="6582508"/>
            <a:chExt cx="152400" cy="486507"/>
          </a:xfrm>
        </p:grpSpPr>
        <p:cxnSp>
          <p:nvCxnSpPr>
            <p:cNvPr id="235" name="Straight Connector 234"/>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6" name="Straight Connector 235"/>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0" name="Group 209"/>
          <p:cNvGrpSpPr/>
          <p:nvPr/>
        </p:nvGrpSpPr>
        <p:grpSpPr>
          <a:xfrm rot="5400000">
            <a:off x="9151341" y="4519783"/>
            <a:ext cx="152400" cy="122115"/>
            <a:chOff x="7983415" y="6582508"/>
            <a:chExt cx="152400" cy="486507"/>
          </a:xfrm>
        </p:grpSpPr>
        <p:cxnSp>
          <p:nvCxnSpPr>
            <p:cNvPr id="233" name="Straight Connector 232"/>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4" name="Straight Connector 233"/>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1" name="Group 210"/>
          <p:cNvGrpSpPr/>
          <p:nvPr/>
        </p:nvGrpSpPr>
        <p:grpSpPr>
          <a:xfrm rot="5400000">
            <a:off x="9151341" y="4046141"/>
            <a:ext cx="152400" cy="122115"/>
            <a:chOff x="7983415" y="6582508"/>
            <a:chExt cx="152400" cy="486507"/>
          </a:xfrm>
        </p:grpSpPr>
        <p:cxnSp>
          <p:nvCxnSpPr>
            <p:cNvPr id="231" name="Straight Connector 230"/>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2" name="Straight Connector 231"/>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2" name="Group 211"/>
          <p:cNvGrpSpPr/>
          <p:nvPr/>
        </p:nvGrpSpPr>
        <p:grpSpPr>
          <a:xfrm rot="5400000">
            <a:off x="9151341" y="3572499"/>
            <a:ext cx="152400" cy="122115"/>
            <a:chOff x="7983415" y="6582508"/>
            <a:chExt cx="152400" cy="486507"/>
          </a:xfrm>
        </p:grpSpPr>
        <p:cxnSp>
          <p:nvCxnSpPr>
            <p:cNvPr id="229" name="Straight Connector 228"/>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3" name="Group 212"/>
          <p:cNvGrpSpPr/>
          <p:nvPr/>
        </p:nvGrpSpPr>
        <p:grpSpPr>
          <a:xfrm rot="5400000">
            <a:off x="9151341" y="3098857"/>
            <a:ext cx="152400" cy="122115"/>
            <a:chOff x="7983415" y="6582508"/>
            <a:chExt cx="152400" cy="486507"/>
          </a:xfrm>
        </p:grpSpPr>
        <p:cxnSp>
          <p:nvCxnSpPr>
            <p:cNvPr id="227" name="Straight Connector 226"/>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4" name="Group 213"/>
          <p:cNvGrpSpPr/>
          <p:nvPr/>
        </p:nvGrpSpPr>
        <p:grpSpPr>
          <a:xfrm rot="5400000">
            <a:off x="9151341" y="2625215"/>
            <a:ext cx="152400" cy="122115"/>
            <a:chOff x="7983415" y="6582508"/>
            <a:chExt cx="152400" cy="486507"/>
          </a:xfrm>
        </p:grpSpPr>
        <p:cxnSp>
          <p:nvCxnSpPr>
            <p:cNvPr id="225" name="Straight Connector 224"/>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5" name="Group 214"/>
          <p:cNvGrpSpPr/>
          <p:nvPr/>
        </p:nvGrpSpPr>
        <p:grpSpPr>
          <a:xfrm rot="5400000">
            <a:off x="9151341" y="2151573"/>
            <a:ext cx="152400" cy="122115"/>
            <a:chOff x="7983415" y="6582508"/>
            <a:chExt cx="152400" cy="486507"/>
          </a:xfrm>
        </p:grpSpPr>
        <p:cxnSp>
          <p:nvCxnSpPr>
            <p:cNvPr id="223" name="Straight Connector 222"/>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6" name="Group 215"/>
          <p:cNvGrpSpPr/>
          <p:nvPr/>
        </p:nvGrpSpPr>
        <p:grpSpPr>
          <a:xfrm rot="5400000">
            <a:off x="9151341" y="1677931"/>
            <a:ext cx="152400" cy="122115"/>
            <a:chOff x="7983415" y="6582508"/>
            <a:chExt cx="152400" cy="486507"/>
          </a:xfrm>
        </p:grpSpPr>
        <p:cxnSp>
          <p:nvCxnSpPr>
            <p:cNvPr id="221" name="Straight Connector 220"/>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7" name="Group 216"/>
          <p:cNvGrpSpPr/>
          <p:nvPr/>
        </p:nvGrpSpPr>
        <p:grpSpPr>
          <a:xfrm rot="5400000">
            <a:off x="9151341" y="997340"/>
            <a:ext cx="152400" cy="122115"/>
            <a:chOff x="7983415" y="6582508"/>
            <a:chExt cx="152400" cy="486507"/>
          </a:xfrm>
        </p:grpSpPr>
        <p:cxnSp>
          <p:nvCxnSpPr>
            <p:cNvPr id="219" name="Straight Connector 218"/>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18" name="Straight Connector 217"/>
          <p:cNvCxnSpPr/>
          <p:nvPr/>
        </p:nvCxnSpPr>
        <p:spPr>
          <a:xfrm rot="5400000">
            <a:off x="9227541" y="6338154"/>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457731" y="-141165"/>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a:off x="8684419" y="-141165"/>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173" name="Group 172"/>
          <p:cNvGrpSpPr/>
          <p:nvPr/>
        </p:nvGrpSpPr>
        <p:grpSpPr>
          <a:xfrm>
            <a:off x="7986158" y="-141165"/>
            <a:ext cx="152400" cy="122115"/>
            <a:chOff x="7983415" y="6582508"/>
            <a:chExt cx="152400" cy="486507"/>
          </a:xfrm>
        </p:grpSpPr>
        <p:cxnSp>
          <p:nvCxnSpPr>
            <p:cNvPr id="204" name="Straight Connector 203"/>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4" name="Group 173"/>
          <p:cNvGrpSpPr/>
          <p:nvPr/>
        </p:nvGrpSpPr>
        <p:grpSpPr>
          <a:xfrm>
            <a:off x="7287901" y="-141165"/>
            <a:ext cx="152400" cy="122115"/>
            <a:chOff x="7983415" y="6582508"/>
            <a:chExt cx="152400" cy="486507"/>
          </a:xfrm>
        </p:grpSpPr>
        <p:cxnSp>
          <p:nvCxnSpPr>
            <p:cNvPr id="202" name="Straight Connector 201"/>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3" name="Straight Connector 202"/>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5" name="Group 174"/>
          <p:cNvGrpSpPr/>
          <p:nvPr/>
        </p:nvGrpSpPr>
        <p:grpSpPr>
          <a:xfrm>
            <a:off x="6589644" y="-141165"/>
            <a:ext cx="152400" cy="122115"/>
            <a:chOff x="7983415" y="6582508"/>
            <a:chExt cx="152400" cy="486507"/>
          </a:xfrm>
        </p:grpSpPr>
        <p:cxnSp>
          <p:nvCxnSpPr>
            <p:cNvPr id="200" name="Straight Connector 199"/>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1" name="Straight Connector 200"/>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6" name="Group 175"/>
          <p:cNvGrpSpPr/>
          <p:nvPr/>
        </p:nvGrpSpPr>
        <p:grpSpPr>
          <a:xfrm>
            <a:off x="5891387" y="-141165"/>
            <a:ext cx="152400" cy="122115"/>
            <a:chOff x="7983415" y="6582508"/>
            <a:chExt cx="152400" cy="486507"/>
          </a:xfrm>
        </p:grpSpPr>
        <p:cxnSp>
          <p:nvCxnSpPr>
            <p:cNvPr id="198" name="Straight Connector 197"/>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9" name="Straight Connector 198"/>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7" name="Group 176"/>
          <p:cNvGrpSpPr/>
          <p:nvPr/>
        </p:nvGrpSpPr>
        <p:grpSpPr>
          <a:xfrm>
            <a:off x="5193130" y="-141165"/>
            <a:ext cx="152400" cy="122115"/>
            <a:chOff x="7983415" y="6582508"/>
            <a:chExt cx="152400" cy="486507"/>
          </a:xfrm>
        </p:grpSpPr>
        <p:cxnSp>
          <p:nvCxnSpPr>
            <p:cNvPr id="196" name="Straight Connector 195"/>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7" name="Straight Connector 196"/>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8" name="Group 177"/>
          <p:cNvGrpSpPr/>
          <p:nvPr/>
        </p:nvGrpSpPr>
        <p:grpSpPr>
          <a:xfrm>
            <a:off x="4494873" y="-141165"/>
            <a:ext cx="152400" cy="122115"/>
            <a:chOff x="7983415" y="6582508"/>
            <a:chExt cx="152400" cy="486507"/>
          </a:xfrm>
        </p:grpSpPr>
        <p:cxnSp>
          <p:nvCxnSpPr>
            <p:cNvPr id="194" name="Straight Connector 193"/>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5" name="Straight Connector 194"/>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9" name="Group 178"/>
          <p:cNvGrpSpPr/>
          <p:nvPr/>
        </p:nvGrpSpPr>
        <p:grpSpPr>
          <a:xfrm>
            <a:off x="3796616" y="-141165"/>
            <a:ext cx="152400" cy="122115"/>
            <a:chOff x="7983415" y="6582508"/>
            <a:chExt cx="152400" cy="486507"/>
          </a:xfrm>
        </p:grpSpPr>
        <p:cxnSp>
          <p:nvCxnSpPr>
            <p:cNvPr id="192" name="Straight Connector 191"/>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3" name="Straight Connector 192"/>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0" name="Group 179"/>
          <p:cNvGrpSpPr/>
          <p:nvPr/>
        </p:nvGrpSpPr>
        <p:grpSpPr>
          <a:xfrm>
            <a:off x="3098359" y="-141165"/>
            <a:ext cx="152400" cy="122115"/>
            <a:chOff x="7983415" y="6582508"/>
            <a:chExt cx="152400" cy="486507"/>
          </a:xfrm>
        </p:grpSpPr>
        <p:cxnSp>
          <p:nvCxnSpPr>
            <p:cNvPr id="190" name="Straight Connector 189"/>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1" name="Straight Connector 190"/>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1" name="Group 180"/>
          <p:cNvGrpSpPr/>
          <p:nvPr/>
        </p:nvGrpSpPr>
        <p:grpSpPr>
          <a:xfrm>
            <a:off x="2400102" y="-141165"/>
            <a:ext cx="152400" cy="122115"/>
            <a:chOff x="7983415" y="6582508"/>
            <a:chExt cx="152400" cy="486507"/>
          </a:xfrm>
        </p:grpSpPr>
        <p:cxnSp>
          <p:nvCxnSpPr>
            <p:cNvPr id="188" name="Straight Connector 187"/>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2" name="Group 181"/>
          <p:cNvGrpSpPr/>
          <p:nvPr/>
        </p:nvGrpSpPr>
        <p:grpSpPr>
          <a:xfrm>
            <a:off x="1701845" y="-141165"/>
            <a:ext cx="152400" cy="122115"/>
            <a:chOff x="7983415" y="6582508"/>
            <a:chExt cx="152400" cy="486507"/>
          </a:xfrm>
        </p:grpSpPr>
        <p:cxnSp>
          <p:nvCxnSpPr>
            <p:cNvPr id="186" name="Straight Connector 185"/>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3" name="Group 182"/>
          <p:cNvGrpSpPr/>
          <p:nvPr/>
        </p:nvGrpSpPr>
        <p:grpSpPr>
          <a:xfrm>
            <a:off x="1003588" y="-141165"/>
            <a:ext cx="152400" cy="122115"/>
            <a:chOff x="7983415" y="6582508"/>
            <a:chExt cx="152400" cy="486507"/>
          </a:xfrm>
        </p:grpSpPr>
        <p:cxnSp>
          <p:nvCxnSpPr>
            <p:cNvPr id="184" name="Straight Connector 183"/>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sp>
        <p:nvSpPr>
          <p:cNvPr id="148" name="Text Placeholder 6"/>
          <p:cNvSpPr>
            <a:spLocks noGrp="1"/>
          </p:cNvSpPr>
          <p:nvPr>
            <p:ph type="body" sz="quarter" idx="14"/>
          </p:nvPr>
        </p:nvSpPr>
        <p:spPr>
          <a:xfrm>
            <a:off x="458788" y="6399212"/>
            <a:ext cx="5438508" cy="458788"/>
          </a:xfrm>
        </p:spPr>
        <p:txBody>
          <a:bodyPr vert="horz" lIns="0" tIns="0" rIns="0" bIns="0" rtlCol="0" anchor="ctr">
            <a:noAutofit/>
          </a:bodyPr>
          <a:lstStyle>
            <a:lvl1pPr>
              <a:defRPr lang="en-US" sz="800" i="0" dirty="0" smtClean="0">
                <a:solidFill>
                  <a:schemeClr val="bg2"/>
                </a:solidFill>
                <a:latin typeface="+mj-lt"/>
              </a:defRPr>
            </a:lvl1pPr>
          </a:lstStyle>
          <a:p>
            <a:pPr lvl="0">
              <a:lnSpc>
                <a:spcPct val="85000"/>
              </a:lnSpc>
              <a:spcBef>
                <a:spcPts val="0"/>
              </a:spcBef>
              <a:spcAft>
                <a:spcPts val="0"/>
              </a:spcAft>
              <a:buFontTx/>
              <a:buNone/>
            </a:pPr>
            <a:r>
              <a:rPr lang="en-US"/>
              <a:t>Edit Master text styles</a:t>
            </a:r>
          </a:p>
        </p:txBody>
      </p:sp>
    </p:spTree>
    <p:extLst>
      <p:ext uri="{BB962C8B-B14F-4D97-AF65-F5344CB8AC3E}">
        <p14:creationId xmlns:p14="http://schemas.microsoft.com/office/powerpoint/2010/main" val="2734409465"/>
      </p:ext>
    </p:extLst>
  </p:cSld>
  <p:clrMapOvr>
    <a:masterClrMapping/>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4">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Click to edit Master title style</a:t>
            </a:r>
          </a:p>
        </p:txBody>
      </p:sp>
      <p:sp>
        <p:nvSpPr>
          <p:cNvPr id="3" name="Content Placeholder 2"/>
          <p:cNvSpPr>
            <a:spLocks noGrp="1"/>
          </p:cNvSpPr>
          <p:nvPr>
            <p:ph idx="1"/>
          </p:nvPr>
        </p:nvSpPr>
        <p:spPr>
          <a:xfrm>
            <a:off x="457732" y="1816100"/>
            <a:ext cx="1942371" cy="4583111"/>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2" name="Text Placeholder 2"/>
          <p:cNvSpPr>
            <a:spLocks noGrp="1"/>
          </p:cNvSpPr>
          <p:nvPr>
            <p:ph type="body" idx="10"/>
          </p:nvPr>
        </p:nvSpPr>
        <p:spPr>
          <a:xfrm>
            <a:off x="459580" y="1134598"/>
            <a:ext cx="8227220" cy="536519"/>
          </a:xfrm>
        </p:spPr>
        <p:txBody>
          <a:bodyPr anchor="t">
            <a:noAutofit/>
          </a:bodyPr>
          <a:lstStyle>
            <a:lvl1pPr marL="0" indent="0">
              <a:buNone/>
              <a:defRPr sz="15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6" name="Content Placeholder 2"/>
          <p:cNvSpPr>
            <a:spLocks noGrp="1"/>
          </p:cNvSpPr>
          <p:nvPr>
            <p:ph idx="11"/>
          </p:nvPr>
        </p:nvSpPr>
        <p:spPr>
          <a:xfrm>
            <a:off x="2552504" y="1816100"/>
            <a:ext cx="1942371" cy="4583111"/>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7" name="Content Placeholder 2"/>
          <p:cNvSpPr>
            <a:spLocks noGrp="1"/>
          </p:cNvSpPr>
          <p:nvPr>
            <p:ph idx="12"/>
          </p:nvPr>
        </p:nvSpPr>
        <p:spPr>
          <a:xfrm>
            <a:off x="4647276" y="1816100"/>
            <a:ext cx="1942371" cy="4583111"/>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8" name="Content Placeholder 2"/>
          <p:cNvSpPr>
            <a:spLocks noGrp="1"/>
          </p:cNvSpPr>
          <p:nvPr>
            <p:ph idx="13"/>
          </p:nvPr>
        </p:nvSpPr>
        <p:spPr>
          <a:xfrm>
            <a:off x="6744429" y="1816100"/>
            <a:ext cx="1942371" cy="4583111"/>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169" name="Group 168"/>
          <p:cNvGrpSpPr/>
          <p:nvPr/>
        </p:nvGrpSpPr>
        <p:grpSpPr>
          <a:xfrm>
            <a:off x="-151325" y="-141165"/>
            <a:ext cx="9439923" cy="7136527"/>
            <a:chOff x="-151325" y="-141165"/>
            <a:chExt cx="9439923" cy="7136527"/>
          </a:xfrm>
        </p:grpSpPr>
        <p:grpSp>
          <p:nvGrpSpPr>
            <p:cNvPr id="170" name="Group 169"/>
            <p:cNvGrpSpPr/>
            <p:nvPr/>
          </p:nvGrpSpPr>
          <p:grpSpPr>
            <a:xfrm>
              <a:off x="457731" y="6873247"/>
              <a:ext cx="8226688" cy="122115"/>
              <a:chOff x="457731" y="6582508"/>
              <a:chExt cx="8226688" cy="486507"/>
            </a:xfrm>
          </p:grpSpPr>
          <p:cxnSp>
            <p:nvCxnSpPr>
              <p:cNvPr id="279" name="Straight Connector 278"/>
              <p:cNvCxnSpPr/>
              <p:nvPr/>
            </p:nvCxnSpPr>
            <p:spPr>
              <a:xfrm>
                <a:off x="457731"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80" name="Straight Connector 279"/>
              <p:cNvCxnSpPr/>
              <p:nvPr/>
            </p:nvCxnSpPr>
            <p:spPr>
              <a:xfrm>
                <a:off x="8684419"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81" name="Group 280"/>
              <p:cNvGrpSpPr/>
              <p:nvPr/>
            </p:nvGrpSpPr>
            <p:grpSpPr>
              <a:xfrm>
                <a:off x="7986158" y="6582508"/>
                <a:ext cx="152400" cy="486507"/>
                <a:chOff x="7983415" y="6582508"/>
                <a:chExt cx="152400" cy="486507"/>
              </a:xfrm>
            </p:grpSpPr>
            <p:cxnSp>
              <p:nvCxnSpPr>
                <p:cNvPr id="312" name="Straight Connector 311"/>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13" name="Straight Connector 312"/>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2" name="Group 281"/>
              <p:cNvGrpSpPr/>
              <p:nvPr/>
            </p:nvGrpSpPr>
            <p:grpSpPr>
              <a:xfrm>
                <a:off x="7287901" y="6582508"/>
                <a:ext cx="152400" cy="486507"/>
                <a:chOff x="7983415" y="6582508"/>
                <a:chExt cx="152400" cy="486507"/>
              </a:xfrm>
            </p:grpSpPr>
            <p:cxnSp>
              <p:nvCxnSpPr>
                <p:cNvPr id="310" name="Straight Connector 309"/>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11" name="Straight Connector 310"/>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3" name="Group 282"/>
              <p:cNvGrpSpPr/>
              <p:nvPr/>
            </p:nvGrpSpPr>
            <p:grpSpPr>
              <a:xfrm>
                <a:off x="6589644" y="6582508"/>
                <a:ext cx="152400" cy="486507"/>
                <a:chOff x="7983415" y="6582508"/>
                <a:chExt cx="152400" cy="486507"/>
              </a:xfrm>
            </p:grpSpPr>
            <p:cxnSp>
              <p:nvCxnSpPr>
                <p:cNvPr id="308" name="Straight Connector 307"/>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9" name="Straight Connector 308"/>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4" name="Group 283"/>
              <p:cNvGrpSpPr/>
              <p:nvPr/>
            </p:nvGrpSpPr>
            <p:grpSpPr>
              <a:xfrm>
                <a:off x="5891387" y="6582508"/>
                <a:ext cx="152400" cy="486507"/>
                <a:chOff x="7983415" y="6582508"/>
                <a:chExt cx="152400" cy="486507"/>
              </a:xfrm>
            </p:grpSpPr>
            <p:cxnSp>
              <p:nvCxnSpPr>
                <p:cNvPr id="306" name="Straight Connector 305"/>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5" name="Group 284"/>
              <p:cNvGrpSpPr/>
              <p:nvPr/>
            </p:nvGrpSpPr>
            <p:grpSpPr>
              <a:xfrm>
                <a:off x="5193130" y="6582508"/>
                <a:ext cx="152400" cy="486507"/>
                <a:chOff x="7983415" y="6582508"/>
                <a:chExt cx="152400" cy="486507"/>
              </a:xfrm>
            </p:grpSpPr>
            <p:cxnSp>
              <p:nvCxnSpPr>
                <p:cNvPr id="304" name="Straight Connector 303"/>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5" name="Straight Connector 304"/>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6" name="Group 285"/>
              <p:cNvGrpSpPr/>
              <p:nvPr/>
            </p:nvGrpSpPr>
            <p:grpSpPr>
              <a:xfrm>
                <a:off x="4494873" y="6582508"/>
                <a:ext cx="152400" cy="486507"/>
                <a:chOff x="7983415" y="6582508"/>
                <a:chExt cx="152400" cy="486507"/>
              </a:xfrm>
            </p:grpSpPr>
            <p:cxnSp>
              <p:nvCxnSpPr>
                <p:cNvPr id="302" name="Straight Connector 301"/>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3" name="Straight Connector 302"/>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7" name="Group 286"/>
              <p:cNvGrpSpPr/>
              <p:nvPr/>
            </p:nvGrpSpPr>
            <p:grpSpPr>
              <a:xfrm>
                <a:off x="3796616" y="6582508"/>
                <a:ext cx="152400" cy="486507"/>
                <a:chOff x="7983415" y="6582508"/>
                <a:chExt cx="152400" cy="486507"/>
              </a:xfrm>
            </p:grpSpPr>
            <p:cxnSp>
              <p:nvCxnSpPr>
                <p:cNvPr id="300" name="Straight Connector 299"/>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1" name="Straight Connector 300"/>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8" name="Group 287"/>
              <p:cNvGrpSpPr/>
              <p:nvPr/>
            </p:nvGrpSpPr>
            <p:grpSpPr>
              <a:xfrm>
                <a:off x="3098359" y="6582508"/>
                <a:ext cx="152400" cy="486507"/>
                <a:chOff x="7983415" y="6582508"/>
                <a:chExt cx="152400" cy="486507"/>
              </a:xfrm>
            </p:grpSpPr>
            <p:cxnSp>
              <p:nvCxnSpPr>
                <p:cNvPr id="298" name="Straight Connector 297"/>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9" name="Group 288"/>
              <p:cNvGrpSpPr/>
              <p:nvPr/>
            </p:nvGrpSpPr>
            <p:grpSpPr>
              <a:xfrm>
                <a:off x="2400102" y="6582508"/>
                <a:ext cx="152400" cy="486507"/>
                <a:chOff x="7983415" y="6582508"/>
                <a:chExt cx="152400" cy="486507"/>
              </a:xfrm>
            </p:grpSpPr>
            <p:cxnSp>
              <p:nvCxnSpPr>
                <p:cNvPr id="296" name="Straight Connector 295"/>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7" name="Straight Connector 296"/>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90" name="Group 289"/>
              <p:cNvGrpSpPr/>
              <p:nvPr/>
            </p:nvGrpSpPr>
            <p:grpSpPr>
              <a:xfrm>
                <a:off x="1701845" y="6582508"/>
                <a:ext cx="152400" cy="486507"/>
                <a:chOff x="7983415" y="6582508"/>
                <a:chExt cx="152400" cy="486507"/>
              </a:xfrm>
            </p:grpSpPr>
            <p:cxnSp>
              <p:nvCxnSpPr>
                <p:cNvPr id="294" name="Straight Connector 293"/>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5" name="Straight Connector 294"/>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91" name="Group 290"/>
              <p:cNvGrpSpPr/>
              <p:nvPr/>
            </p:nvGrpSpPr>
            <p:grpSpPr>
              <a:xfrm>
                <a:off x="1003588" y="6582508"/>
                <a:ext cx="152400" cy="486507"/>
                <a:chOff x="7983415" y="6582508"/>
                <a:chExt cx="152400" cy="486507"/>
              </a:xfrm>
            </p:grpSpPr>
            <p:cxnSp>
              <p:nvCxnSpPr>
                <p:cNvPr id="292" name="Straight Connector 291"/>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3" name="Straight Connector 292"/>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grpSp>
          <p:nvGrpSpPr>
            <p:cNvPr id="171" name="Group 170"/>
            <p:cNvGrpSpPr/>
            <p:nvPr/>
          </p:nvGrpSpPr>
          <p:grpSpPr>
            <a:xfrm>
              <a:off x="-151325" y="454007"/>
              <a:ext cx="122115" cy="5945205"/>
              <a:chOff x="-238875" y="454007"/>
              <a:chExt cx="122115" cy="5945205"/>
            </a:xfrm>
          </p:grpSpPr>
          <p:cxnSp>
            <p:nvCxnSpPr>
              <p:cNvPr id="244" name="Straight Connector 243"/>
              <p:cNvCxnSpPr/>
              <p:nvPr/>
            </p:nvCxnSpPr>
            <p:spPr>
              <a:xfrm rot="5400000">
                <a:off x="-177817" y="392949"/>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45" name="Group 244"/>
              <p:cNvGrpSpPr/>
              <p:nvPr/>
            </p:nvGrpSpPr>
            <p:grpSpPr>
              <a:xfrm rot="5400000">
                <a:off x="-254017" y="5940709"/>
                <a:ext cx="152400" cy="122115"/>
                <a:chOff x="7983415" y="6582508"/>
                <a:chExt cx="152400" cy="486507"/>
              </a:xfrm>
            </p:grpSpPr>
            <p:cxnSp>
              <p:nvCxnSpPr>
                <p:cNvPr id="277" name="Straight Connector 276"/>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6" name="Group 245"/>
              <p:cNvGrpSpPr/>
              <p:nvPr/>
            </p:nvGrpSpPr>
            <p:grpSpPr>
              <a:xfrm rot="5400000">
                <a:off x="-254017" y="5467067"/>
                <a:ext cx="152400" cy="122115"/>
                <a:chOff x="7983415" y="6582508"/>
                <a:chExt cx="152400" cy="486507"/>
              </a:xfrm>
            </p:grpSpPr>
            <p:cxnSp>
              <p:nvCxnSpPr>
                <p:cNvPr id="275" name="Straight Connector 274"/>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6" name="Straight Connector 275"/>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7" name="Group 246"/>
              <p:cNvGrpSpPr/>
              <p:nvPr/>
            </p:nvGrpSpPr>
            <p:grpSpPr>
              <a:xfrm rot="5400000">
                <a:off x="-254017" y="4993425"/>
                <a:ext cx="152400" cy="122115"/>
                <a:chOff x="7983415" y="6582508"/>
                <a:chExt cx="152400" cy="486507"/>
              </a:xfrm>
            </p:grpSpPr>
            <p:cxnSp>
              <p:nvCxnSpPr>
                <p:cNvPr id="273" name="Straight Connector 272"/>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4" name="Straight Connector 273"/>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8" name="Group 247"/>
              <p:cNvGrpSpPr/>
              <p:nvPr/>
            </p:nvGrpSpPr>
            <p:grpSpPr>
              <a:xfrm rot="5400000">
                <a:off x="-254017" y="4519783"/>
                <a:ext cx="152400" cy="122115"/>
                <a:chOff x="7983415" y="6582508"/>
                <a:chExt cx="152400" cy="486507"/>
              </a:xfrm>
            </p:grpSpPr>
            <p:cxnSp>
              <p:nvCxnSpPr>
                <p:cNvPr id="271" name="Straight Connector 270"/>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2" name="Straight Connector 271"/>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9" name="Group 248"/>
              <p:cNvGrpSpPr/>
              <p:nvPr/>
            </p:nvGrpSpPr>
            <p:grpSpPr>
              <a:xfrm rot="5400000">
                <a:off x="-254017" y="4046141"/>
                <a:ext cx="152400" cy="122115"/>
                <a:chOff x="7983415" y="6582508"/>
                <a:chExt cx="152400" cy="486507"/>
              </a:xfrm>
            </p:grpSpPr>
            <p:cxnSp>
              <p:nvCxnSpPr>
                <p:cNvPr id="269" name="Straight Connector 268"/>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0" name="Group 249"/>
              <p:cNvGrpSpPr/>
              <p:nvPr/>
            </p:nvGrpSpPr>
            <p:grpSpPr>
              <a:xfrm rot="5400000">
                <a:off x="-254017" y="3572499"/>
                <a:ext cx="152400" cy="122115"/>
                <a:chOff x="7983415" y="6582508"/>
                <a:chExt cx="152400" cy="486507"/>
              </a:xfrm>
            </p:grpSpPr>
            <p:cxnSp>
              <p:nvCxnSpPr>
                <p:cNvPr id="267" name="Straight Connector 266"/>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1" name="Group 250"/>
              <p:cNvGrpSpPr/>
              <p:nvPr/>
            </p:nvGrpSpPr>
            <p:grpSpPr>
              <a:xfrm rot="5400000">
                <a:off x="-254017" y="3098857"/>
                <a:ext cx="152400" cy="122115"/>
                <a:chOff x="7983415" y="6582508"/>
                <a:chExt cx="152400" cy="486507"/>
              </a:xfrm>
            </p:grpSpPr>
            <p:cxnSp>
              <p:nvCxnSpPr>
                <p:cNvPr id="265" name="Straight Connector 264"/>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2" name="Group 251"/>
              <p:cNvGrpSpPr/>
              <p:nvPr/>
            </p:nvGrpSpPr>
            <p:grpSpPr>
              <a:xfrm rot="5400000">
                <a:off x="-254017" y="2625215"/>
                <a:ext cx="152400" cy="122115"/>
                <a:chOff x="7983415" y="6582508"/>
                <a:chExt cx="152400" cy="486507"/>
              </a:xfrm>
            </p:grpSpPr>
            <p:cxnSp>
              <p:nvCxnSpPr>
                <p:cNvPr id="263" name="Straight Connector 262"/>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3" name="Group 252"/>
              <p:cNvGrpSpPr/>
              <p:nvPr/>
            </p:nvGrpSpPr>
            <p:grpSpPr>
              <a:xfrm rot="5400000">
                <a:off x="-254017" y="2151573"/>
                <a:ext cx="152400" cy="122115"/>
                <a:chOff x="7983415" y="6582508"/>
                <a:chExt cx="152400" cy="486507"/>
              </a:xfrm>
            </p:grpSpPr>
            <p:cxnSp>
              <p:nvCxnSpPr>
                <p:cNvPr id="261" name="Straight Connector 260"/>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4" name="Group 253"/>
              <p:cNvGrpSpPr/>
              <p:nvPr/>
            </p:nvGrpSpPr>
            <p:grpSpPr>
              <a:xfrm rot="5400000">
                <a:off x="-254017" y="1677931"/>
                <a:ext cx="152400" cy="122115"/>
                <a:chOff x="7983415" y="6582508"/>
                <a:chExt cx="152400" cy="486507"/>
              </a:xfrm>
            </p:grpSpPr>
            <p:cxnSp>
              <p:nvCxnSpPr>
                <p:cNvPr id="259" name="Straight Connector 258"/>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5" name="Group 254"/>
              <p:cNvGrpSpPr/>
              <p:nvPr/>
            </p:nvGrpSpPr>
            <p:grpSpPr>
              <a:xfrm rot="5400000">
                <a:off x="-254017" y="997340"/>
                <a:ext cx="152400" cy="122115"/>
                <a:chOff x="7983415" y="6582508"/>
                <a:chExt cx="152400" cy="486507"/>
              </a:xfrm>
            </p:grpSpPr>
            <p:cxnSp>
              <p:nvCxnSpPr>
                <p:cNvPr id="257" name="Straight Connector 256"/>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56" name="Straight Connector 255"/>
              <p:cNvCxnSpPr/>
              <p:nvPr/>
            </p:nvCxnSpPr>
            <p:spPr>
              <a:xfrm rot="5400000">
                <a:off x="-177817" y="6338154"/>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2" name="Group 171"/>
            <p:cNvGrpSpPr/>
            <p:nvPr/>
          </p:nvGrpSpPr>
          <p:grpSpPr>
            <a:xfrm>
              <a:off x="9166483" y="454007"/>
              <a:ext cx="122115" cy="5945205"/>
              <a:chOff x="-238875" y="454007"/>
              <a:chExt cx="122115" cy="5945205"/>
            </a:xfrm>
          </p:grpSpPr>
          <p:cxnSp>
            <p:nvCxnSpPr>
              <p:cNvPr id="209" name="Straight Connector 208"/>
              <p:cNvCxnSpPr/>
              <p:nvPr/>
            </p:nvCxnSpPr>
            <p:spPr>
              <a:xfrm rot="5400000">
                <a:off x="-177817" y="392949"/>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10" name="Group 209"/>
              <p:cNvGrpSpPr/>
              <p:nvPr/>
            </p:nvGrpSpPr>
            <p:grpSpPr>
              <a:xfrm rot="5400000">
                <a:off x="-254017" y="5940709"/>
                <a:ext cx="152400" cy="122115"/>
                <a:chOff x="7983415" y="6582508"/>
                <a:chExt cx="152400" cy="486507"/>
              </a:xfrm>
            </p:grpSpPr>
            <p:cxnSp>
              <p:nvCxnSpPr>
                <p:cNvPr id="242" name="Straight Connector 241"/>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1" name="Group 210"/>
              <p:cNvGrpSpPr/>
              <p:nvPr/>
            </p:nvGrpSpPr>
            <p:grpSpPr>
              <a:xfrm rot="5400000">
                <a:off x="-254017" y="5467067"/>
                <a:ext cx="152400" cy="122115"/>
                <a:chOff x="7983415" y="6582508"/>
                <a:chExt cx="152400" cy="486507"/>
              </a:xfrm>
            </p:grpSpPr>
            <p:cxnSp>
              <p:nvCxnSpPr>
                <p:cNvPr id="240" name="Straight Connector 239"/>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2" name="Group 211"/>
              <p:cNvGrpSpPr/>
              <p:nvPr/>
            </p:nvGrpSpPr>
            <p:grpSpPr>
              <a:xfrm rot="5400000">
                <a:off x="-254017" y="4993425"/>
                <a:ext cx="152400" cy="122115"/>
                <a:chOff x="7983415" y="6582508"/>
                <a:chExt cx="152400" cy="486507"/>
              </a:xfrm>
            </p:grpSpPr>
            <p:cxnSp>
              <p:nvCxnSpPr>
                <p:cNvPr id="238" name="Straight Connector 237"/>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3" name="Group 212"/>
              <p:cNvGrpSpPr/>
              <p:nvPr/>
            </p:nvGrpSpPr>
            <p:grpSpPr>
              <a:xfrm rot="5400000">
                <a:off x="-254017" y="4519783"/>
                <a:ext cx="152400" cy="122115"/>
                <a:chOff x="7983415" y="6582508"/>
                <a:chExt cx="152400" cy="486507"/>
              </a:xfrm>
            </p:grpSpPr>
            <p:cxnSp>
              <p:nvCxnSpPr>
                <p:cNvPr id="236" name="Straight Connector 235"/>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4" name="Group 213"/>
              <p:cNvGrpSpPr/>
              <p:nvPr/>
            </p:nvGrpSpPr>
            <p:grpSpPr>
              <a:xfrm rot="5400000">
                <a:off x="-254017" y="4046141"/>
                <a:ext cx="152400" cy="122115"/>
                <a:chOff x="7983415" y="6582508"/>
                <a:chExt cx="152400" cy="486507"/>
              </a:xfrm>
            </p:grpSpPr>
            <p:cxnSp>
              <p:nvCxnSpPr>
                <p:cNvPr id="234" name="Straight Connector 233"/>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5" name="Straight Connector 234"/>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5" name="Group 214"/>
              <p:cNvGrpSpPr/>
              <p:nvPr/>
            </p:nvGrpSpPr>
            <p:grpSpPr>
              <a:xfrm rot="5400000">
                <a:off x="-254017" y="3572499"/>
                <a:ext cx="152400" cy="122115"/>
                <a:chOff x="7983415" y="6582508"/>
                <a:chExt cx="152400" cy="486507"/>
              </a:xfrm>
            </p:grpSpPr>
            <p:cxnSp>
              <p:nvCxnSpPr>
                <p:cNvPr id="232" name="Straight Connector 231"/>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3" name="Straight Connector 232"/>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6" name="Group 215"/>
              <p:cNvGrpSpPr/>
              <p:nvPr/>
            </p:nvGrpSpPr>
            <p:grpSpPr>
              <a:xfrm rot="5400000">
                <a:off x="-254017" y="3098857"/>
                <a:ext cx="152400" cy="122115"/>
                <a:chOff x="7983415" y="6582508"/>
                <a:chExt cx="152400" cy="486507"/>
              </a:xfrm>
            </p:grpSpPr>
            <p:cxnSp>
              <p:nvCxnSpPr>
                <p:cNvPr id="230" name="Straight Connector 229"/>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1" name="Straight Connector 230"/>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7" name="Group 216"/>
              <p:cNvGrpSpPr/>
              <p:nvPr/>
            </p:nvGrpSpPr>
            <p:grpSpPr>
              <a:xfrm rot="5400000">
                <a:off x="-254017" y="2625215"/>
                <a:ext cx="152400" cy="122115"/>
                <a:chOff x="7983415" y="6582508"/>
                <a:chExt cx="152400" cy="486507"/>
              </a:xfrm>
            </p:grpSpPr>
            <p:cxnSp>
              <p:nvCxnSpPr>
                <p:cNvPr id="228" name="Straight Connector 227"/>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8" name="Group 217"/>
              <p:cNvGrpSpPr/>
              <p:nvPr/>
            </p:nvGrpSpPr>
            <p:grpSpPr>
              <a:xfrm rot="5400000">
                <a:off x="-254017" y="2151573"/>
                <a:ext cx="152400" cy="122115"/>
                <a:chOff x="7983415" y="6582508"/>
                <a:chExt cx="152400" cy="486507"/>
              </a:xfrm>
            </p:grpSpPr>
            <p:cxnSp>
              <p:nvCxnSpPr>
                <p:cNvPr id="226" name="Straight Connector 225"/>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9" name="Group 218"/>
              <p:cNvGrpSpPr/>
              <p:nvPr/>
            </p:nvGrpSpPr>
            <p:grpSpPr>
              <a:xfrm rot="5400000">
                <a:off x="-254017" y="1677931"/>
                <a:ext cx="152400" cy="122115"/>
                <a:chOff x="7983415" y="6582508"/>
                <a:chExt cx="152400" cy="486507"/>
              </a:xfrm>
            </p:grpSpPr>
            <p:cxnSp>
              <p:nvCxnSpPr>
                <p:cNvPr id="224" name="Straight Connector 223"/>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20" name="Group 219"/>
              <p:cNvGrpSpPr/>
              <p:nvPr/>
            </p:nvGrpSpPr>
            <p:grpSpPr>
              <a:xfrm rot="5400000">
                <a:off x="-254017" y="997340"/>
                <a:ext cx="152400" cy="122115"/>
                <a:chOff x="7983415" y="6582508"/>
                <a:chExt cx="152400" cy="486507"/>
              </a:xfrm>
            </p:grpSpPr>
            <p:cxnSp>
              <p:nvCxnSpPr>
                <p:cNvPr id="222" name="Straight Connector 221"/>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21" name="Straight Connector 220"/>
              <p:cNvCxnSpPr/>
              <p:nvPr/>
            </p:nvCxnSpPr>
            <p:spPr>
              <a:xfrm rot="5400000">
                <a:off x="-177817" y="6338154"/>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3" name="Group 172"/>
            <p:cNvGrpSpPr/>
            <p:nvPr/>
          </p:nvGrpSpPr>
          <p:grpSpPr>
            <a:xfrm>
              <a:off x="457731" y="-141165"/>
              <a:ext cx="8226688" cy="122115"/>
              <a:chOff x="457731" y="6582508"/>
              <a:chExt cx="8226688" cy="486507"/>
            </a:xfrm>
          </p:grpSpPr>
          <p:cxnSp>
            <p:nvCxnSpPr>
              <p:cNvPr id="174" name="Straight Connector 173"/>
              <p:cNvCxnSpPr/>
              <p:nvPr/>
            </p:nvCxnSpPr>
            <p:spPr>
              <a:xfrm>
                <a:off x="457731"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p:nvCxnSpPr>
            <p:spPr>
              <a:xfrm>
                <a:off x="8684419"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176" name="Group 175"/>
              <p:cNvGrpSpPr/>
              <p:nvPr/>
            </p:nvGrpSpPr>
            <p:grpSpPr>
              <a:xfrm>
                <a:off x="7986158" y="6582508"/>
                <a:ext cx="152400" cy="486507"/>
                <a:chOff x="7983415" y="6582508"/>
                <a:chExt cx="152400" cy="486507"/>
              </a:xfrm>
            </p:grpSpPr>
            <p:cxnSp>
              <p:nvCxnSpPr>
                <p:cNvPr id="207" name="Straight Connector 206"/>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8" name="Straight Connector 207"/>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7" name="Group 176"/>
              <p:cNvGrpSpPr/>
              <p:nvPr/>
            </p:nvGrpSpPr>
            <p:grpSpPr>
              <a:xfrm>
                <a:off x="7287901" y="6582508"/>
                <a:ext cx="152400" cy="486507"/>
                <a:chOff x="7983415" y="6582508"/>
                <a:chExt cx="152400" cy="486507"/>
              </a:xfrm>
            </p:grpSpPr>
            <p:cxnSp>
              <p:nvCxnSpPr>
                <p:cNvPr id="205" name="Straight Connector 204"/>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6" name="Straight Connector 205"/>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8" name="Group 177"/>
              <p:cNvGrpSpPr/>
              <p:nvPr/>
            </p:nvGrpSpPr>
            <p:grpSpPr>
              <a:xfrm>
                <a:off x="6589644" y="6582508"/>
                <a:ext cx="152400" cy="486507"/>
                <a:chOff x="7983415" y="6582508"/>
                <a:chExt cx="152400" cy="486507"/>
              </a:xfrm>
            </p:grpSpPr>
            <p:cxnSp>
              <p:nvCxnSpPr>
                <p:cNvPr id="203" name="Straight Connector 202"/>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4" name="Straight Connector 203"/>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9" name="Group 178"/>
              <p:cNvGrpSpPr/>
              <p:nvPr/>
            </p:nvGrpSpPr>
            <p:grpSpPr>
              <a:xfrm>
                <a:off x="5891387" y="6582508"/>
                <a:ext cx="152400" cy="486507"/>
                <a:chOff x="7983415" y="6582508"/>
                <a:chExt cx="152400" cy="486507"/>
              </a:xfrm>
            </p:grpSpPr>
            <p:cxnSp>
              <p:nvCxnSpPr>
                <p:cNvPr id="201" name="Straight Connector 200"/>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2" name="Straight Connector 201"/>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0" name="Group 179"/>
              <p:cNvGrpSpPr/>
              <p:nvPr/>
            </p:nvGrpSpPr>
            <p:grpSpPr>
              <a:xfrm>
                <a:off x="5193130" y="6582508"/>
                <a:ext cx="152400" cy="486507"/>
                <a:chOff x="7983415" y="6582508"/>
                <a:chExt cx="152400" cy="486507"/>
              </a:xfrm>
            </p:grpSpPr>
            <p:cxnSp>
              <p:nvCxnSpPr>
                <p:cNvPr id="199" name="Straight Connector 198"/>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0" name="Straight Connector 199"/>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1" name="Group 180"/>
              <p:cNvGrpSpPr/>
              <p:nvPr/>
            </p:nvGrpSpPr>
            <p:grpSpPr>
              <a:xfrm>
                <a:off x="4494873" y="6582508"/>
                <a:ext cx="152400" cy="486507"/>
                <a:chOff x="7983415" y="6582508"/>
                <a:chExt cx="152400" cy="486507"/>
              </a:xfrm>
            </p:grpSpPr>
            <p:cxnSp>
              <p:nvCxnSpPr>
                <p:cNvPr id="197" name="Straight Connector 196"/>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8" name="Straight Connector 197"/>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2" name="Group 181"/>
              <p:cNvGrpSpPr/>
              <p:nvPr/>
            </p:nvGrpSpPr>
            <p:grpSpPr>
              <a:xfrm>
                <a:off x="3796616" y="6582508"/>
                <a:ext cx="152400" cy="486507"/>
                <a:chOff x="7983415" y="6582508"/>
                <a:chExt cx="152400" cy="486507"/>
              </a:xfrm>
            </p:grpSpPr>
            <p:cxnSp>
              <p:nvCxnSpPr>
                <p:cNvPr id="195" name="Straight Connector 194"/>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6" name="Straight Connector 195"/>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3" name="Group 182"/>
              <p:cNvGrpSpPr/>
              <p:nvPr/>
            </p:nvGrpSpPr>
            <p:grpSpPr>
              <a:xfrm>
                <a:off x="3098359" y="6582508"/>
                <a:ext cx="152400" cy="486507"/>
                <a:chOff x="7983415" y="6582508"/>
                <a:chExt cx="152400" cy="486507"/>
              </a:xfrm>
            </p:grpSpPr>
            <p:cxnSp>
              <p:nvCxnSpPr>
                <p:cNvPr id="193" name="Straight Connector 192"/>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4" name="Straight Connector 193"/>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4" name="Group 183"/>
              <p:cNvGrpSpPr/>
              <p:nvPr/>
            </p:nvGrpSpPr>
            <p:grpSpPr>
              <a:xfrm>
                <a:off x="2400102" y="6582508"/>
                <a:ext cx="152400" cy="486507"/>
                <a:chOff x="7983415" y="6582508"/>
                <a:chExt cx="152400" cy="486507"/>
              </a:xfrm>
            </p:grpSpPr>
            <p:cxnSp>
              <p:nvCxnSpPr>
                <p:cNvPr id="191" name="Straight Connector 190"/>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2" name="Straight Connector 191"/>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5" name="Group 184"/>
              <p:cNvGrpSpPr/>
              <p:nvPr/>
            </p:nvGrpSpPr>
            <p:grpSpPr>
              <a:xfrm>
                <a:off x="1701845" y="6582508"/>
                <a:ext cx="152400" cy="486507"/>
                <a:chOff x="7983415" y="6582508"/>
                <a:chExt cx="152400" cy="486507"/>
              </a:xfrm>
            </p:grpSpPr>
            <p:cxnSp>
              <p:nvCxnSpPr>
                <p:cNvPr id="189" name="Straight Connector 188"/>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6" name="Group 185"/>
              <p:cNvGrpSpPr/>
              <p:nvPr/>
            </p:nvGrpSpPr>
            <p:grpSpPr>
              <a:xfrm>
                <a:off x="1003588" y="6582508"/>
                <a:ext cx="152400" cy="486507"/>
                <a:chOff x="7983415" y="6582508"/>
                <a:chExt cx="152400" cy="486507"/>
              </a:xfrm>
            </p:grpSpPr>
            <p:cxnSp>
              <p:nvCxnSpPr>
                <p:cNvPr id="187" name="Straight Connector 186"/>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grpSp>
      <p:sp>
        <p:nvSpPr>
          <p:cNvPr id="155" name="Text Placeholder 6"/>
          <p:cNvSpPr>
            <a:spLocks noGrp="1"/>
          </p:cNvSpPr>
          <p:nvPr>
            <p:ph type="body" sz="quarter" idx="14"/>
          </p:nvPr>
        </p:nvSpPr>
        <p:spPr>
          <a:xfrm>
            <a:off x="458788" y="6399212"/>
            <a:ext cx="5438508" cy="458788"/>
          </a:xfrm>
        </p:spPr>
        <p:txBody>
          <a:bodyPr vert="horz" lIns="0" tIns="0" rIns="0" bIns="0" rtlCol="0" anchor="ctr">
            <a:noAutofit/>
          </a:bodyPr>
          <a:lstStyle>
            <a:lvl1pPr>
              <a:defRPr lang="en-US" sz="800" i="0" dirty="0" smtClean="0">
                <a:solidFill>
                  <a:schemeClr val="bg2"/>
                </a:solidFill>
                <a:latin typeface="+mj-lt"/>
              </a:defRPr>
            </a:lvl1pPr>
          </a:lstStyle>
          <a:p>
            <a:pPr lvl="0">
              <a:lnSpc>
                <a:spcPct val="85000"/>
              </a:lnSpc>
              <a:spcBef>
                <a:spcPts val="0"/>
              </a:spcBef>
              <a:spcAft>
                <a:spcPts val="0"/>
              </a:spcAft>
              <a:buFontTx/>
              <a:buNone/>
            </a:pPr>
            <a:r>
              <a:rPr lang="en-US"/>
              <a:t>Edit Master text styles</a:t>
            </a:r>
          </a:p>
        </p:txBody>
      </p:sp>
    </p:spTree>
    <p:extLst>
      <p:ext uri="{BB962C8B-B14F-4D97-AF65-F5344CB8AC3E}">
        <p14:creationId xmlns:p14="http://schemas.microsoft.com/office/powerpoint/2010/main" val="85039804"/>
      </p:ext>
    </p:extLst>
  </p:cSld>
  <p:clrMapOvr>
    <a:masterClrMapping/>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5">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Click to edit Master title style</a:t>
            </a:r>
          </a:p>
        </p:txBody>
      </p:sp>
      <p:sp>
        <p:nvSpPr>
          <p:cNvPr id="3" name="Content Placeholder 2"/>
          <p:cNvSpPr>
            <a:spLocks noGrp="1"/>
          </p:cNvSpPr>
          <p:nvPr>
            <p:ph idx="1"/>
          </p:nvPr>
        </p:nvSpPr>
        <p:spPr>
          <a:xfrm>
            <a:off x="457732" y="1816100"/>
            <a:ext cx="1523417" cy="4583111"/>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2" name="Text Placeholder 2"/>
          <p:cNvSpPr>
            <a:spLocks noGrp="1"/>
          </p:cNvSpPr>
          <p:nvPr>
            <p:ph type="body" idx="10"/>
          </p:nvPr>
        </p:nvSpPr>
        <p:spPr>
          <a:xfrm>
            <a:off x="459580" y="1134598"/>
            <a:ext cx="8227220" cy="536519"/>
          </a:xfrm>
        </p:spPr>
        <p:txBody>
          <a:bodyPr anchor="t">
            <a:noAutofit/>
          </a:bodyPr>
          <a:lstStyle>
            <a:lvl1pPr marL="0" indent="0">
              <a:buNone/>
              <a:defRPr sz="15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9" name="Content Placeholder 2"/>
          <p:cNvSpPr>
            <a:spLocks noGrp="1"/>
          </p:cNvSpPr>
          <p:nvPr>
            <p:ph idx="11"/>
          </p:nvPr>
        </p:nvSpPr>
        <p:spPr>
          <a:xfrm>
            <a:off x="2133550" y="1816100"/>
            <a:ext cx="1523417" cy="4583111"/>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1" name="Content Placeholder 2"/>
          <p:cNvSpPr>
            <a:spLocks noGrp="1"/>
          </p:cNvSpPr>
          <p:nvPr>
            <p:ph idx="12"/>
          </p:nvPr>
        </p:nvSpPr>
        <p:spPr>
          <a:xfrm>
            <a:off x="3822113" y="1816100"/>
            <a:ext cx="1523417" cy="4583111"/>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2" name="Content Placeholder 2"/>
          <p:cNvSpPr>
            <a:spLocks noGrp="1"/>
          </p:cNvSpPr>
          <p:nvPr>
            <p:ph idx="13"/>
          </p:nvPr>
        </p:nvSpPr>
        <p:spPr>
          <a:xfrm>
            <a:off x="5485185" y="1816100"/>
            <a:ext cx="1523417" cy="4583111"/>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3" name="Content Placeholder 2"/>
          <p:cNvSpPr>
            <a:spLocks noGrp="1"/>
          </p:cNvSpPr>
          <p:nvPr>
            <p:ph idx="14"/>
          </p:nvPr>
        </p:nvSpPr>
        <p:spPr>
          <a:xfrm>
            <a:off x="7161002" y="1816100"/>
            <a:ext cx="1523417" cy="4583111"/>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179" name="Group 178"/>
          <p:cNvGrpSpPr/>
          <p:nvPr/>
        </p:nvGrpSpPr>
        <p:grpSpPr>
          <a:xfrm>
            <a:off x="-151325" y="-141165"/>
            <a:ext cx="9439923" cy="7136527"/>
            <a:chOff x="-151325" y="-141165"/>
            <a:chExt cx="9439923" cy="7136527"/>
          </a:xfrm>
        </p:grpSpPr>
        <p:grpSp>
          <p:nvGrpSpPr>
            <p:cNvPr id="180" name="Group 179"/>
            <p:cNvGrpSpPr/>
            <p:nvPr/>
          </p:nvGrpSpPr>
          <p:grpSpPr>
            <a:xfrm>
              <a:off x="457731" y="6873247"/>
              <a:ext cx="8226688" cy="122115"/>
              <a:chOff x="457731" y="6582508"/>
              <a:chExt cx="8226688" cy="486507"/>
            </a:xfrm>
          </p:grpSpPr>
          <p:cxnSp>
            <p:nvCxnSpPr>
              <p:cNvPr id="289" name="Straight Connector 288"/>
              <p:cNvCxnSpPr/>
              <p:nvPr/>
            </p:nvCxnSpPr>
            <p:spPr>
              <a:xfrm>
                <a:off x="457731"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0" name="Straight Connector 289"/>
              <p:cNvCxnSpPr/>
              <p:nvPr/>
            </p:nvCxnSpPr>
            <p:spPr>
              <a:xfrm>
                <a:off x="8684419"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91" name="Group 290"/>
              <p:cNvGrpSpPr/>
              <p:nvPr/>
            </p:nvGrpSpPr>
            <p:grpSpPr>
              <a:xfrm>
                <a:off x="7986158" y="6582508"/>
                <a:ext cx="152400" cy="486507"/>
                <a:chOff x="7983415" y="6582508"/>
                <a:chExt cx="152400" cy="486507"/>
              </a:xfrm>
            </p:grpSpPr>
            <p:cxnSp>
              <p:nvCxnSpPr>
                <p:cNvPr id="322" name="Straight Connector 321"/>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23" name="Straight Connector 322"/>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92" name="Group 291"/>
              <p:cNvGrpSpPr/>
              <p:nvPr/>
            </p:nvGrpSpPr>
            <p:grpSpPr>
              <a:xfrm>
                <a:off x="7287901" y="6582508"/>
                <a:ext cx="152400" cy="486507"/>
                <a:chOff x="7983415" y="6582508"/>
                <a:chExt cx="152400" cy="486507"/>
              </a:xfrm>
            </p:grpSpPr>
            <p:cxnSp>
              <p:nvCxnSpPr>
                <p:cNvPr id="320" name="Straight Connector 319"/>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21" name="Straight Connector 320"/>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93" name="Group 292"/>
              <p:cNvGrpSpPr/>
              <p:nvPr/>
            </p:nvGrpSpPr>
            <p:grpSpPr>
              <a:xfrm>
                <a:off x="6589644" y="6582508"/>
                <a:ext cx="152400" cy="486507"/>
                <a:chOff x="7983415" y="6582508"/>
                <a:chExt cx="152400" cy="486507"/>
              </a:xfrm>
            </p:grpSpPr>
            <p:cxnSp>
              <p:nvCxnSpPr>
                <p:cNvPr id="318" name="Straight Connector 317"/>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19" name="Straight Connector 318"/>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94" name="Group 293"/>
              <p:cNvGrpSpPr/>
              <p:nvPr/>
            </p:nvGrpSpPr>
            <p:grpSpPr>
              <a:xfrm>
                <a:off x="5891387" y="6582508"/>
                <a:ext cx="152400" cy="486507"/>
                <a:chOff x="7983415" y="6582508"/>
                <a:chExt cx="152400" cy="486507"/>
              </a:xfrm>
            </p:grpSpPr>
            <p:cxnSp>
              <p:nvCxnSpPr>
                <p:cNvPr id="316" name="Straight Connector 315"/>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17" name="Straight Connector 316"/>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95" name="Group 294"/>
              <p:cNvGrpSpPr/>
              <p:nvPr/>
            </p:nvGrpSpPr>
            <p:grpSpPr>
              <a:xfrm>
                <a:off x="5193130" y="6582508"/>
                <a:ext cx="152400" cy="486507"/>
                <a:chOff x="7983415" y="6582508"/>
                <a:chExt cx="152400" cy="486507"/>
              </a:xfrm>
            </p:grpSpPr>
            <p:cxnSp>
              <p:nvCxnSpPr>
                <p:cNvPr id="314" name="Straight Connector 313"/>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15" name="Straight Connector 314"/>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96" name="Group 295"/>
              <p:cNvGrpSpPr/>
              <p:nvPr/>
            </p:nvGrpSpPr>
            <p:grpSpPr>
              <a:xfrm>
                <a:off x="4494873" y="6582508"/>
                <a:ext cx="152400" cy="486507"/>
                <a:chOff x="7983415" y="6582508"/>
                <a:chExt cx="152400" cy="486507"/>
              </a:xfrm>
            </p:grpSpPr>
            <p:cxnSp>
              <p:nvCxnSpPr>
                <p:cNvPr id="312" name="Straight Connector 311"/>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13" name="Straight Connector 312"/>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97" name="Group 296"/>
              <p:cNvGrpSpPr/>
              <p:nvPr/>
            </p:nvGrpSpPr>
            <p:grpSpPr>
              <a:xfrm>
                <a:off x="3796616" y="6582508"/>
                <a:ext cx="152400" cy="486507"/>
                <a:chOff x="7983415" y="6582508"/>
                <a:chExt cx="152400" cy="486507"/>
              </a:xfrm>
            </p:grpSpPr>
            <p:cxnSp>
              <p:nvCxnSpPr>
                <p:cNvPr id="310" name="Straight Connector 309"/>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11" name="Straight Connector 310"/>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98" name="Group 297"/>
              <p:cNvGrpSpPr/>
              <p:nvPr/>
            </p:nvGrpSpPr>
            <p:grpSpPr>
              <a:xfrm>
                <a:off x="3098359" y="6582508"/>
                <a:ext cx="152400" cy="486507"/>
                <a:chOff x="7983415" y="6582508"/>
                <a:chExt cx="152400" cy="486507"/>
              </a:xfrm>
            </p:grpSpPr>
            <p:cxnSp>
              <p:nvCxnSpPr>
                <p:cNvPr id="308" name="Straight Connector 307"/>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9" name="Straight Connector 308"/>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99" name="Group 298"/>
              <p:cNvGrpSpPr/>
              <p:nvPr/>
            </p:nvGrpSpPr>
            <p:grpSpPr>
              <a:xfrm>
                <a:off x="2400102" y="6582508"/>
                <a:ext cx="152400" cy="486507"/>
                <a:chOff x="7983415" y="6582508"/>
                <a:chExt cx="152400" cy="486507"/>
              </a:xfrm>
            </p:grpSpPr>
            <p:cxnSp>
              <p:nvCxnSpPr>
                <p:cNvPr id="306" name="Straight Connector 305"/>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00" name="Group 299"/>
              <p:cNvGrpSpPr/>
              <p:nvPr/>
            </p:nvGrpSpPr>
            <p:grpSpPr>
              <a:xfrm>
                <a:off x="1701845" y="6582508"/>
                <a:ext cx="152400" cy="486507"/>
                <a:chOff x="7983415" y="6582508"/>
                <a:chExt cx="152400" cy="486507"/>
              </a:xfrm>
            </p:grpSpPr>
            <p:cxnSp>
              <p:nvCxnSpPr>
                <p:cNvPr id="304" name="Straight Connector 303"/>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5" name="Straight Connector 304"/>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01" name="Group 300"/>
              <p:cNvGrpSpPr/>
              <p:nvPr/>
            </p:nvGrpSpPr>
            <p:grpSpPr>
              <a:xfrm>
                <a:off x="1003588" y="6582508"/>
                <a:ext cx="152400" cy="486507"/>
                <a:chOff x="7983415" y="6582508"/>
                <a:chExt cx="152400" cy="486507"/>
              </a:xfrm>
            </p:grpSpPr>
            <p:cxnSp>
              <p:nvCxnSpPr>
                <p:cNvPr id="302" name="Straight Connector 301"/>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3" name="Straight Connector 302"/>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grpSp>
          <p:nvGrpSpPr>
            <p:cNvPr id="181" name="Group 180"/>
            <p:cNvGrpSpPr/>
            <p:nvPr/>
          </p:nvGrpSpPr>
          <p:grpSpPr>
            <a:xfrm>
              <a:off x="-151325" y="454007"/>
              <a:ext cx="122115" cy="5945205"/>
              <a:chOff x="-238875" y="454007"/>
              <a:chExt cx="122115" cy="5945205"/>
            </a:xfrm>
          </p:grpSpPr>
          <p:cxnSp>
            <p:nvCxnSpPr>
              <p:cNvPr id="254" name="Straight Connector 253"/>
              <p:cNvCxnSpPr/>
              <p:nvPr/>
            </p:nvCxnSpPr>
            <p:spPr>
              <a:xfrm rot="5400000">
                <a:off x="-177817" y="392949"/>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55" name="Group 254"/>
              <p:cNvGrpSpPr/>
              <p:nvPr/>
            </p:nvGrpSpPr>
            <p:grpSpPr>
              <a:xfrm rot="5400000">
                <a:off x="-254017" y="5940709"/>
                <a:ext cx="152400" cy="122115"/>
                <a:chOff x="7983415" y="6582508"/>
                <a:chExt cx="152400" cy="486507"/>
              </a:xfrm>
            </p:grpSpPr>
            <p:cxnSp>
              <p:nvCxnSpPr>
                <p:cNvPr id="287" name="Straight Connector 286"/>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88" name="Straight Connector 287"/>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6" name="Group 255"/>
              <p:cNvGrpSpPr/>
              <p:nvPr/>
            </p:nvGrpSpPr>
            <p:grpSpPr>
              <a:xfrm rot="5400000">
                <a:off x="-254017" y="5467067"/>
                <a:ext cx="152400" cy="122115"/>
                <a:chOff x="7983415" y="6582508"/>
                <a:chExt cx="152400" cy="486507"/>
              </a:xfrm>
            </p:grpSpPr>
            <p:cxnSp>
              <p:nvCxnSpPr>
                <p:cNvPr id="285" name="Straight Connector 284"/>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86" name="Straight Connector 285"/>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7" name="Group 256"/>
              <p:cNvGrpSpPr/>
              <p:nvPr/>
            </p:nvGrpSpPr>
            <p:grpSpPr>
              <a:xfrm rot="5400000">
                <a:off x="-254017" y="4993425"/>
                <a:ext cx="152400" cy="122115"/>
                <a:chOff x="7983415" y="6582508"/>
                <a:chExt cx="152400" cy="486507"/>
              </a:xfrm>
            </p:grpSpPr>
            <p:cxnSp>
              <p:nvCxnSpPr>
                <p:cNvPr id="283" name="Straight Connector 282"/>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84" name="Straight Connector 283"/>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8" name="Group 257"/>
              <p:cNvGrpSpPr/>
              <p:nvPr/>
            </p:nvGrpSpPr>
            <p:grpSpPr>
              <a:xfrm rot="5400000">
                <a:off x="-254017" y="4519783"/>
                <a:ext cx="152400" cy="122115"/>
                <a:chOff x="7983415" y="6582508"/>
                <a:chExt cx="152400" cy="486507"/>
              </a:xfrm>
            </p:grpSpPr>
            <p:cxnSp>
              <p:nvCxnSpPr>
                <p:cNvPr id="281" name="Straight Connector 280"/>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82" name="Straight Connector 281"/>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9" name="Group 258"/>
              <p:cNvGrpSpPr/>
              <p:nvPr/>
            </p:nvGrpSpPr>
            <p:grpSpPr>
              <a:xfrm rot="5400000">
                <a:off x="-254017" y="4046141"/>
                <a:ext cx="152400" cy="122115"/>
                <a:chOff x="7983415" y="6582508"/>
                <a:chExt cx="152400" cy="486507"/>
              </a:xfrm>
            </p:grpSpPr>
            <p:cxnSp>
              <p:nvCxnSpPr>
                <p:cNvPr id="279" name="Straight Connector 278"/>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80" name="Straight Connector 279"/>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60" name="Group 259"/>
              <p:cNvGrpSpPr/>
              <p:nvPr/>
            </p:nvGrpSpPr>
            <p:grpSpPr>
              <a:xfrm rot="5400000">
                <a:off x="-254017" y="3572499"/>
                <a:ext cx="152400" cy="122115"/>
                <a:chOff x="7983415" y="6582508"/>
                <a:chExt cx="152400" cy="486507"/>
              </a:xfrm>
            </p:grpSpPr>
            <p:cxnSp>
              <p:nvCxnSpPr>
                <p:cNvPr id="277" name="Straight Connector 276"/>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61" name="Group 260"/>
              <p:cNvGrpSpPr/>
              <p:nvPr/>
            </p:nvGrpSpPr>
            <p:grpSpPr>
              <a:xfrm rot="5400000">
                <a:off x="-254017" y="3098857"/>
                <a:ext cx="152400" cy="122115"/>
                <a:chOff x="7983415" y="6582508"/>
                <a:chExt cx="152400" cy="486507"/>
              </a:xfrm>
            </p:grpSpPr>
            <p:cxnSp>
              <p:nvCxnSpPr>
                <p:cNvPr id="275" name="Straight Connector 274"/>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6" name="Straight Connector 275"/>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62" name="Group 261"/>
              <p:cNvGrpSpPr/>
              <p:nvPr/>
            </p:nvGrpSpPr>
            <p:grpSpPr>
              <a:xfrm rot="5400000">
                <a:off x="-254017" y="2625215"/>
                <a:ext cx="152400" cy="122115"/>
                <a:chOff x="7983415" y="6582508"/>
                <a:chExt cx="152400" cy="486507"/>
              </a:xfrm>
            </p:grpSpPr>
            <p:cxnSp>
              <p:nvCxnSpPr>
                <p:cNvPr id="273" name="Straight Connector 272"/>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4" name="Straight Connector 273"/>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63" name="Group 262"/>
              <p:cNvGrpSpPr/>
              <p:nvPr/>
            </p:nvGrpSpPr>
            <p:grpSpPr>
              <a:xfrm rot="5400000">
                <a:off x="-254017" y="2151573"/>
                <a:ext cx="152400" cy="122115"/>
                <a:chOff x="7983415" y="6582508"/>
                <a:chExt cx="152400" cy="486507"/>
              </a:xfrm>
            </p:grpSpPr>
            <p:cxnSp>
              <p:nvCxnSpPr>
                <p:cNvPr id="271" name="Straight Connector 270"/>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2" name="Straight Connector 271"/>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64" name="Group 263"/>
              <p:cNvGrpSpPr/>
              <p:nvPr/>
            </p:nvGrpSpPr>
            <p:grpSpPr>
              <a:xfrm rot="5400000">
                <a:off x="-254017" y="1677931"/>
                <a:ext cx="152400" cy="122115"/>
                <a:chOff x="7983415" y="6582508"/>
                <a:chExt cx="152400" cy="486507"/>
              </a:xfrm>
            </p:grpSpPr>
            <p:cxnSp>
              <p:nvCxnSpPr>
                <p:cNvPr id="269" name="Straight Connector 268"/>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65" name="Group 264"/>
              <p:cNvGrpSpPr/>
              <p:nvPr/>
            </p:nvGrpSpPr>
            <p:grpSpPr>
              <a:xfrm rot="5400000">
                <a:off x="-254017" y="997340"/>
                <a:ext cx="152400" cy="122115"/>
                <a:chOff x="7983415" y="6582508"/>
                <a:chExt cx="152400" cy="486507"/>
              </a:xfrm>
            </p:grpSpPr>
            <p:cxnSp>
              <p:nvCxnSpPr>
                <p:cNvPr id="267" name="Straight Connector 266"/>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66" name="Straight Connector 265"/>
              <p:cNvCxnSpPr/>
              <p:nvPr/>
            </p:nvCxnSpPr>
            <p:spPr>
              <a:xfrm rot="5400000">
                <a:off x="-177817" y="6338154"/>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2" name="Group 181"/>
            <p:cNvGrpSpPr/>
            <p:nvPr/>
          </p:nvGrpSpPr>
          <p:grpSpPr>
            <a:xfrm>
              <a:off x="9166483" y="454007"/>
              <a:ext cx="122115" cy="5945205"/>
              <a:chOff x="-238875" y="454007"/>
              <a:chExt cx="122115" cy="5945205"/>
            </a:xfrm>
          </p:grpSpPr>
          <p:cxnSp>
            <p:nvCxnSpPr>
              <p:cNvPr id="219" name="Straight Connector 218"/>
              <p:cNvCxnSpPr/>
              <p:nvPr/>
            </p:nvCxnSpPr>
            <p:spPr>
              <a:xfrm rot="5400000">
                <a:off x="-177817" y="392949"/>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20" name="Group 219"/>
              <p:cNvGrpSpPr/>
              <p:nvPr/>
            </p:nvGrpSpPr>
            <p:grpSpPr>
              <a:xfrm rot="5400000">
                <a:off x="-254017" y="5940709"/>
                <a:ext cx="152400" cy="122115"/>
                <a:chOff x="7983415" y="6582508"/>
                <a:chExt cx="152400" cy="486507"/>
              </a:xfrm>
            </p:grpSpPr>
            <p:cxnSp>
              <p:nvCxnSpPr>
                <p:cNvPr id="252" name="Straight Connector 251"/>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21" name="Group 220"/>
              <p:cNvGrpSpPr/>
              <p:nvPr/>
            </p:nvGrpSpPr>
            <p:grpSpPr>
              <a:xfrm rot="5400000">
                <a:off x="-254017" y="5467067"/>
                <a:ext cx="152400" cy="122115"/>
                <a:chOff x="7983415" y="6582508"/>
                <a:chExt cx="152400" cy="486507"/>
              </a:xfrm>
            </p:grpSpPr>
            <p:cxnSp>
              <p:nvCxnSpPr>
                <p:cNvPr id="250" name="Straight Connector 249"/>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22" name="Group 221"/>
              <p:cNvGrpSpPr/>
              <p:nvPr/>
            </p:nvGrpSpPr>
            <p:grpSpPr>
              <a:xfrm rot="5400000">
                <a:off x="-254017" y="4993425"/>
                <a:ext cx="152400" cy="122115"/>
                <a:chOff x="7983415" y="6582508"/>
                <a:chExt cx="152400" cy="486507"/>
              </a:xfrm>
            </p:grpSpPr>
            <p:cxnSp>
              <p:nvCxnSpPr>
                <p:cNvPr id="248" name="Straight Connector 247"/>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23" name="Group 222"/>
              <p:cNvGrpSpPr/>
              <p:nvPr/>
            </p:nvGrpSpPr>
            <p:grpSpPr>
              <a:xfrm rot="5400000">
                <a:off x="-254017" y="4519783"/>
                <a:ext cx="152400" cy="122115"/>
                <a:chOff x="7983415" y="6582508"/>
                <a:chExt cx="152400" cy="486507"/>
              </a:xfrm>
            </p:grpSpPr>
            <p:cxnSp>
              <p:nvCxnSpPr>
                <p:cNvPr id="246" name="Straight Connector 245"/>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24" name="Group 223"/>
              <p:cNvGrpSpPr/>
              <p:nvPr/>
            </p:nvGrpSpPr>
            <p:grpSpPr>
              <a:xfrm rot="5400000">
                <a:off x="-254017" y="4046141"/>
                <a:ext cx="152400" cy="122115"/>
                <a:chOff x="7983415" y="6582508"/>
                <a:chExt cx="152400" cy="486507"/>
              </a:xfrm>
            </p:grpSpPr>
            <p:cxnSp>
              <p:nvCxnSpPr>
                <p:cNvPr id="244" name="Straight Connector 243"/>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25" name="Group 224"/>
              <p:cNvGrpSpPr/>
              <p:nvPr/>
            </p:nvGrpSpPr>
            <p:grpSpPr>
              <a:xfrm rot="5400000">
                <a:off x="-254017" y="3572499"/>
                <a:ext cx="152400" cy="122115"/>
                <a:chOff x="7983415" y="6582508"/>
                <a:chExt cx="152400" cy="486507"/>
              </a:xfrm>
            </p:grpSpPr>
            <p:cxnSp>
              <p:nvCxnSpPr>
                <p:cNvPr id="242" name="Straight Connector 241"/>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26" name="Group 225"/>
              <p:cNvGrpSpPr/>
              <p:nvPr/>
            </p:nvGrpSpPr>
            <p:grpSpPr>
              <a:xfrm rot="5400000">
                <a:off x="-254017" y="3098857"/>
                <a:ext cx="152400" cy="122115"/>
                <a:chOff x="7983415" y="6582508"/>
                <a:chExt cx="152400" cy="486507"/>
              </a:xfrm>
            </p:grpSpPr>
            <p:cxnSp>
              <p:nvCxnSpPr>
                <p:cNvPr id="240" name="Straight Connector 239"/>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27" name="Group 226"/>
              <p:cNvGrpSpPr/>
              <p:nvPr/>
            </p:nvGrpSpPr>
            <p:grpSpPr>
              <a:xfrm rot="5400000">
                <a:off x="-254017" y="2625215"/>
                <a:ext cx="152400" cy="122115"/>
                <a:chOff x="7983415" y="6582508"/>
                <a:chExt cx="152400" cy="486507"/>
              </a:xfrm>
            </p:grpSpPr>
            <p:cxnSp>
              <p:nvCxnSpPr>
                <p:cNvPr id="238" name="Straight Connector 237"/>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28" name="Group 227"/>
              <p:cNvGrpSpPr/>
              <p:nvPr/>
            </p:nvGrpSpPr>
            <p:grpSpPr>
              <a:xfrm rot="5400000">
                <a:off x="-254017" y="2151573"/>
                <a:ext cx="152400" cy="122115"/>
                <a:chOff x="7983415" y="6582508"/>
                <a:chExt cx="152400" cy="486507"/>
              </a:xfrm>
            </p:grpSpPr>
            <p:cxnSp>
              <p:nvCxnSpPr>
                <p:cNvPr id="236" name="Straight Connector 235"/>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29" name="Group 228"/>
              <p:cNvGrpSpPr/>
              <p:nvPr/>
            </p:nvGrpSpPr>
            <p:grpSpPr>
              <a:xfrm rot="5400000">
                <a:off x="-254017" y="1677931"/>
                <a:ext cx="152400" cy="122115"/>
                <a:chOff x="7983415" y="6582508"/>
                <a:chExt cx="152400" cy="486507"/>
              </a:xfrm>
            </p:grpSpPr>
            <p:cxnSp>
              <p:nvCxnSpPr>
                <p:cNvPr id="234" name="Straight Connector 233"/>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5" name="Straight Connector 234"/>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0" name="Group 229"/>
              <p:cNvGrpSpPr/>
              <p:nvPr/>
            </p:nvGrpSpPr>
            <p:grpSpPr>
              <a:xfrm rot="5400000">
                <a:off x="-254017" y="997340"/>
                <a:ext cx="152400" cy="122115"/>
                <a:chOff x="7983415" y="6582508"/>
                <a:chExt cx="152400" cy="486507"/>
              </a:xfrm>
            </p:grpSpPr>
            <p:cxnSp>
              <p:nvCxnSpPr>
                <p:cNvPr id="232" name="Straight Connector 231"/>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3" name="Straight Connector 232"/>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31" name="Straight Connector 230"/>
              <p:cNvCxnSpPr/>
              <p:nvPr/>
            </p:nvCxnSpPr>
            <p:spPr>
              <a:xfrm rot="5400000">
                <a:off x="-177817" y="6338154"/>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3" name="Group 182"/>
            <p:cNvGrpSpPr/>
            <p:nvPr/>
          </p:nvGrpSpPr>
          <p:grpSpPr>
            <a:xfrm>
              <a:off x="457731" y="-141165"/>
              <a:ext cx="8226688" cy="122115"/>
              <a:chOff x="457731" y="6582508"/>
              <a:chExt cx="8226688" cy="486507"/>
            </a:xfrm>
          </p:grpSpPr>
          <p:cxnSp>
            <p:nvCxnSpPr>
              <p:cNvPr id="184" name="Straight Connector 183"/>
              <p:cNvCxnSpPr/>
              <p:nvPr/>
            </p:nvCxnSpPr>
            <p:spPr>
              <a:xfrm>
                <a:off x="457731"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a:off x="8684419"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186" name="Group 185"/>
              <p:cNvGrpSpPr/>
              <p:nvPr/>
            </p:nvGrpSpPr>
            <p:grpSpPr>
              <a:xfrm>
                <a:off x="7986158" y="6582508"/>
                <a:ext cx="152400" cy="486507"/>
                <a:chOff x="7983415" y="6582508"/>
                <a:chExt cx="152400" cy="486507"/>
              </a:xfrm>
            </p:grpSpPr>
            <p:cxnSp>
              <p:nvCxnSpPr>
                <p:cNvPr id="217" name="Straight Connector 216"/>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7" name="Group 186"/>
              <p:cNvGrpSpPr/>
              <p:nvPr/>
            </p:nvGrpSpPr>
            <p:grpSpPr>
              <a:xfrm>
                <a:off x="7287901" y="6582508"/>
                <a:ext cx="152400" cy="486507"/>
                <a:chOff x="7983415" y="6582508"/>
                <a:chExt cx="152400" cy="486507"/>
              </a:xfrm>
            </p:grpSpPr>
            <p:cxnSp>
              <p:nvCxnSpPr>
                <p:cNvPr id="215" name="Straight Connector 214"/>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8" name="Group 187"/>
              <p:cNvGrpSpPr/>
              <p:nvPr/>
            </p:nvGrpSpPr>
            <p:grpSpPr>
              <a:xfrm>
                <a:off x="6589644" y="6582508"/>
                <a:ext cx="152400" cy="486507"/>
                <a:chOff x="7983415" y="6582508"/>
                <a:chExt cx="152400" cy="486507"/>
              </a:xfrm>
            </p:grpSpPr>
            <p:cxnSp>
              <p:nvCxnSpPr>
                <p:cNvPr id="213" name="Straight Connector 212"/>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9" name="Group 188"/>
              <p:cNvGrpSpPr/>
              <p:nvPr/>
            </p:nvGrpSpPr>
            <p:grpSpPr>
              <a:xfrm>
                <a:off x="5891387" y="6582508"/>
                <a:ext cx="152400" cy="486507"/>
                <a:chOff x="7983415" y="6582508"/>
                <a:chExt cx="152400" cy="486507"/>
              </a:xfrm>
            </p:grpSpPr>
            <p:cxnSp>
              <p:nvCxnSpPr>
                <p:cNvPr id="211" name="Straight Connector 210"/>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90" name="Group 189"/>
              <p:cNvGrpSpPr/>
              <p:nvPr/>
            </p:nvGrpSpPr>
            <p:grpSpPr>
              <a:xfrm>
                <a:off x="5193130" y="6582508"/>
                <a:ext cx="152400" cy="486507"/>
                <a:chOff x="7983415" y="6582508"/>
                <a:chExt cx="152400" cy="486507"/>
              </a:xfrm>
            </p:grpSpPr>
            <p:cxnSp>
              <p:nvCxnSpPr>
                <p:cNvPr id="209" name="Straight Connector 208"/>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91" name="Group 190"/>
              <p:cNvGrpSpPr/>
              <p:nvPr/>
            </p:nvGrpSpPr>
            <p:grpSpPr>
              <a:xfrm>
                <a:off x="4494873" y="6582508"/>
                <a:ext cx="152400" cy="486507"/>
                <a:chOff x="7983415" y="6582508"/>
                <a:chExt cx="152400" cy="486507"/>
              </a:xfrm>
            </p:grpSpPr>
            <p:cxnSp>
              <p:nvCxnSpPr>
                <p:cNvPr id="207" name="Straight Connector 206"/>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8" name="Straight Connector 207"/>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92" name="Group 191"/>
              <p:cNvGrpSpPr/>
              <p:nvPr/>
            </p:nvGrpSpPr>
            <p:grpSpPr>
              <a:xfrm>
                <a:off x="3796616" y="6582508"/>
                <a:ext cx="152400" cy="486507"/>
                <a:chOff x="7983415" y="6582508"/>
                <a:chExt cx="152400" cy="486507"/>
              </a:xfrm>
            </p:grpSpPr>
            <p:cxnSp>
              <p:nvCxnSpPr>
                <p:cNvPr id="205" name="Straight Connector 204"/>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6" name="Straight Connector 205"/>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93" name="Group 192"/>
              <p:cNvGrpSpPr/>
              <p:nvPr/>
            </p:nvGrpSpPr>
            <p:grpSpPr>
              <a:xfrm>
                <a:off x="3098359" y="6582508"/>
                <a:ext cx="152400" cy="486507"/>
                <a:chOff x="7983415" y="6582508"/>
                <a:chExt cx="152400" cy="486507"/>
              </a:xfrm>
            </p:grpSpPr>
            <p:cxnSp>
              <p:nvCxnSpPr>
                <p:cNvPr id="203" name="Straight Connector 202"/>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4" name="Straight Connector 203"/>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94" name="Group 193"/>
              <p:cNvGrpSpPr/>
              <p:nvPr/>
            </p:nvGrpSpPr>
            <p:grpSpPr>
              <a:xfrm>
                <a:off x="2400102" y="6582508"/>
                <a:ext cx="152400" cy="486507"/>
                <a:chOff x="7983415" y="6582508"/>
                <a:chExt cx="152400" cy="486507"/>
              </a:xfrm>
            </p:grpSpPr>
            <p:cxnSp>
              <p:nvCxnSpPr>
                <p:cNvPr id="201" name="Straight Connector 200"/>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2" name="Straight Connector 201"/>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95" name="Group 194"/>
              <p:cNvGrpSpPr/>
              <p:nvPr/>
            </p:nvGrpSpPr>
            <p:grpSpPr>
              <a:xfrm>
                <a:off x="1701845" y="6582508"/>
                <a:ext cx="152400" cy="486507"/>
                <a:chOff x="7983415" y="6582508"/>
                <a:chExt cx="152400" cy="486507"/>
              </a:xfrm>
            </p:grpSpPr>
            <p:cxnSp>
              <p:nvCxnSpPr>
                <p:cNvPr id="199" name="Straight Connector 198"/>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0" name="Straight Connector 199"/>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96" name="Group 195"/>
              <p:cNvGrpSpPr/>
              <p:nvPr/>
            </p:nvGrpSpPr>
            <p:grpSpPr>
              <a:xfrm>
                <a:off x="1003588" y="6582508"/>
                <a:ext cx="152400" cy="486507"/>
                <a:chOff x="7983415" y="6582508"/>
                <a:chExt cx="152400" cy="486507"/>
              </a:xfrm>
            </p:grpSpPr>
            <p:cxnSp>
              <p:nvCxnSpPr>
                <p:cNvPr id="197" name="Straight Connector 196"/>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8" name="Straight Connector 197"/>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grpSp>
      <p:sp>
        <p:nvSpPr>
          <p:cNvPr id="156" name="Text Placeholder 6"/>
          <p:cNvSpPr>
            <a:spLocks noGrp="1"/>
          </p:cNvSpPr>
          <p:nvPr>
            <p:ph type="body" sz="quarter" idx="15"/>
          </p:nvPr>
        </p:nvSpPr>
        <p:spPr>
          <a:xfrm>
            <a:off x="458788" y="6399212"/>
            <a:ext cx="5438508" cy="458788"/>
          </a:xfrm>
        </p:spPr>
        <p:txBody>
          <a:bodyPr vert="horz" lIns="0" tIns="0" rIns="0" bIns="0" rtlCol="0" anchor="ctr">
            <a:noAutofit/>
          </a:bodyPr>
          <a:lstStyle>
            <a:lvl1pPr>
              <a:defRPr lang="en-US" sz="800" i="0" dirty="0" smtClean="0">
                <a:solidFill>
                  <a:schemeClr val="bg2"/>
                </a:solidFill>
                <a:latin typeface="+mj-lt"/>
              </a:defRPr>
            </a:lvl1pPr>
          </a:lstStyle>
          <a:p>
            <a:pPr lvl="0">
              <a:lnSpc>
                <a:spcPct val="85000"/>
              </a:lnSpc>
              <a:spcBef>
                <a:spcPts val="0"/>
              </a:spcBef>
              <a:spcAft>
                <a:spcPts val="0"/>
              </a:spcAft>
              <a:buFontTx/>
              <a:buNone/>
            </a:pPr>
            <a:r>
              <a:rPr lang="en-US"/>
              <a:t>Edit Master text styles</a:t>
            </a:r>
          </a:p>
        </p:txBody>
      </p:sp>
    </p:spTree>
    <p:extLst>
      <p:ext uri="{BB962C8B-B14F-4D97-AF65-F5344CB8AC3E}">
        <p14:creationId xmlns:p14="http://schemas.microsoft.com/office/powerpoint/2010/main" val="176602226"/>
      </p:ext>
    </p:extLst>
  </p:cSld>
  <p:clrMapOvr>
    <a:masterClrMapping/>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4 Split Horizontal">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Click to edit Master title style</a:t>
            </a:r>
          </a:p>
        </p:txBody>
      </p:sp>
      <p:sp>
        <p:nvSpPr>
          <p:cNvPr id="3" name="Content Placeholder 2"/>
          <p:cNvSpPr>
            <a:spLocks noGrp="1"/>
          </p:cNvSpPr>
          <p:nvPr>
            <p:ph idx="1"/>
          </p:nvPr>
        </p:nvSpPr>
        <p:spPr>
          <a:xfrm>
            <a:off x="457732" y="2762473"/>
            <a:ext cx="1942371" cy="1720471"/>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2" name="Text Placeholder 2"/>
          <p:cNvSpPr>
            <a:spLocks noGrp="1"/>
          </p:cNvSpPr>
          <p:nvPr>
            <p:ph type="body" idx="10"/>
          </p:nvPr>
        </p:nvSpPr>
        <p:spPr>
          <a:xfrm>
            <a:off x="459580" y="1134598"/>
            <a:ext cx="8227220" cy="536519"/>
          </a:xfrm>
        </p:spPr>
        <p:txBody>
          <a:bodyPr anchor="t">
            <a:noAutofit/>
          </a:bodyPr>
          <a:lstStyle>
            <a:lvl1pPr marL="0" indent="0">
              <a:buNone/>
              <a:defRPr sz="15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6" name="Content Placeholder 2"/>
          <p:cNvSpPr>
            <a:spLocks noGrp="1"/>
          </p:cNvSpPr>
          <p:nvPr>
            <p:ph idx="11"/>
          </p:nvPr>
        </p:nvSpPr>
        <p:spPr>
          <a:xfrm>
            <a:off x="2552504" y="2762473"/>
            <a:ext cx="1942371" cy="1720471"/>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7" name="Content Placeholder 2"/>
          <p:cNvSpPr>
            <a:spLocks noGrp="1"/>
          </p:cNvSpPr>
          <p:nvPr>
            <p:ph idx="12"/>
          </p:nvPr>
        </p:nvSpPr>
        <p:spPr>
          <a:xfrm>
            <a:off x="4647276" y="2762473"/>
            <a:ext cx="1942371" cy="1720471"/>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8" name="Content Placeholder 2"/>
          <p:cNvSpPr>
            <a:spLocks noGrp="1"/>
          </p:cNvSpPr>
          <p:nvPr>
            <p:ph idx="13"/>
          </p:nvPr>
        </p:nvSpPr>
        <p:spPr>
          <a:xfrm>
            <a:off x="6744429" y="2762473"/>
            <a:ext cx="1942371" cy="1720471"/>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169" name="Group 168"/>
          <p:cNvGrpSpPr/>
          <p:nvPr/>
        </p:nvGrpSpPr>
        <p:grpSpPr>
          <a:xfrm>
            <a:off x="-151325" y="-141165"/>
            <a:ext cx="9439923" cy="7136527"/>
            <a:chOff x="-151325" y="-141165"/>
            <a:chExt cx="9439923" cy="7136527"/>
          </a:xfrm>
        </p:grpSpPr>
        <p:grpSp>
          <p:nvGrpSpPr>
            <p:cNvPr id="170" name="Group 169"/>
            <p:cNvGrpSpPr/>
            <p:nvPr/>
          </p:nvGrpSpPr>
          <p:grpSpPr>
            <a:xfrm>
              <a:off x="457731" y="6873247"/>
              <a:ext cx="8226688" cy="122115"/>
              <a:chOff x="457731" y="6582508"/>
              <a:chExt cx="8226688" cy="486507"/>
            </a:xfrm>
          </p:grpSpPr>
          <p:cxnSp>
            <p:nvCxnSpPr>
              <p:cNvPr id="279" name="Straight Connector 278"/>
              <p:cNvCxnSpPr/>
              <p:nvPr/>
            </p:nvCxnSpPr>
            <p:spPr>
              <a:xfrm>
                <a:off x="457731"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80" name="Straight Connector 279"/>
              <p:cNvCxnSpPr/>
              <p:nvPr/>
            </p:nvCxnSpPr>
            <p:spPr>
              <a:xfrm>
                <a:off x="8684419"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81" name="Group 280"/>
              <p:cNvGrpSpPr/>
              <p:nvPr/>
            </p:nvGrpSpPr>
            <p:grpSpPr>
              <a:xfrm>
                <a:off x="7986158" y="6582508"/>
                <a:ext cx="152400" cy="486507"/>
                <a:chOff x="7983415" y="6582508"/>
                <a:chExt cx="152400" cy="486507"/>
              </a:xfrm>
            </p:grpSpPr>
            <p:cxnSp>
              <p:nvCxnSpPr>
                <p:cNvPr id="312" name="Straight Connector 311"/>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13" name="Straight Connector 312"/>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2" name="Group 281"/>
              <p:cNvGrpSpPr/>
              <p:nvPr/>
            </p:nvGrpSpPr>
            <p:grpSpPr>
              <a:xfrm>
                <a:off x="7287901" y="6582508"/>
                <a:ext cx="152400" cy="486507"/>
                <a:chOff x="7983415" y="6582508"/>
                <a:chExt cx="152400" cy="486507"/>
              </a:xfrm>
            </p:grpSpPr>
            <p:cxnSp>
              <p:nvCxnSpPr>
                <p:cNvPr id="310" name="Straight Connector 309"/>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11" name="Straight Connector 310"/>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3" name="Group 282"/>
              <p:cNvGrpSpPr/>
              <p:nvPr/>
            </p:nvGrpSpPr>
            <p:grpSpPr>
              <a:xfrm>
                <a:off x="6589644" y="6582508"/>
                <a:ext cx="152400" cy="486507"/>
                <a:chOff x="7983415" y="6582508"/>
                <a:chExt cx="152400" cy="486507"/>
              </a:xfrm>
            </p:grpSpPr>
            <p:cxnSp>
              <p:nvCxnSpPr>
                <p:cNvPr id="308" name="Straight Connector 307"/>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9" name="Straight Connector 308"/>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4" name="Group 283"/>
              <p:cNvGrpSpPr/>
              <p:nvPr/>
            </p:nvGrpSpPr>
            <p:grpSpPr>
              <a:xfrm>
                <a:off x="5891387" y="6582508"/>
                <a:ext cx="152400" cy="486507"/>
                <a:chOff x="7983415" y="6582508"/>
                <a:chExt cx="152400" cy="486507"/>
              </a:xfrm>
            </p:grpSpPr>
            <p:cxnSp>
              <p:nvCxnSpPr>
                <p:cNvPr id="306" name="Straight Connector 305"/>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5" name="Group 284"/>
              <p:cNvGrpSpPr/>
              <p:nvPr/>
            </p:nvGrpSpPr>
            <p:grpSpPr>
              <a:xfrm>
                <a:off x="5193130" y="6582508"/>
                <a:ext cx="152400" cy="486507"/>
                <a:chOff x="7983415" y="6582508"/>
                <a:chExt cx="152400" cy="486507"/>
              </a:xfrm>
            </p:grpSpPr>
            <p:cxnSp>
              <p:nvCxnSpPr>
                <p:cNvPr id="304" name="Straight Connector 303"/>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5" name="Straight Connector 304"/>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6" name="Group 285"/>
              <p:cNvGrpSpPr/>
              <p:nvPr/>
            </p:nvGrpSpPr>
            <p:grpSpPr>
              <a:xfrm>
                <a:off x="4494873" y="6582508"/>
                <a:ext cx="152400" cy="486507"/>
                <a:chOff x="7983415" y="6582508"/>
                <a:chExt cx="152400" cy="486507"/>
              </a:xfrm>
            </p:grpSpPr>
            <p:cxnSp>
              <p:nvCxnSpPr>
                <p:cNvPr id="302" name="Straight Connector 301"/>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3" name="Straight Connector 302"/>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7" name="Group 286"/>
              <p:cNvGrpSpPr/>
              <p:nvPr/>
            </p:nvGrpSpPr>
            <p:grpSpPr>
              <a:xfrm>
                <a:off x="3796616" y="6582508"/>
                <a:ext cx="152400" cy="486507"/>
                <a:chOff x="7983415" y="6582508"/>
                <a:chExt cx="152400" cy="486507"/>
              </a:xfrm>
            </p:grpSpPr>
            <p:cxnSp>
              <p:nvCxnSpPr>
                <p:cNvPr id="300" name="Straight Connector 299"/>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1" name="Straight Connector 300"/>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8" name="Group 287"/>
              <p:cNvGrpSpPr/>
              <p:nvPr/>
            </p:nvGrpSpPr>
            <p:grpSpPr>
              <a:xfrm>
                <a:off x="3098359" y="6582508"/>
                <a:ext cx="152400" cy="486507"/>
                <a:chOff x="7983415" y="6582508"/>
                <a:chExt cx="152400" cy="486507"/>
              </a:xfrm>
            </p:grpSpPr>
            <p:cxnSp>
              <p:nvCxnSpPr>
                <p:cNvPr id="298" name="Straight Connector 297"/>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9" name="Group 288"/>
              <p:cNvGrpSpPr/>
              <p:nvPr/>
            </p:nvGrpSpPr>
            <p:grpSpPr>
              <a:xfrm>
                <a:off x="2400102" y="6582508"/>
                <a:ext cx="152400" cy="486507"/>
                <a:chOff x="7983415" y="6582508"/>
                <a:chExt cx="152400" cy="486507"/>
              </a:xfrm>
            </p:grpSpPr>
            <p:cxnSp>
              <p:nvCxnSpPr>
                <p:cNvPr id="296" name="Straight Connector 295"/>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7" name="Straight Connector 296"/>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90" name="Group 289"/>
              <p:cNvGrpSpPr/>
              <p:nvPr/>
            </p:nvGrpSpPr>
            <p:grpSpPr>
              <a:xfrm>
                <a:off x="1701845" y="6582508"/>
                <a:ext cx="152400" cy="486507"/>
                <a:chOff x="7983415" y="6582508"/>
                <a:chExt cx="152400" cy="486507"/>
              </a:xfrm>
            </p:grpSpPr>
            <p:cxnSp>
              <p:nvCxnSpPr>
                <p:cNvPr id="294" name="Straight Connector 293"/>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5" name="Straight Connector 294"/>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91" name="Group 290"/>
              <p:cNvGrpSpPr/>
              <p:nvPr/>
            </p:nvGrpSpPr>
            <p:grpSpPr>
              <a:xfrm>
                <a:off x="1003588" y="6582508"/>
                <a:ext cx="152400" cy="486507"/>
                <a:chOff x="7983415" y="6582508"/>
                <a:chExt cx="152400" cy="486507"/>
              </a:xfrm>
            </p:grpSpPr>
            <p:cxnSp>
              <p:nvCxnSpPr>
                <p:cNvPr id="292" name="Straight Connector 291"/>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3" name="Straight Connector 292"/>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grpSp>
          <p:nvGrpSpPr>
            <p:cNvPr id="171" name="Group 170"/>
            <p:cNvGrpSpPr/>
            <p:nvPr/>
          </p:nvGrpSpPr>
          <p:grpSpPr>
            <a:xfrm>
              <a:off x="-151325" y="454007"/>
              <a:ext cx="122115" cy="5945205"/>
              <a:chOff x="-238875" y="454007"/>
              <a:chExt cx="122115" cy="5945205"/>
            </a:xfrm>
          </p:grpSpPr>
          <p:cxnSp>
            <p:nvCxnSpPr>
              <p:cNvPr id="244" name="Straight Connector 243"/>
              <p:cNvCxnSpPr/>
              <p:nvPr/>
            </p:nvCxnSpPr>
            <p:spPr>
              <a:xfrm rot="5400000">
                <a:off x="-177817" y="392949"/>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45" name="Group 244"/>
              <p:cNvGrpSpPr/>
              <p:nvPr/>
            </p:nvGrpSpPr>
            <p:grpSpPr>
              <a:xfrm rot="5400000">
                <a:off x="-254017" y="5940709"/>
                <a:ext cx="152400" cy="122115"/>
                <a:chOff x="7983415" y="6582508"/>
                <a:chExt cx="152400" cy="486507"/>
              </a:xfrm>
            </p:grpSpPr>
            <p:cxnSp>
              <p:nvCxnSpPr>
                <p:cNvPr id="277" name="Straight Connector 276"/>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6" name="Group 245"/>
              <p:cNvGrpSpPr/>
              <p:nvPr/>
            </p:nvGrpSpPr>
            <p:grpSpPr>
              <a:xfrm rot="5400000">
                <a:off x="-254017" y="5467067"/>
                <a:ext cx="152400" cy="122115"/>
                <a:chOff x="7983415" y="6582508"/>
                <a:chExt cx="152400" cy="486507"/>
              </a:xfrm>
            </p:grpSpPr>
            <p:cxnSp>
              <p:nvCxnSpPr>
                <p:cNvPr id="275" name="Straight Connector 274"/>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6" name="Straight Connector 275"/>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7" name="Group 246"/>
              <p:cNvGrpSpPr/>
              <p:nvPr/>
            </p:nvGrpSpPr>
            <p:grpSpPr>
              <a:xfrm rot="5400000">
                <a:off x="-254017" y="4993425"/>
                <a:ext cx="152400" cy="122115"/>
                <a:chOff x="7983415" y="6582508"/>
                <a:chExt cx="152400" cy="486507"/>
              </a:xfrm>
            </p:grpSpPr>
            <p:cxnSp>
              <p:nvCxnSpPr>
                <p:cNvPr id="273" name="Straight Connector 272"/>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4" name="Straight Connector 273"/>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8" name="Group 247"/>
              <p:cNvGrpSpPr/>
              <p:nvPr/>
            </p:nvGrpSpPr>
            <p:grpSpPr>
              <a:xfrm rot="5400000">
                <a:off x="-254017" y="4519783"/>
                <a:ext cx="152400" cy="122115"/>
                <a:chOff x="7983415" y="6582508"/>
                <a:chExt cx="152400" cy="486507"/>
              </a:xfrm>
            </p:grpSpPr>
            <p:cxnSp>
              <p:nvCxnSpPr>
                <p:cNvPr id="271" name="Straight Connector 270"/>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2" name="Straight Connector 271"/>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9" name="Group 248"/>
              <p:cNvGrpSpPr/>
              <p:nvPr/>
            </p:nvGrpSpPr>
            <p:grpSpPr>
              <a:xfrm rot="5400000">
                <a:off x="-254017" y="4046141"/>
                <a:ext cx="152400" cy="122115"/>
                <a:chOff x="7983415" y="6582508"/>
                <a:chExt cx="152400" cy="486507"/>
              </a:xfrm>
            </p:grpSpPr>
            <p:cxnSp>
              <p:nvCxnSpPr>
                <p:cNvPr id="269" name="Straight Connector 268"/>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0" name="Group 249"/>
              <p:cNvGrpSpPr/>
              <p:nvPr/>
            </p:nvGrpSpPr>
            <p:grpSpPr>
              <a:xfrm rot="5400000">
                <a:off x="-254017" y="3572499"/>
                <a:ext cx="152400" cy="122115"/>
                <a:chOff x="7983415" y="6582508"/>
                <a:chExt cx="152400" cy="486507"/>
              </a:xfrm>
            </p:grpSpPr>
            <p:cxnSp>
              <p:nvCxnSpPr>
                <p:cNvPr id="267" name="Straight Connector 266"/>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1" name="Group 250"/>
              <p:cNvGrpSpPr/>
              <p:nvPr/>
            </p:nvGrpSpPr>
            <p:grpSpPr>
              <a:xfrm rot="5400000">
                <a:off x="-254017" y="3098857"/>
                <a:ext cx="152400" cy="122115"/>
                <a:chOff x="7983415" y="6582508"/>
                <a:chExt cx="152400" cy="486507"/>
              </a:xfrm>
            </p:grpSpPr>
            <p:cxnSp>
              <p:nvCxnSpPr>
                <p:cNvPr id="265" name="Straight Connector 264"/>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2" name="Group 251"/>
              <p:cNvGrpSpPr/>
              <p:nvPr/>
            </p:nvGrpSpPr>
            <p:grpSpPr>
              <a:xfrm rot="5400000">
                <a:off x="-254017" y="2625215"/>
                <a:ext cx="152400" cy="122115"/>
                <a:chOff x="7983415" y="6582508"/>
                <a:chExt cx="152400" cy="486507"/>
              </a:xfrm>
            </p:grpSpPr>
            <p:cxnSp>
              <p:nvCxnSpPr>
                <p:cNvPr id="263" name="Straight Connector 262"/>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3" name="Group 252"/>
              <p:cNvGrpSpPr/>
              <p:nvPr/>
            </p:nvGrpSpPr>
            <p:grpSpPr>
              <a:xfrm rot="5400000">
                <a:off x="-254017" y="2151573"/>
                <a:ext cx="152400" cy="122115"/>
                <a:chOff x="7983415" y="6582508"/>
                <a:chExt cx="152400" cy="486507"/>
              </a:xfrm>
            </p:grpSpPr>
            <p:cxnSp>
              <p:nvCxnSpPr>
                <p:cNvPr id="261" name="Straight Connector 260"/>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4" name="Group 253"/>
              <p:cNvGrpSpPr/>
              <p:nvPr/>
            </p:nvGrpSpPr>
            <p:grpSpPr>
              <a:xfrm rot="5400000">
                <a:off x="-254017" y="1677931"/>
                <a:ext cx="152400" cy="122115"/>
                <a:chOff x="7983415" y="6582508"/>
                <a:chExt cx="152400" cy="486507"/>
              </a:xfrm>
            </p:grpSpPr>
            <p:cxnSp>
              <p:nvCxnSpPr>
                <p:cNvPr id="259" name="Straight Connector 258"/>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5" name="Group 254"/>
              <p:cNvGrpSpPr/>
              <p:nvPr/>
            </p:nvGrpSpPr>
            <p:grpSpPr>
              <a:xfrm rot="5400000">
                <a:off x="-254017" y="997340"/>
                <a:ext cx="152400" cy="122115"/>
                <a:chOff x="7983415" y="6582508"/>
                <a:chExt cx="152400" cy="486507"/>
              </a:xfrm>
            </p:grpSpPr>
            <p:cxnSp>
              <p:nvCxnSpPr>
                <p:cNvPr id="257" name="Straight Connector 256"/>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56" name="Straight Connector 255"/>
              <p:cNvCxnSpPr/>
              <p:nvPr/>
            </p:nvCxnSpPr>
            <p:spPr>
              <a:xfrm rot="5400000">
                <a:off x="-177817" y="6338154"/>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2" name="Group 171"/>
            <p:cNvGrpSpPr/>
            <p:nvPr/>
          </p:nvGrpSpPr>
          <p:grpSpPr>
            <a:xfrm>
              <a:off x="9166483" y="454007"/>
              <a:ext cx="122115" cy="5945205"/>
              <a:chOff x="-238875" y="454007"/>
              <a:chExt cx="122115" cy="5945205"/>
            </a:xfrm>
          </p:grpSpPr>
          <p:cxnSp>
            <p:nvCxnSpPr>
              <p:cNvPr id="209" name="Straight Connector 208"/>
              <p:cNvCxnSpPr/>
              <p:nvPr/>
            </p:nvCxnSpPr>
            <p:spPr>
              <a:xfrm rot="5400000">
                <a:off x="-177817" y="392949"/>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10" name="Group 209"/>
              <p:cNvGrpSpPr/>
              <p:nvPr/>
            </p:nvGrpSpPr>
            <p:grpSpPr>
              <a:xfrm rot="5400000">
                <a:off x="-254017" y="5940709"/>
                <a:ext cx="152400" cy="122115"/>
                <a:chOff x="7983415" y="6582508"/>
                <a:chExt cx="152400" cy="486507"/>
              </a:xfrm>
            </p:grpSpPr>
            <p:cxnSp>
              <p:nvCxnSpPr>
                <p:cNvPr id="242" name="Straight Connector 241"/>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1" name="Group 210"/>
              <p:cNvGrpSpPr/>
              <p:nvPr/>
            </p:nvGrpSpPr>
            <p:grpSpPr>
              <a:xfrm rot="5400000">
                <a:off x="-254017" y="5467067"/>
                <a:ext cx="152400" cy="122115"/>
                <a:chOff x="7983415" y="6582508"/>
                <a:chExt cx="152400" cy="486507"/>
              </a:xfrm>
            </p:grpSpPr>
            <p:cxnSp>
              <p:nvCxnSpPr>
                <p:cNvPr id="240" name="Straight Connector 239"/>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2" name="Group 211"/>
              <p:cNvGrpSpPr/>
              <p:nvPr/>
            </p:nvGrpSpPr>
            <p:grpSpPr>
              <a:xfrm rot="5400000">
                <a:off x="-254017" y="4993425"/>
                <a:ext cx="152400" cy="122115"/>
                <a:chOff x="7983415" y="6582508"/>
                <a:chExt cx="152400" cy="486507"/>
              </a:xfrm>
            </p:grpSpPr>
            <p:cxnSp>
              <p:nvCxnSpPr>
                <p:cNvPr id="238" name="Straight Connector 237"/>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3" name="Group 212"/>
              <p:cNvGrpSpPr/>
              <p:nvPr/>
            </p:nvGrpSpPr>
            <p:grpSpPr>
              <a:xfrm rot="5400000">
                <a:off x="-254017" y="4519783"/>
                <a:ext cx="152400" cy="122115"/>
                <a:chOff x="7983415" y="6582508"/>
                <a:chExt cx="152400" cy="486507"/>
              </a:xfrm>
            </p:grpSpPr>
            <p:cxnSp>
              <p:nvCxnSpPr>
                <p:cNvPr id="236" name="Straight Connector 235"/>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4" name="Group 213"/>
              <p:cNvGrpSpPr/>
              <p:nvPr/>
            </p:nvGrpSpPr>
            <p:grpSpPr>
              <a:xfrm rot="5400000">
                <a:off x="-254017" y="4046141"/>
                <a:ext cx="152400" cy="122115"/>
                <a:chOff x="7983415" y="6582508"/>
                <a:chExt cx="152400" cy="486507"/>
              </a:xfrm>
            </p:grpSpPr>
            <p:cxnSp>
              <p:nvCxnSpPr>
                <p:cNvPr id="234" name="Straight Connector 233"/>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5" name="Straight Connector 234"/>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5" name="Group 214"/>
              <p:cNvGrpSpPr/>
              <p:nvPr/>
            </p:nvGrpSpPr>
            <p:grpSpPr>
              <a:xfrm rot="5400000">
                <a:off x="-254017" y="3572499"/>
                <a:ext cx="152400" cy="122115"/>
                <a:chOff x="7983415" y="6582508"/>
                <a:chExt cx="152400" cy="486507"/>
              </a:xfrm>
            </p:grpSpPr>
            <p:cxnSp>
              <p:nvCxnSpPr>
                <p:cNvPr id="232" name="Straight Connector 231"/>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3" name="Straight Connector 232"/>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6" name="Group 215"/>
              <p:cNvGrpSpPr/>
              <p:nvPr/>
            </p:nvGrpSpPr>
            <p:grpSpPr>
              <a:xfrm rot="5400000">
                <a:off x="-254017" y="3098857"/>
                <a:ext cx="152400" cy="122115"/>
                <a:chOff x="7983415" y="6582508"/>
                <a:chExt cx="152400" cy="486507"/>
              </a:xfrm>
            </p:grpSpPr>
            <p:cxnSp>
              <p:nvCxnSpPr>
                <p:cNvPr id="230" name="Straight Connector 229"/>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1" name="Straight Connector 230"/>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7" name="Group 216"/>
              <p:cNvGrpSpPr/>
              <p:nvPr/>
            </p:nvGrpSpPr>
            <p:grpSpPr>
              <a:xfrm rot="5400000">
                <a:off x="-254017" y="2625215"/>
                <a:ext cx="152400" cy="122115"/>
                <a:chOff x="7983415" y="6582508"/>
                <a:chExt cx="152400" cy="486507"/>
              </a:xfrm>
            </p:grpSpPr>
            <p:cxnSp>
              <p:nvCxnSpPr>
                <p:cNvPr id="228" name="Straight Connector 227"/>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8" name="Group 217"/>
              <p:cNvGrpSpPr/>
              <p:nvPr/>
            </p:nvGrpSpPr>
            <p:grpSpPr>
              <a:xfrm rot="5400000">
                <a:off x="-254017" y="2151573"/>
                <a:ext cx="152400" cy="122115"/>
                <a:chOff x="7983415" y="6582508"/>
                <a:chExt cx="152400" cy="486507"/>
              </a:xfrm>
            </p:grpSpPr>
            <p:cxnSp>
              <p:nvCxnSpPr>
                <p:cNvPr id="226" name="Straight Connector 225"/>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9" name="Group 218"/>
              <p:cNvGrpSpPr/>
              <p:nvPr/>
            </p:nvGrpSpPr>
            <p:grpSpPr>
              <a:xfrm rot="5400000">
                <a:off x="-254017" y="1677931"/>
                <a:ext cx="152400" cy="122115"/>
                <a:chOff x="7983415" y="6582508"/>
                <a:chExt cx="152400" cy="486507"/>
              </a:xfrm>
            </p:grpSpPr>
            <p:cxnSp>
              <p:nvCxnSpPr>
                <p:cNvPr id="224" name="Straight Connector 223"/>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20" name="Group 219"/>
              <p:cNvGrpSpPr/>
              <p:nvPr/>
            </p:nvGrpSpPr>
            <p:grpSpPr>
              <a:xfrm rot="5400000">
                <a:off x="-254017" y="997340"/>
                <a:ext cx="152400" cy="122115"/>
                <a:chOff x="7983415" y="6582508"/>
                <a:chExt cx="152400" cy="486507"/>
              </a:xfrm>
            </p:grpSpPr>
            <p:cxnSp>
              <p:nvCxnSpPr>
                <p:cNvPr id="222" name="Straight Connector 221"/>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21" name="Straight Connector 220"/>
              <p:cNvCxnSpPr/>
              <p:nvPr/>
            </p:nvCxnSpPr>
            <p:spPr>
              <a:xfrm rot="5400000">
                <a:off x="-177817" y="6338154"/>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3" name="Group 172"/>
            <p:cNvGrpSpPr/>
            <p:nvPr/>
          </p:nvGrpSpPr>
          <p:grpSpPr>
            <a:xfrm>
              <a:off x="457731" y="-141165"/>
              <a:ext cx="8226688" cy="122115"/>
              <a:chOff x="457731" y="6582508"/>
              <a:chExt cx="8226688" cy="486507"/>
            </a:xfrm>
          </p:grpSpPr>
          <p:cxnSp>
            <p:nvCxnSpPr>
              <p:cNvPr id="174" name="Straight Connector 173"/>
              <p:cNvCxnSpPr/>
              <p:nvPr/>
            </p:nvCxnSpPr>
            <p:spPr>
              <a:xfrm>
                <a:off x="457731"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p:nvCxnSpPr>
            <p:spPr>
              <a:xfrm>
                <a:off x="8684419"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176" name="Group 175"/>
              <p:cNvGrpSpPr/>
              <p:nvPr/>
            </p:nvGrpSpPr>
            <p:grpSpPr>
              <a:xfrm>
                <a:off x="7986158" y="6582508"/>
                <a:ext cx="152400" cy="486507"/>
                <a:chOff x="7983415" y="6582508"/>
                <a:chExt cx="152400" cy="486507"/>
              </a:xfrm>
            </p:grpSpPr>
            <p:cxnSp>
              <p:nvCxnSpPr>
                <p:cNvPr id="207" name="Straight Connector 206"/>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8" name="Straight Connector 207"/>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7" name="Group 176"/>
              <p:cNvGrpSpPr/>
              <p:nvPr/>
            </p:nvGrpSpPr>
            <p:grpSpPr>
              <a:xfrm>
                <a:off x="7287901" y="6582508"/>
                <a:ext cx="152400" cy="486507"/>
                <a:chOff x="7983415" y="6582508"/>
                <a:chExt cx="152400" cy="486507"/>
              </a:xfrm>
            </p:grpSpPr>
            <p:cxnSp>
              <p:nvCxnSpPr>
                <p:cNvPr id="205" name="Straight Connector 204"/>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6" name="Straight Connector 205"/>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8" name="Group 177"/>
              <p:cNvGrpSpPr/>
              <p:nvPr/>
            </p:nvGrpSpPr>
            <p:grpSpPr>
              <a:xfrm>
                <a:off x="6589644" y="6582508"/>
                <a:ext cx="152400" cy="486507"/>
                <a:chOff x="7983415" y="6582508"/>
                <a:chExt cx="152400" cy="486507"/>
              </a:xfrm>
            </p:grpSpPr>
            <p:cxnSp>
              <p:nvCxnSpPr>
                <p:cNvPr id="203" name="Straight Connector 202"/>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4" name="Straight Connector 203"/>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9" name="Group 178"/>
              <p:cNvGrpSpPr/>
              <p:nvPr/>
            </p:nvGrpSpPr>
            <p:grpSpPr>
              <a:xfrm>
                <a:off x="5891387" y="6582508"/>
                <a:ext cx="152400" cy="486507"/>
                <a:chOff x="7983415" y="6582508"/>
                <a:chExt cx="152400" cy="486507"/>
              </a:xfrm>
            </p:grpSpPr>
            <p:cxnSp>
              <p:nvCxnSpPr>
                <p:cNvPr id="201" name="Straight Connector 200"/>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2" name="Straight Connector 201"/>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0" name="Group 179"/>
              <p:cNvGrpSpPr/>
              <p:nvPr/>
            </p:nvGrpSpPr>
            <p:grpSpPr>
              <a:xfrm>
                <a:off x="5193130" y="6582508"/>
                <a:ext cx="152400" cy="486507"/>
                <a:chOff x="7983415" y="6582508"/>
                <a:chExt cx="152400" cy="486507"/>
              </a:xfrm>
            </p:grpSpPr>
            <p:cxnSp>
              <p:nvCxnSpPr>
                <p:cNvPr id="199" name="Straight Connector 198"/>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0" name="Straight Connector 199"/>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1" name="Group 180"/>
              <p:cNvGrpSpPr/>
              <p:nvPr/>
            </p:nvGrpSpPr>
            <p:grpSpPr>
              <a:xfrm>
                <a:off x="4494873" y="6582508"/>
                <a:ext cx="152400" cy="486507"/>
                <a:chOff x="7983415" y="6582508"/>
                <a:chExt cx="152400" cy="486507"/>
              </a:xfrm>
            </p:grpSpPr>
            <p:cxnSp>
              <p:nvCxnSpPr>
                <p:cNvPr id="197" name="Straight Connector 196"/>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8" name="Straight Connector 197"/>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2" name="Group 181"/>
              <p:cNvGrpSpPr/>
              <p:nvPr/>
            </p:nvGrpSpPr>
            <p:grpSpPr>
              <a:xfrm>
                <a:off x="3796616" y="6582508"/>
                <a:ext cx="152400" cy="486507"/>
                <a:chOff x="7983415" y="6582508"/>
                <a:chExt cx="152400" cy="486507"/>
              </a:xfrm>
            </p:grpSpPr>
            <p:cxnSp>
              <p:nvCxnSpPr>
                <p:cNvPr id="195" name="Straight Connector 194"/>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6" name="Straight Connector 195"/>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3" name="Group 182"/>
              <p:cNvGrpSpPr/>
              <p:nvPr/>
            </p:nvGrpSpPr>
            <p:grpSpPr>
              <a:xfrm>
                <a:off x="3098359" y="6582508"/>
                <a:ext cx="152400" cy="486507"/>
                <a:chOff x="7983415" y="6582508"/>
                <a:chExt cx="152400" cy="486507"/>
              </a:xfrm>
            </p:grpSpPr>
            <p:cxnSp>
              <p:nvCxnSpPr>
                <p:cNvPr id="193" name="Straight Connector 192"/>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4" name="Straight Connector 193"/>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4" name="Group 183"/>
              <p:cNvGrpSpPr/>
              <p:nvPr/>
            </p:nvGrpSpPr>
            <p:grpSpPr>
              <a:xfrm>
                <a:off x="2400102" y="6582508"/>
                <a:ext cx="152400" cy="486507"/>
                <a:chOff x="7983415" y="6582508"/>
                <a:chExt cx="152400" cy="486507"/>
              </a:xfrm>
            </p:grpSpPr>
            <p:cxnSp>
              <p:nvCxnSpPr>
                <p:cNvPr id="191" name="Straight Connector 190"/>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2" name="Straight Connector 191"/>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5" name="Group 184"/>
              <p:cNvGrpSpPr/>
              <p:nvPr/>
            </p:nvGrpSpPr>
            <p:grpSpPr>
              <a:xfrm>
                <a:off x="1701845" y="6582508"/>
                <a:ext cx="152400" cy="486507"/>
                <a:chOff x="7983415" y="6582508"/>
                <a:chExt cx="152400" cy="486507"/>
              </a:xfrm>
            </p:grpSpPr>
            <p:cxnSp>
              <p:nvCxnSpPr>
                <p:cNvPr id="189" name="Straight Connector 188"/>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6" name="Group 185"/>
              <p:cNvGrpSpPr/>
              <p:nvPr/>
            </p:nvGrpSpPr>
            <p:grpSpPr>
              <a:xfrm>
                <a:off x="1003588" y="6582508"/>
                <a:ext cx="152400" cy="486507"/>
                <a:chOff x="7983415" y="6582508"/>
                <a:chExt cx="152400" cy="486507"/>
              </a:xfrm>
            </p:grpSpPr>
            <p:cxnSp>
              <p:nvCxnSpPr>
                <p:cNvPr id="187" name="Straight Connector 186"/>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grpSp>
      <p:sp>
        <p:nvSpPr>
          <p:cNvPr id="155" name="Content Placeholder 2"/>
          <p:cNvSpPr>
            <a:spLocks noGrp="1"/>
          </p:cNvSpPr>
          <p:nvPr>
            <p:ph idx="14"/>
          </p:nvPr>
        </p:nvSpPr>
        <p:spPr>
          <a:xfrm>
            <a:off x="457732" y="5128999"/>
            <a:ext cx="1942371" cy="1720471"/>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6" name="Content Placeholder 2"/>
          <p:cNvSpPr>
            <a:spLocks noGrp="1"/>
          </p:cNvSpPr>
          <p:nvPr>
            <p:ph idx="15"/>
          </p:nvPr>
        </p:nvSpPr>
        <p:spPr>
          <a:xfrm>
            <a:off x="2552504" y="5128999"/>
            <a:ext cx="1942371" cy="1720471"/>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7" name="Content Placeholder 2"/>
          <p:cNvSpPr>
            <a:spLocks noGrp="1"/>
          </p:cNvSpPr>
          <p:nvPr>
            <p:ph idx="16"/>
          </p:nvPr>
        </p:nvSpPr>
        <p:spPr>
          <a:xfrm>
            <a:off x="4647276" y="5128999"/>
            <a:ext cx="1942371" cy="1720471"/>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8" name="Content Placeholder 2"/>
          <p:cNvSpPr>
            <a:spLocks noGrp="1"/>
          </p:cNvSpPr>
          <p:nvPr>
            <p:ph idx="17"/>
          </p:nvPr>
        </p:nvSpPr>
        <p:spPr>
          <a:xfrm>
            <a:off x="6744429" y="5128999"/>
            <a:ext cx="1942371" cy="1720471"/>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9" name="Text Placeholder 6"/>
          <p:cNvSpPr>
            <a:spLocks noGrp="1"/>
          </p:cNvSpPr>
          <p:nvPr>
            <p:ph type="body" sz="quarter" idx="18"/>
          </p:nvPr>
        </p:nvSpPr>
        <p:spPr>
          <a:xfrm>
            <a:off x="458788" y="6399212"/>
            <a:ext cx="5438508" cy="458788"/>
          </a:xfrm>
        </p:spPr>
        <p:txBody>
          <a:bodyPr vert="horz" lIns="0" tIns="0" rIns="0" bIns="0" rtlCol="0" anchor="ctr">
            <a:noAutofit/>
          </a:bodyPr>
          <a:lstStyle>
            <a:lvl1pPr>
              <a:defRPr lang="en-US" sz="800" i="0" dirty="0" smtClean="0">
                <a:solidFill>
                  <a:schemeClr val="bg2"/>
                </a:solidFill>
                <a:latin typeface="+mj-lt"/>
              </a:defRPr>
            </a:lvl1pPr>
          </a:lstStyle>
          <a:p>
            <a:pPr lvl="0">
              <a:lnSpc>
                <a:spcPct val="85000"/>
              </a:lnSpc>
              <a:spcBef>
                <a:spcPts val="0"/>
              </a:spcBef>
              <a:spcAft>
                <a:spcPts val="0"/>
              </a:spcAft>
              <a:buFontTx/>
              <a:buNone/>
            </a:pPr>
            <a:r>
              <a:rPr lang="en-US"/>
              <a:t>Edit Master text styles</a:t>
            </a:r>
          </a:p>
        </p:txBody>
      </p:sp>
    </p:spTree>
    <p:extLst>
      <p:ext uri="{BB962C8B-B14F-4D97-AF65-F5344CB8AC3E}">
        <p14:creationId xmlns:p14="http://schemas.microsoft.com/office/powerpoint/2010/main" val="653070838"/>
      </p:ext>
    </p:extLst>
  </p:cSld>
  <p:clrMapOvr>
    <a:masterClrMapping/>
  </p:clrMapOvr>
  <p:transitio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2 No Sub">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53" name="Content Placeholder 2"/>
          <p:cNvSpPr>
            <a:spLocks noGrp="1"/>
          </p:cNvSpPr>
          <p:nvPr>
            <p:ph idx="1"/>
          </p:nvPr>
        </p:nvSpPr>
        <p:spPr>
          <a:xfrm>
            <a:off x="457732" y="1134598"/>
            <a:ext cx="4037143" cy="52646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4" name="Content Placeholder 2"/>
          <p:cNvSpPr>
            <a:spLocks noGrp="1"/>
          </p:cNvSpPr>
          <p:nvPr>
            <p:ph idx="12"/>
          </p:nvPr>
        </p:nvSpPr>
        <p:spPr>
          <a:xfrm>
            <a:off x="4647276" y="1134598"/>
            <a:ext cx="4037143" cy="52646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151" name="Group 150"/>
          <p:cNvGrpSpPr/>
          <p:nvPr/>
        </p:nvGrpSpPr>
        <p:grpSpPr>
          <a:xfrm>
            <a:off x="-151325" y="-141165"/>
            <a:ext cx="9439923" cy="7136527"/>
            <a:chOff x="-151325" y="-141165"/>
            <a:chExt cx="9439923" cy="7136527"/>
          </a:xfrm>
        </p:grpSpPr>
        <p:grpSp>
          <p:nvGrpSpPr>
            <p:cNvPr id="155" name="Group 154"/>
            <p:cNvGrpSpPr/>
            <p:nvPr/>
          </p:nvGrpSpPr>
          <p:grpSpPr>
            <a:xfrm>
              <a:off x="457731" y="6873247"/>
              <a:ext cx="8226688" cy="122115"/>
              <a:chOff x="457731" y="6582508"/>
              <a:chExt cx="8226688" cy="486507"/>
            </a:xfrm>
          </p:grpSpPr>
          <p:cxnSp>
            <p:nvCxnSpPr>
              <p:cNvPr id="264" name="Straight Connector 263"/>
              <p:cNvCxnSpPr/>
              <p:nvPr/>
            </p:nvCxnSpPr>
            <p:spPr>
              <a:xfrm>
                <a:off x="457731"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a:off x="8684419"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66" name="Group 265"/>
              <p:cNvGrpSpPr/>
              <p:nvPr/>
            </p:nvGrpSpPr>
            <p:grpSpPr>
              <a:xfrm>
                <a:off x="7986158" y="6582508"/>
                <a:ext cx="152400" cy="486507"/>
                <a:chOff x="7983415" y="6582508"/>
                <a:chExt cx="152400" cy="486507"/>
              </a:xfrm>
            </p:grpSpPr>
            <p:cxnSp>
              <p:nvCxnSpPr>
                <p:cNvPr id="297" name="Straight Connector 296"/>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67" name="Group 266"/>
              <p:cNvGrpSpPr/>
              <p:nvPr/>
            </p:nvGrpSpPr>
            <p:grpSpPr>
              <a:xfrm>
                <a:off x="7287901" y="6582508"/>
                <a:ext cx="152400" cy="486507"/>
                <a:chOff x="7983415" y="6582508"/>
                <a:chExt cx="152400" cy="486507"/>
              </a:xfrm>
            </p:grpSpPr>
            <p:cxnSp>
              <p:nvCxnSpPr>
                <p:cNvPr id="295" name="Straight Connector 294"/>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6" name="Straight Connector 295"/>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68" name="Group 267"/>
              <p:cNvGrpSpPr/>
              <p:nvPr/>
            </p:nvGrpSpPr>
            <p:grpSpPr>
              <a:xfrm>
                <a:off x="6589644" y="6582508"/>
                <a:ext cx="152400" cy="486507"/>
                <a:chOff x="7983415" y="6582508"/>
                <a:chExt cx="152400" cy="486507"/>
              </a:xfrm>
            </p:grpSpPr>
            <p:cxnSp>
              <p:nvCxnSpPr>
                <p:cNvPr id="293" name="Straight Connector 292"/>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69" name="Group 268"/>
              <p:cNvGrpSpPr/>
              <p:nvPr/>
            </p:nvGrpSpPr>
            <p:grpSpPr>
              <a:xfrm>
                <a:off x="5891387" y="6582508"/>
                <a:ext cx="152400" cy="486507"/>
                <a:chOff x="7983415" y="6582508"/>
                <a:chExt cx="152400" cy="486507"/>
              </a:xfrm>
            </p:grpSpPr>
            <p:cxnSp>
              <p:nvCxnSpPr>
                <p:cNvPr id="291" name="Straight Connector 290"/>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0" name="Group 269"/>
              <p:cNvGrpSpPr/>
              <p:nvPr/>
            </p:nvGrpSpPr>
            <p:grpSpPr>
              <a:xfrm>
                <a:off x="5193130" y="6582508"/>
                <a:ext cx="152400" cy="486507"/>
                <a:chOff x="7983415" y="6582508"/>
                <a:chExt cx="152400" cy="486507"/>
              </a:xfrm>
            </p:grpSpPr>
            <p:cxnSp>
              <p:nvCxnSpPr>
                <p:cNvPr id="289" name="Straight Connector 288"/>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0" name="Straight Connector 289"/>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1" name="Group 270"/>
              <p:cNvGrpSpPr/>
              <p:nvPr/>
            </p:nvGrpSpPr>
            <p:grpSpPr>
              <a:xfrm>
                <a:off x="4494873" y="6582508"/>
                <a:ext cx="152400" cy="486507"/>
                <a:chOff x="7983415" y="6582508"/>
                <a:chExt cx="152400" cy="486507"/>
              </a:xfrm>
            </p:grpSpPr>
            <p:cxnSp>
              <p:nvCxnSpPr>
                <p:cNvPr id="287" name="Straight Connector 286"/>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88" name="Straight Connector 287"/>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2" name="Group 271"/>
              <p:cNvGrpSpPr/>
              <p:nvPr/>
            </p:nvGrpSpPr>
            <p:grpSpPr>
              <a:xfrm>
                <a:off x="3796616" y="6582508"/>
                <a:ext cx="152400" cy="486507"/>
                <a:chOff x="7983415" y="6582508"/>
                <a:chExt cx="152400" cy="486507"/>
              </a:xfrm>
            </p:grpSpPr>
            <p:cxnSp>
              <p:nvCxnSpPr>
                <p:cNvPr id="285" name="Straight Connector 284"/>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86" name="Straight Connector 285"/>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3" name="Group 272"/>
              <p:cNvGrpSpPr/>
              <p:nvPr/>
            </p:nvGrpSpPr>
            <p:grpSpPr>
              <a:xfrm>
                <a:off x="3098359" y="6582508"/>
                <a:ext cx="152400" cy="486507"/>
                <a:chOff x="7983415" y="6582508"/>
                <a:chExt cx="152400" cy="486507"/>
              </a:xfrm>
            </p:grpSpPr>
            <p:cxnSp>
              <p:nvCxnSpPr>
                <p:cNvPr id="283" name="Straight Connector 282"/>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84" name="Straight Connector 283"/>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4" name="Group 273"/>
              <p:cNvGrpSpPr/>
              <p:nvPr/>
            </p:nvGrpSpPr>
            <p:grpSpPr>
              <a:xfrm>
                <a:off x="2400102" y="6582508"/>
                <a:ext cx="152400" cy="486507"/>
                <a:chOff x="7983415" y="6582508"/>
                <a:chExt cx="152400" cy="486507"/>
              </a:xfrm>
            </p:grpSpPr>
            <p:cxnSp>
              <p:nvCxnSpPr>
                <p:cNvPr id="281" name="Straight Connector 280"/>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82" name="Straight Connector 281"/>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5" name="Group 274"/>
              <p:cNvGrpSpPr/>
              <p:nvPr/>
            </p:nvGrpSpPr>
            <p:grpSpPr>
              <a:xfrm>
                <a:off x="1701845" y="6582508"/>
                <a:ext cx="152400" cy="486507"/>
                <a:chOff x="7983415" y="6582508"/>
                <a:chExt cx="152400" cy="486507"/>
              </a:xfrm>
            </p:grpSpPr>
            <p:cxnSp>
              <p:nvCxnSpPr>
                <p:cNvPr id="279" name="Straight Connector 278"/>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80" name="Straight Connector 279"/>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6" name="Group 275"/>
              <p:cNvGrpSpPr/>
              <p:nvPr/>
            </p:nvGrpSpPr>
            <p:grpSpPr>
              <a:xfrm>
                <a:off x="1003588" y="6582508"/>
                <a:ext cx="152400" cy="486507"/>
                <a:chOff x="7983415" y="6582508"/>
                <a:chExt cx="152400" cy="486507"/>
              </a:xfrm>
            </p:grpSpPr>
            <p:cxnSp>
              <p:nvCxnSpPr>
                <p:cNvPr id="277" name="Straight Connector 276"/>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grpSp>
          <p:nvGrpSpPr>
            <p:cNvPr id="156" name="Group 155"/>
            <p:cNvGrpSpPr/>
            <p:nvPr/>
          </p:nvGrpSpPr>
          <p:grpSpPr>
            <a:xfrm>
              <a:off x="-151325" y="454007"/>
              <a:ext cx="122115" cy="5945205"/>
              <a:chOff x="-238875" y="454007"/>
              <a:chExt cx="122115" cy="5945205"/>
            </a:xfrm>
          </p:grpSpPr>
          <p:cxnSp>
            <p:nvCxnSpPr>
              <p:cNvPr id="229" name="Straight Connector 228"/>
              <p:cNvCxnSpPr/>
              <p:nvPr/>
            </p:nvCxnSpPr>
            <p:spPr>
              <a:xfrm rot="5400000">
                <a:off x="-177817" y="392949"/>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30" name="Group 229"/>
              <p:cNvGrpSpPr/>
              <p:nvPr/>
            </p:nvGrpSpPr>
            <p:grpSpPr>
              <a:xfrm rot="5400000">
                <a:off x="-254017" y="5940709"/>
                <a:ext cx="152400" cy="122115"/>
                <a:chOff x="7983415" y="6582508"/>
                <a:chExt cx="152400" cy="486507"/>
              </a:xfrm>
            </p:grpSpPr>
            <p:cxnSp>
              <p:nvCxnSpPr>
                <p:cNvPr id="262" name="Straight Connector 261"/>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3" name="Straight Connector 262"/>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1" name="Group 230"/>
              <p:cNvGrpSpPr/>
              <p:nvPr/>
            </p:nvGrpSpPr>
            <p:grpSpPr>
              <a:xfrm rot="5400000">
                <a:off x="-254017" y="5467067"/>
                <a:ext cx="152400" cy="122115"/>
                <a:chOff x="7983415" y="6582508"/>
                <a:chExt cx="152400" cy="486507"/>
              </a:xfrm>
            </p:grpSpPr>
            <p:cxnSp>
              <p:nvCxnSpPr>
                <p:cNvPr id="260" name="Straight Connector 259"/>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2" name="Group 231"/>
              <p:cNvGrpSpPr/>
              <p:nvPr/>
            </p:nvGrpSpPr>
            <p:grpSpPr>
              <a:xfrm rot="5400000">
                <a:off x="-254017" y="4993425"/>
                <a:ext cx="152400" cy="122115"/>
                <a:chOff x="7983415" y="6582508"/>
                <a:chExt cx="152400" cy="486507"/>
              </a:xfrm>
            </p:grpSpPr>
            <p:cxnSp>
              <p:nvCxnSpPr>
                <p:cNvPr id="258" name="Straight Connector 257"/>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3" name="Group 232"/>
              <p:cNvGrpSpPr/>
              <p:nvPr/>
            </p:nvGrpSpPr>
            <p:grpSpPr>
              <a:xfrm rot="5400000">
                <a:off x="-254017" y="4519783"/>
                <a:ext cx="152400" cy="122115"/>
                <a:chOff x="7983415" y="6582508"/>
                <a:chExt cx="152400" cy="486507"/>
              </a:xfrm>
            </p:grpSpPr>
            <p:cxnSp>
              <p:nvCxnSpPr>
                <p:cNvPr id="256" name="Straight Connector 255"/>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4" name="Group 233"/>
              <p:cNvGrpSpPr/>
              <p:nvPr/>
            </p:nvGrpSpPr>
            <p:grpSpPr>
              <a:xfrm rot="5400000">
                <a:off x="-254017" y="4046141"/>
                <a:ext cx="152400" cy="122115"/>
                <a:chOff x="7983415" y="6582508"/>
                <a:chExt cx="152400" cy="486507"/>
              </a:xfrm>
            </p:grpSpPr>
            <p:cxnSp>
              <p:nvCxnSpPr>
                <p:cNvPr id="254" name="Straight Connector 253"/>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5" name="Group 234"/>
              <p:cNvGrpSpPr/>
              <p:nvPr/>
            </p:nvGrpSpPr>
            <p:grpSpPr>
              <a:xfrm rot="5400000">
                <a:off x="-254017" y="3572499"/>
                <a:ext cx="152400" cy="122115"/>
                <a:chOff x="7983415" y="6582508"/>
                <a:chExt cx="152400" cy="486507"/>
              </a:xfrm>
            </p:grpSpPr>
            <p:cxnSp>
              <p:nvCxnSpPr>
                <p:cNvPr id="252" name="Straight Connector 251"/>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6" name="Group 235"/>
              <p:cNvGrpSpPr/>
              <p:nvPr/>
            </p:nvGrpSpPr>
            <p:grpSpPr>
              <a:xfrm rot="5400000">
                <a:off x="-254017" y="3098857"/>
                <a:ext cx="152400" cy="122115"/>
                <a:chOff x="7983415" y="6582508"/>
                <a:chExt cx="152400" cy="486507"/>
              </a:xfrm>
            </p:grpSpPr>
            <p:cxnSp>
              <p:nvCxnSpPr>
                <p:cNvPr id="250" name="Straight Connector 249"/>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7" name="Group 236"/>
              <p:cNvGrpSpPr/>
              <p:nvPr/>
            </p:nvGrpSpPr>
            <p:grpSpPr>
              <a:xfrm rot="5400000">
                <a:off x="-254017" y="2625215"/>
                <a:ext cx="152400" cy="122115"/>
                <a:chOff x="7983415" y="6582508"/>
                <a:chExt cx="152400" cy="486507"/>
              </a:xfrm>
            </p:grpSpPr>
            <p:cxnSp>
              <p:nvCxnSpPr>
                <p:cNvPr id="248" name="Straight Connector 247"/>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8" name="Group 237"/>
              <p:cNvGrpSpPr/>
              <p:nvPr/>
            </p:nvGrpSpPr>
            <p:grpSpPr>
              <a:xfrm rot="5400000">
                <a:off x="-254017" y="2151573"/>
                <a:ext cx="152400" cy="122115"/>
                <a:chOff x="7983415" y="6582508"/>
                <a:chExt cx="152400" cy="486507"/>
              </a:xfrm>
            </p:grpSpPr>
            <p:cxnSp>
              <p:nvCxnSpPr>
                <p:cNvPr id="246" name="Straight Connector 245"/>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9" name="Group 238"/>
              <p:cNvGrpSpPr/>
              <p:nvPr/>
            </p:nvGrpSpPr>
            <p:grpSpPr>
              <a:xfrm rot="5400000">
                <a:off x="-254017" y="1677931"/>
                <a:ext cx="152400" cy="122115"/>
                <a:chOff x="7983415" y="6582508"/>
                <a:chExt cx="152400" cy="486507"/>
              </a:xfrm>
            </p:grpSpPr>
            <p:cxnSp>
              <p:nvCxnSpPr>
                <p:cNvPr id="244" name="Straight Connector 243"/>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0" name="Group 239"/>
              <p:cNvGrpSpPr/>
              <p:nvPr/>
            </p:nvGrpSpPr>
            <p:grpSpPr>
              <a:xfrm rot="5400000">
                <a:off x="-254017" y="997340"/>
                <a:ext cx="152400" cy="122115"/>
                <a:chOff x="7983415" y="6582508"/>
                <a:chExt cx="152400" cy="486507"/>
              </a:xfrm>
            </p:grpSpPr>
            <p:cxnSp>
              <p:nvCxnSpPr>
                <p:cNvPr id="242" name="Straight Connector 241"/>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41" name="Straight Connector 240"/>
              <p:cNvCxnSpPr/>
              <p:nvPr/>
            </p:nvCxnSpPr>
            <p:spPr>
              <a:xfrm rot="5400000">
                <a:off x="-177817" y="6338154"/>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57" name="Group 156"/>
            <p:cNvGrpSpPr/>
            <p:nvPr/>
          </p:nvGrpSpPr>
          <p:grpSpPr>
            <a:xfrm>
              <a:off x="9166483" y="454007"/>
              <a:ext cx="122115" cy="5945205"/>
              <a:chOff x="-238875" y="454007"/>
              <a:chExt cx="122115" cy="5945205"/>
            </a:xfrm>
          </p:grpSpPr>
          <p:cxnSp>
            <p:nvCxnSpPr>
              <p:cNvPr id="194" name="Straight Connector 193"/>
              <p:cNvCxnSpPr/>
              <p:nvPr/>
            </p:nvCxnSpPr>
            <p:spPr>
              <a:xfrm rot="5400000">
                <a:off x="-177817" y="392949"/>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195" name="Group 194"/>
              <p:cNvGrpSpPr/>
              <p:nvPr/>
            </p:nvGrpSpPr>
            <p:grpSpPr>
              <a:xfrm rot="5400000">
                <a:off x="-254017" y="5940709"/>
                <a:ext cx="152400" cy="122115"/>
                <a:chOff x="7983415" y="6582508"/>
                <a:chExt cx="152400" cy="486507"/>
              </a:xfrm>
            </p:grpSpPr>
            <p:cxnSp>
              <p:nvCxnSpPr>
                <p:cNvPr id="227" name="Straight Connector 226"/>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96" name="Group 195"/>
              <p:cNvGrpSpPr/>
              <p:nvPr/>
            </p:nvGrpSpPr>
            <p:grpSpPr>
              <a:xfrm rot="5400000">
                <a:off x="-254017" y="5467067"/>
                <a:ext cx="152400" cy="122115"/>
                <a:chOff x="7983415" y="6582508"/>
                <a:chExt cx="152400" cy="486507"/>
              </a:xfrm>
            </p:grpSpPr>
            <p:cxnSp>
              <p:nvCxnSpPr>
                <p:cNvPr id="225" name="Straight Connector 224"/>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97" name="Group 196"/>
              <p:cNvGrpSpPr/>
              <p:nvPr/>
            </p:nvGrpSpPr>
            <p:grpSpPr>
              <a:xfrm rot="5400000">
                <a:off x="-254017" y="4993425"/>
                <a:ext cx="152400" cy="122115"/>
                <a:chOff x="7983415" y="6582508"/>
                <a:chExt cx="152400" cy="486507"/>
              </a:xfrm>
            </p:grpSpPr>
            <p:cxnSp>
              <p:nvCxnSpPr>
                <p:cNvPr id="223" name="Straight Connector 222"/>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98" name="Group 197"/>
              <p:cNvGrpSpPr/>
              <p:nvPr/>
            </p:nvGrpSpPr>
            <p:grpSpPr>
              <a:xfrm rot="5400000">
                <a:off x="-254017" y="4519783"/>
                <a:ext cx="152400" cy="122115"/>
                <a:chOff x="7983415" y="6582508"/>
                <a:chExt cx="152400" cy="486507"/>
              </a:xfrm>
            </p:grpSpPr>
            <p:cxnSp>
              <p:nvCxnSpPr>
                <p:cNvPr id="221" name="Straight Connector 220"/>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99" name="Group 198"/>
              <p:cNvGrpSpPr/>
              <p:nvPr/>
            </p:nvGrpSpPr>
            <p:grpSpPr>
              <a:xfrm rot="5400000">
                <a:off x="-254017" y="4046141"/>
                <a:ext cx="152400" cy="122115"/>
                <a:chOff x="7983415" y="6582508"/>
                <a:chExt cx="152400" cy="486507"/>
              </a:xfrm>
            </p:grpSpPr>
            <p:cxnSp>
              <p:nvCxnSpPr>
                <p:cNvPr id="219" name="Straight Connector 218"/>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0" name="Group 199"/>
              <p:cNvGrpSpPr/>
              <p:nvPr/>
            </p:nvGrpSpPr>
            <p:grpSpPr>
              <a:xfrm rot="5400000">
                <a:off x="-254017" y="3572499"/>
                <a:ext cx="152400" cy="122115"/>
                <a:chOff x="7983415" y="6582508"/>
                <a:chExt cx="152400" cy="486507"/>
              </a:xfrm>
            </p:grpSpPr>
            <p:cxnSp>
              <p:nvCxnSpPr>
                <p:cNvPr id="217" name="Straight Connector 216"/>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1" name="Group 200"/>
              <p:cNvGrpSpPr/>
              <p:nvPr/>
            </p:nvGrpSpPr>
            <p:grpSpPr>
              <a:xfrm rot="5400000">
                <a:off x="-254017" y="3098857"/>
                <a:ext cx="152400" cy="122115"/>
                <a:chOff x="7983415" y="6582508"/>
                <a:chExt cx="152400" cy="486507"/>
              </a:xfrm>
            </p:grpSpPr>
            <p:cxnSp>
              <p:nvCxnSpPr>
                <p:cNvPr id="215" name="Straight Connector 214"/>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2" name="Group 201"/>
              <p:cNvGrpSpPr/>
              <p:nvPr/>
            </p:nvGrpSpPr>
            <p:grpSpPr>
              <a:xfrm rot="5400000">
                <a:off x="-254017" y="2625215"/>
                <a:ext cx="152400" cy="122115"/>
                <a:chOff x="7983415" y="6582508"/>
                <a:chExt cx="152400" cy="486507"/>
              </a:xfrm>
            </p:grpSpPr>
            <p:cxnSp>
              <p:nvCxnSpPr>
                <p:cNvPr id="213" name="Straight Connector 212"/>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3" name="Group 202"/>
              <p:cNvGrpSpPr/>
              <p:nvPr/>
            </p:nvGrpSpPr>
            <p:grpSpPr>
              <a:xfrm rot="5400000">
                <a:off x="-254017" y="2151573"/>
                <a:ext cx="152400" cy="122115"/>
                <a:chOff x="7983415" y="6582508"/>
                <a:chExt cx="152400" cy="486507"/>
              </a:xfrm>
            </p:grpSpPr>
            <p:cxnSp>
              <p:nvCxnSpPr>
                <p:cNvPr id="211" name="Straight Connector 210"/>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4" name="Group 203"/>
              <p:cNvGrpSpPr/>
              <p:nvPr/>
            </p:nvGrpSpPr>
            <p:grpSpPr>
              <a:xfrm rot="5400000">
                <a:off x="-254017" y="1677931"/>
                <a:ext cx="152400" cy="122115"/>
                <a:chOff x="7983415" y="6582508"/>
                <a:chExt cx="152400" cy="486507"/>
              </a:xfrm>
            </p:grpSpPr>
            <p:cxnSp>
              <p:nvCxnSpPr>
                <p:cNvPr id="209" name="Straight Connector 208"/>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5" name="Group 204"/>
              <p:cNvGrpSpPr/>
              <p:nvPr/>
            </p:nvGrpSpPr>
            <p:grpSpPr>
              <a:xfrm rot="5400000">
                <a:off x="-254017" y="997340"/>
                <a:ext cx="152400" cy="122115"/>
                <a:chOff x="7983415" y="6582508"/>
                <a:chExt cx="152400" cy="486507"/>
              </a:xfrm>
            </p:grpSpPr>
            <p:cxnSp>
              <p:nvCxnSpPr>
                <p:cNvPr id="207" name="Straight Connector 206"/>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8" name="Straight Connector 207"/>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06" name="Straight Connector 205"/>
              <p:cNvCxnSpPr/>
              <p:nvPr/>
            </p:nvCxnSpPr>
            <p:spPr>
              <a:xfrm rot="5400000">
                <a:off x="-177817" y="6338154"/>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58" name="Group 157"/>
            <p:cNvGrpSpPr/>
            <p:nvPr/>
          </p:nvGrpSpPr>
          <p:grpSpPr>
            <a:xfrm>
              <a:off x="457731" y="-141165"/>
              <a:ext cx="8226688" cy="122115"/>
              <a:chOff x="457731" y="6582508"/>
              <a:chExt cx="8226688" cy="486507"/>
            </a:xfrm>
          </p:grpSpPr>
          <p:cxnSp>
            <p:nvCxnSpPr>
              <p:cNvPr id="159" name="Straight Connector 158"/>
              <p:cNvCxnSpPr/>
              <p:nvPr/>
            </p:nvCxnSpPr>
            <p:spPr>
              <a:xfrm>
                <a:off x="457731"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60" name="Straight Connector 159"/>
              <p:cNvCxnSpPr/>
              <p:nvPr/>
            </p:nvCxnSpPr>
            <p:spPr>
              <a:xfrm>
                <a:off x="8684419"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161" name="Group 160"/>
              <p:cNvGrpSpPr/>
              <p:nvPr/>
            </p:nvGrpSpPr>
            <p:grpSpPr>
              <a:xfrm>
                <a:off x="7986158" y="6582508"/>
                <a:ext cx="152400" cy="486507"/>
                <a:chOff x="7983415" y="6582508"/>
                <a:chExt cx="152400" cy="486507"/>
              </a:xfrm>
            </p:grpSpPr>
            <p:cxnSp>
              <p:nvCxnSpPr>
                <p:cNvPr id="192" name="Straight Connector 191"/>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3" name="Straight Connector 192"/>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2" name="Group 161"/>
              <p:cNvGrpSpPr/>
              <p:nvPr/>
            </p:nvGrpSpPr>
            <p:grpSpPr>
              <a:xfrm>
                <a:off x="7287901" y="6582508"/>
                <a:ext cx="152400" cy="486507"/>
                <a:chOff x="7983415" y="6582508"/>
                <a:chExt cx="152400" cy="486507"/>
              </a:xfrm>
            </p:grpSpPr>
            <p:cxnSp>
              <p:nvCxnSpPr>
                <p:cNvPr id="190" name="Straight Connector 189"/>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1" name="Straight Connector 190"/>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3" name="Group 162"/>
              <p:cNvGrpSpPr/>
              <p:nvPr/>
            </p:nvGrpSpPr>
            <p:grpSpPr>
              <a:xfrm>
                <a:off x="6589644" y="6582508"/>
                <a:ext cx="152400" cy="486507"/>
                <a:chOff x="7983415" y="6582508"/>
                <a:chExt cx="152400" cy="486507"/>
              </a:xfrm>
            </p:grpSpPr>
            <p:cxnSp>
              <p:nvCxnSpPr>
                <p:cNvPr id="188" name="Straight Connector 187"/>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4" name="Group 163"/>
              <p:cNvGrpSpPr/>
              <p:nvPr/>
            </p:nvGrpSpPr>
            <p:grpSpPr>
              <a:xfrm>
                <a:off x="5891387" y="6582508"/>
                <a:ext cx="152400" cy="486507"/>
                <a:chOff x="7983415" y="6582508"/>
                <a:chExt cx="152400" cy="486507"/>
              </a:xfrm>
            </p:grpSpPr>
            <p:cxnSp>
              <p:nvCxnSpPr>
                <p:cNvPr id="186" name="Straight Connector 185"/>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5" name="Group 164"/>
              <p:cNvGrpSpPr/>
              <p:nvPr/>
            </p:nvGrpSpPr>
            <p:grpSpPr>
              <a:xfrm>
                <a:off x="5193130" y="6582508"/>
                <a:ext cx="152400" cy="486507"/>
                <a:chOff x="7983415" y="6582508"/>
                <a:chExt cx="152400" cy="486507"/>
              </a:xfrm>
            </p:grpSpPr>
            <p:cxnSp>
              <p:nvCxnSpPr>
                <p:cNvPr id="184" name="Straight Connector 183"/>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6" name="Group 165"/>
              <p:cNvGrpSpPr/>
              <p:nvPr/>
            </p:nvGrpSpPr>
            <p:grpSpPr>
              <a:xfrm>
                <a:off x="4494873" y="6582508"/>
                <a:ext cx="152400" cy="486507"/>
                <a:chOff x="7983415" y="6582508"/>
                <a:chExt cx="152400" cy="486507"/>
              </a:xfrm>
            </p:grpSpPr>
            <p:cxnSp>
              <p:nvCxnSpPr>
                <p:cNvPr id="182" name="Straight Connector 181"/>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7" name="Group 166"/>
              <p:cNvGrpSpPr/>
              <p:nvPr/>
            </p:nvGrpSpPr>
            <p:grpSpPr>
              <a:xfrm>
                <a:off x="3796616" y="6582508"/>
                <a:ext cx="152400" cy="486507"/>
                <a:chOff x="7983415" y="6582508"/>
                <a:chExt cx="152400" cy="486507"/>
              </a:xfrm>
            </p:grpSpPr>
            <p:cxnSp>
              <p:nvCxnSpPr>
                <p:cNvPr id="180" name="Straight Connector 179"/>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8" name="Group 167"/>
              <p:cNvGrpSpPr/>
              <p:nvPr/>
            </p:nvGrpSpPr>
            <p:grpSpPr>
              <a:xfrm>
                <a:off x="3098359" y="6582508"/>
                <a:ext cx="152400" cy="486507"/>
                <a:chOff x="7983415" y="6582508"/>
                <a:chExt cx="152400" cy="486507"/>
              </a:xfrm>
            </p:grpSpPr>
            <p:cxnSp>
              <p:nvCxnSpPr>
                <p:cNvPr id="178" name="Straight Connector 177"/>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9" name="Straight Connector 178"/>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9" name="Group 168"/>
              <p:cNvGrpSpPr/>
              <p:nvPr/>
            </p:nvGrpSpPr>
            <p:grpSpPr>
              <a:xfrm>
                <a:off x="2400102" y="6582508"/>
                <a:ext cx="152400" cy="486507"/>
                <a:chOff x="7983415" y="6582508"/>
                <a:chExt cx="152400" cy="486507"/>
              </a:xfrm>
            </p:grpSpPr>
            <p:cxnSp>
              <p:nvCxnSpPr>
                <p:cNvPr id="176" name="Straight Connector 175"/>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0" name="Group 169"/>
              <p:cNvGrpSpPr/>
              <p:nvPr/>
            </p:nvGrpSpPr>
            <p:grpSpPr>
              <a:xfrm>
                <a:off x="1701845" y="6582508"/>
                <a:ext cx="152400" cy="486507"/>
                <a:chOff x="7983415" y="6582508"/>
                <a:chExt cx="152400" cy="486507"/>
              </a:xfrm>
            </p:grpSpPr>
            <p:cxnSp>
              <p:nvCxnSpPr>
                <p:cNvPr id="174" name="Straight Connector 173"/>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1" name="Group 170"/>
              <p:cNvGrpSpPr/>
              <p:nvPr/>
            </p:nvGrpSpPr>
            <p:grpSpPr>
              <a:xfrm>
                <a:off x="1003588" y="6582508"/>
                <a:ext cx="152400" cy="486507"/>
                <a:chOff x="7983415" y="6582508"/>
                <a:chExt cx="152400" cy="486507"/>
              </a:xfrm>
            </p:grpSpPr>
            <p:cxnSp>
              <p:nvCxnSpPr>
                <p:cNvPr id="172" name="Straight Connector 171"/>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grpSp>
      <p:sp>
        <p:nvSpPr>
          <p:cNvPr id="299" name="Text Placeholder 6"/>
          <p:cNvSpPr>
            <a:spLocks noGrp="1"/>
          </p:cNvSpPr>
          <p:nvPr>
            <p:ph type="body" sz="quarter" idx="14"/>
          </p:nvPr>
        </p:nvSpPr>
        <p:spPr>
          <a:xfrm>
            <a:off x="458788" y="6399212"/>
            <a:ext cx="5438508" cy="458788"/>
          </a:xfrm>
        </p:spPr>
        <p:txBody>
          <a:bodyPr vert="horz" lIns="0" tIns="0" rIns="0" bIns="0" rtlCol="0" anchor="ctr">
            <a:noAutofit/>
          </a:bodyPr>
          <a:lstStyle>
            <a:lvl1pPr>
              <a:defRPr lang="en-US" sz="800" i="0" dirty="0" smtClean="0">
                <a:solidFill>
                  <a:schemeClr val="bg2"/>
                </a:solidFill>
                <a:latin typeface="+mj-lt"/>
              </a:defRPr>
            </a:lvl1pPr>
          </a:lstStyle>
          <a:p>
            <a:pPr lvl="0">
              <a:lnSpc>
                <a:spcPct val="85000"/>
              </a:lnSpc>
              <a:spcBef>
                <a:spcPts val="0"/>
              </a:spcBef>
              <a:spcAft>
                <a:spcPts val="0"/>
              </a:spcAft>
              <a:buFontTx/>
              <a:buNone/>
            </a:pPr>
            <a:r>
              <a:rPr lang="en-US"/>
              <a:t>Edit Master text styles</a:t>
            </a:r>
          </a:p>
        </p:txBody>
      </p:sp>
    </p:spTree>
    <p:extLst>
      <p:ext uri="{BB962C8B-B14F-4D97-AF65-F5344CB8AC3E}">
        <p14:creationId xmlns:p14="http://schemas.microsoft.com/office/powerpoint/2010/main" val="2598756770"/>
      </p:ext>
    </p:extLst>
  </p:cSld>
  <p:clrMapOvr>
    <a:masterClrMapping/>
  </p:clrMapOvr>
  <p:transition>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3 No Sub">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732" y="1134598"/>
            <a:ext cx="2640628" cy="52646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1" name="Content Placeholder 2"/>
          <p:cNvSpPr>
            <a:spLocks noGrp="1"/>
          </p:cNvSpPr>
          <p:nvPr>
            <p:ph idx="11"/>
          </p:nvPr>
        </p:nvSpPr>
        <p:spPr>
          <a:xfrm>
            <a:off x="3256668" y="1134598"/>
            <a:ext cx="2640628" cy="52646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3" name="Content Placeholder 2"/>
          <p:cNvSpPr>
            <a:spLocks noGrp="1"/>
          </p:cNvSpPr>
          <p:nvPr>
            <p:ph idx="12"/>
          </p:nvPr>
        </p:nvSpPr>
        <p:spPr>
          <a:xfrm>
            <a:off x="6043787" y="1134598"/>
            <a:ext cx="2640628" cy="52646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154" name="Group 153"/>
          <p:cNvGrpSpPr/>
          <p:nvPr/>
        </p:nvGrpSpPr>
        <p:grpSpPr>
          <a:xfrm>
            <a:off x="-151325" y="-141165"/>
            <a:ext cx="9439923" cy="7136527"/>
            <a:chOff x="-151325" y="-141165"/>
            <a:chExt cx="9439923" cy="7136527"/>
          </a:xfrm>
        </p:grpSpPr>
        <p:grpSp>
          <p:nvGrpSpPr>
            <p:cNvPr id="155" name="Group 154"/>
            <p:cNvGrpSpPr/>
            <p:nvPr/>
          </p:nvGrpSpPr>
          <p:grpSpPr>
            <a:xfrm>
              <a:off x="457731" y="6873247"/>
              <a:ext cx="8226688" cy="122115"/>
              <a:chOff x="457731" y="6582508"/>
              <a:chExt cx="8226688" cy="486507"/>
            </a:xfrm>
          </p:grpSpPr>
          <p:cxnSp>
            <p:nvCxnSpPr>
              <p:cNvPr id="264" name="Straight Connector 263"/>
              <p:cNvCxnSpPr/>
              <p:nvPr/>
            </p:nvCxnSpPr>
            <p:spPr>
              <a:xfrm>
                <a:off x="457731"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a:off x="8684419"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66" name="Group 265"/>
              <p:cNvGrpSpPr/>
              <p:nvPr/>
            </p:nvGrpSpPr>
            <p:grpSpPr>
              <a:xfrm>
                <a:off x="7986158" y="6582508"/>
                <a:ext cx="152400" cy="486507"/>
                <a:chOff x="7983415" y="6582508"/>
                <a:chExt cx="152400" cy="486507"/>
              </a:xfrm>
            </p:grpSpPr>
            <p:cxnSp>
              <p:nvCxnSpPr>
                <p:cNvPr id="297" name="Straight Connector 296"/>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67" name="Group 266"/>
              <p:cNvGrpSpPr/>
              <p:nvPr/>
            </p:nvGrpSpPr>
            <p:grpSpPr>
              <a:xfrm>
                <a:off x="7287901" y="6582508"/>
                <a:ext cx="152400" cy="486507"/>
                <a:chOff x="7983415" y="6582508"/>
                <a:chExt cx="152400" cy="486507"/>
              </a:xfrm>
            </p:grpSpPr>
            <p:cxnSp>
              <p:nvCxnSpPr>
                <p:cNvPr id="295" name="Straight Connector 294"/>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6" name="Straight Connector 295"/>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68" name="Group 267"/>
              <p:cNvGrpSpPr/>
              <p:nvPr/>
            </p:nvGrpSpPr>
            <p:grpSpPr>
              <a:xfrm>
                <a:off x="6589644" y="6582508"/>
                <a:ext cx="152400" cy="486507"/>
                <a:chOff x="7983415" y="6582508"/>
                <a:chExt cx="152400" cy="486507"/>
              </a:xfrm>
            </p:grpSpPr>
            <p:cxnSp>
              <p:nvCxnSpPr>
                <p:cNvPr id="293" name="Straight Connector 292"/>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69" name="Group 268"/>
              <p:cNvGrpSpPr/>
              <p:nvPr/>
            </p:nvGrpSpPr>
            <p:grpSpPr>
              <a:xfrm>
                <a:off x="5891387" y="6582508"/>
                <a:ext cx="152400" cy="486507"/>
                <a:chOff x="7983415" y="6582508"/>
                <a:chExt cx="152400" cy="486507"/>
              </a:xfrm>
            </p:grpSpPr>
            <p:cxnSp>
              <p:nvCxnSpPr>
                <p:cNvPr id="291" name="Straight Connector 290"/>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0" name="Group 269"/>
              <p:cNvGrpSpPr/>
              <p:nvPr/>
            </p:nvGrpSpPr>
            <p:grpSpPr>
              <a:xfrm>
                <a:off x="5193130" y="6582508"/>
                <a:ext cx="152400" cy="486507"/>
                <a:chOff x="7983415" y="6582508"/>
                <a:chExt cx="152400" cy="486507"/>
              </a:xfrm>
            </p:grpSpPr>
            <p:cxnSp>
              <p:nvCxnSpPr>
                <p:cNvPr id="289" name="Straight Connector 288"/>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0" name="Straight Connector 289"/>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1" name="Group 270"/>
              <p:cNvGrpSpPr/>
              <p:nvPr/>
            </p:nvGrpSpPr>
            <p:grpSpPr>
              <a:xfrm>
                <a:off x="4494873" y="6582508"/>
                <a:ext cx="152400" cy="486507"/>
                <a:chOff x="7983415" y="6582508"/>
                <a:chExt cx="152400" cy="486507"/>
              </a:xfrm>
            </p:grpSpPr>
            <p:cxnSp>
              <p:nvCxnSpPr>
                <p:cNvPr id="287" name="Straight Connector 286"/>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88" name="Straight Connector 287"/>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2" name="Group 271"/>
              <p:cNvGrpSpPr/>
              <p:nvPr/>
            </p:nvGrpSpPr>
            <p:grpSpPr>
              <a:xfrm>
                <a:off x="3796616" y="6582508"/>
                <a:ext cx="152400" cy="486507"/>
                <a:chOff x="7983415" y="6582508"/>
                <a:chExt cx="152400" cy="486507"/>
              </a:xfrm>
            </p:grpSpPr>
            <p:cxnSp>
              <p:nvCxnSpPr>
                <p:cNvPr id="285" name="Straight Connector 284"/>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86" name="Straight Connector 285"/>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3" name="Group 272"/>
              <p:cNvGrpSpPr/>
              <p:nvPr/>
            </p:nvGrpSpPr>
            <p:grpSpPr>
              <a:xfrm>
                <a:off x="3098359" y="6582508"/>
                <a:ext cx="152400" cy="486507"/>
                <a:chOff x="7983415" y="6582508"/>
                <a:chExt cx="152400" cy="486507"/>
              </a:xfrm>
            </p:grpSpPr>
            <p:cxnSp>
              <p:nvCxnSpPr>
                <p:cNvPr id="283" name="Straight Connector 282"/>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84" name="Straight Connector 283"/>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4" name="Group 273"/>
              <p:cNvGrpSpPr/>
              <p:nvPr/>
            </p:nvGrpSpPr>
            <p:grpSpPr>
              <a:xfrm>
                <a:off x="2400102" y="6582508"/>
                <a:ext cx="152400" cy="486507"/>
                <a:chOff x="7983415" y="6582508"/>
                <a:chExt cx="152400" cy="486507"/>
              </a:xfrm>
            </p:grpSpPr>
            <p:cxnSp>
              <p:nvCxnSpPr>
                <p:cNvPr id="281" name="Straight Connector 280"/>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82" name="Straight Connector 281"/>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5" name="Group 274"/>
              <p:cNvGrpSpPr/>
              <p:nvPr/>
            </p:nvGrpSpPr>
            <p:grpSpPr>
              <a:xfrm>
                <a:off x="1701845" y="6582508"/>
                <a:ext cx="152400" cy="486507"/>
                <a:chOff x="7983415" y="6582508"/>
                <a:chExt cx="152400" cy="486507"/>
              </a:xfrm>
            </p:grpSpPr>
            <p:cxnSp>
              <p:nvCxnSpPr>
                <p:cNvPr id="279" name="Straight Connector 278"/>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80" name="Straight Connector 279"/>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6" name="Group 275"/>
              <p:cNvGrpSpPr/>
              <p:nvPr/>
            </p:nvGrpSpPr>
            <p:grpSpPr>
              <a:xfrm>
                <a:off x="1003588" y="6582508"/>
                <a:ext cx="152400" cy="486507"/>
                <a:chOff x="7983415" y="6582508"/>
                <a:chExt cx="152400" cy="486507"/>
              </a:xfrm>
            </p:grpSpPr>
            <p:cxnSp>
              <p:nvCxnSpPr>
                <p:cNvPr id="277" name="Straight Connector 276"/>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grpSp>
          <p:nvGrpSpPr>
            <p:cNvPr id="156" name="Group 155"/>
            <p:cNvGrpSpPr/>
            <p:nvPr/>
          </p:nvGrpSpPr>
          <p:grpSpPr>
            <a:xfrm>
              <a:off x="-151325" y="454007"/>
              <a:ext cx="122115" cy="5945205"/>
              <a:chOff x="-238875" y="454007"/>
              <a:chExt cx="122115" cy="5945205"/>
            </a:xfrm>
          </p:grpSpPr>
          <p:cxnSp>
            <p:nvCxnSpPr>
              <p:cNvPr id="229" name="Straight Connector 228"/>
              <p:cNvCxnSpPr/>
              <p:nvPr/>
            </p:nvCxnSpPr>
            <p:spPr>
              <a:xfrm rot="5400000">
                <a:off x="-177817" y="392949"/>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30" name="Group 229"/>
              <p:cNvGrpSpPr/>
              <p:nvPr/>
            </p:nvGrpSpPr>
            <p:grpSpPr>
              <a:xfrm rot="5400000">
                <a:off x="-254017" y="5940709"/>
                <a:ext cx="152400" cy="122115"/>
                <a:chOff x="7983415" y="6582508"/>
                <a:chExt cx="152400" cy="486507"/>
              </a:xfrm>
            </p:grpSpPr>
            <p:cxnSp>
              <p:nvCxnSpPr>
                <p:cNvPr id="262" name="Straight Connector 261"/>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3" name="Straight Connector 262"/>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1" name="Group 230"/>
              <p:cNvGrpSpPr/>
              <p:nvPr/>
            </p:nvGrpSpPr>
            <p:grpSpPr>
              <a:xfrm rot="5400000">
                <a:off x="-254017" y="5467067"/>
                <a:ext cx="152400" cy="122115"/>
                <a:chOff x="7983415" y="6582508"/>
                <a:chExt cx="152400" cy="486507"/>
              </a:xfrm>
            </p:grpSpPr>
            <p:cxnSp>
              <p:nvCxnSpPr>
                <p:cNvPr id="260" name="Straight Connector 259"/>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2" name="Group 231"/>
              <p:cNvGrpSpPr/>
              <p:nvPr/>
            </p:nvGrpSpPr>
            <p:grpSpPr>
              <a:xfrm rot="5400000">
                <a:off x="-254017" y="4993425"/>
                <a:ext cx="152400" cy="122115"/>
                <a:chOff x="7983415" y="6582508"/>
                <a:chExt cx="152400" cy="486507"/>
              </a:xfrm>
            </p:grpSpPr>
            <p:cxnSp>
              <p:nvCxnSpPr>
                <p:cNvPr id="258" name="Straight Connector 257"/>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3" name="Group 232"/>
              <p:cNvGrpSpPr/>
              <p:nvPr/>
            </p:nvGrpSpPr>
            <p:grpSpPr>
              <a:xfrm rot="5400000">
                <a:off x="-254017" y="4519783"/>
                <a:ext cx="152400" cy="122115"/>
                <a:chOff x="7983415" y="6582508"/>
                <a:chExt cx="152400" cy="486507"/>
              </a:xfrm>
            </p:grpSpPr>
            <p:cxnSp>
              <p:nvCxnSpPr>
                <p:cNvPr id="256" name="Straight Connector 255"/>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4" name="Group 233"/>
              <p:cNvGrpSpPr/>
              <p:nvPr/>
            </p:nvGrpSpPr>
            <p:grpSpPr>
              <a:xfrm rot="5400000">
                <a:off x="-254017" y="4046141"/>
                <a:ext cx="152400" cy="122115"/>
                <a:chOff x="7983415" y="6582508"/>
                <a:chExt cx="152400" cy="486507"/>
              </a:xfrm>
            </p:grpSpPr>
            <p:cxnSp>
              <p:nvCxnSpPr>
                <p:cNvPr id="254" name="Straight Connector 253"/>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5" name="Group 234"/>
              <p:cNvGrpSpPr/>
              <p:nvPr/>
            </p:nvGrpSpPr>
            <p:grpSpPr>
              <a:xfrm rot="5400000">
                <a:off x="-254017" y="3572499"/>
                <a:ext cx="152400" cy="122115"/>
                <a:chOff x="7983415" y="6582508"/>
                <a:chExt cx="152400" cy="486507"/>
              </a:xfrm>
            </p:grpSpPr>
            <p:cxnSp>
              <p:nvCxnSpPr>
                <p:cNvPr id="252" name="Straight Connector 251"/>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6" name="Group 235"/>
              <p:cNvGrpSpPr/>
              <p:nvPr/>
            </p:nvGrpSpPr>
            <p:grpSpPr>
              <a:xfrm rot="5400000">
                <a:off x="-254017" y="3098857"/>
                <a:ext cx="152400" cy="122115"/>
                <a:chOff x="7983415" y="6582508"/>
                <a:chExt cx="152400" cy="486507"/>
              </a:xfrm>
            </p:grpSpPr>
            <p:cxnSp>
              <p:nvCxnSpPr>
                <p:cNvPr id="250" name="Straight Connector 249"/>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7" name="Group 236"/>
              <p:cNvGrpSpPr/>
              <p:nvPr/>
            </p:nvGrpSpPr>
            <p:grpSpPr>
              <a:xfrm rot="5400000">
                <a:off x="-254017" y="2625215"/>
                <a:ext cx="152400" cy="122115"/>
                <a:chOff x="7983415" y="6582508"/>
                <a:chExt cx="152400" cy="486507"/>
              </a:xfrm>
            </p:grpSpPr>
            <p:cxnSp>
              <p:nvCxnSpPr>
                <p:cNvPr id="248" name="Straight Connector 247"/>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8" name="Group 237"/>
              <p:cNvGrpSpPr/>
              <p:nvPr/>
            </p:nvGrpSpPr>
            <p:grpSpPr>
              <a:xfrm rot="5400000">
                <a:off x="-254017" y="2151573"/>
                <a:ext cx="152400" cy="122115"/>
                <a:chOff x="7983415" y="6582508"/>
                <a:chExt cx="152400" cy="486507"/>
              </a:xfrm>
            </p:grpSpPr>
            <p:cxnSp>
              <p:nvCxnSpPr>
                <p:cNvPr id="246" name="Straight Connector 245"/>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9" name="Group 238"/>
              <p:cNvGrpSpPr/>
              <p:nvPr/>
            </p:nvGrpSpPr>
            <p:grpSpPr>
              <a:xfrm rot="5400000">
                <a:off x="-254017" y="1677931"/>
                <a:ext cx="152400" cy="122115"/>
                <a:chOff x="7983415" y="6582508"/>
                <a:chExt cx="152400" cy="486507"/>
              </a:xfrm>
            </p:grpSpPr>
            <p:cxnSp>
              <p:nvCxnSpPr>
                <p:cNvPr id="244" name="Straight Connector 243"/>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0" name="Group 239"/>
              <p:cNvGrpSpPr/>
              <p:nvPr/>
            </p:nvGrpSpPr>
            <p:grpSpPr>
              <a:xfrm rot="5400000">
                <a:off x="-254017" y="997340"/>
                <a:ext cx="152400" cy="122115"/>
                <a:chOff x="7983415" y="6582508"/>
                <a:chExt cx="152400" cy="486507"/>
              </a:xfrm>
            </p:grpSpPr>
            <p:cxnSp>
              <p:nvCxnSpPr>
                <p:cNvPr id="242" name="Straight Connector 241"/>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41" name="Straight Connector 240"/>
              <p:cNvCxnSpPr/>
              <p:nvPr/>
            </p:nvCxnSpPr>
            <p:spPr>
              <a:xfrm rot="5400000">
                <a:off x="-177817" y="6338154"/>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57" name="Group 156"/>
            <p:cNvGrpSpPr/>
            <p:nvPr/>
          </p:nvGrpSpPr>
          <p:grpSpPr>
            <a:xfrm>
              <a:off x="9166483" y="454007"/>
              <a:ext cx="122115" cy="5945205"/>
              <a:chOff x="-238875" y="454007"/>
              <a:chExt cx="122115" cy="5945205"/>
            </a:xfrm>
          </p:grpSpPr>
          <p:cxnSp>
            <p:nvCxnSpPr>
              <p:cNvPr id="194" name="Straight Connector 193"/>
              <p:cNvCxnSpPr/>
              <p:nvPr/>
            </p:nvCxnSpPr>
            <p:spPr>
              <a:xfrm rot="5400000">
                <a:off x="-177817" y="392949"/>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195" name="Group 194"/>
              <p:cNvGrpSpPr/>
              <p:nvPr/>
            </p:nvGrpSpPr>
            <p:grpSpPr>
              <a:xfrm rot="5400000">
                <a:off x="-254017" y="5940709"/>
                <a:ext cx="152400" cy="122115"/>
                <a:chOff x="7983415" y="6582508"/>
                <a:chExt cx="152400" cy="486507"/>
              </a:xfrm>
            </p:grpSpPr>
            <p:cxnSp>
              <p:nvCxnSpPr>
                <p:cNvPr id="227" name="Straight Connector 226"/>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96" name="Group 195"/>
              <p:cNvGrpSpPr/>
              <p:nvPr/>
            </p:nvGrpSpPr>
            <p:grpSpPr>
              <a:xfrm rot="5400000">
                <a:off x="-254017" y="5467067"/>
                <a:ext cx="152400" cy="122115"/>
                <a:chOff x="7983415" y="6582508"/>
                <a:chExt cx="152400" cy="486507"/>
              </a:xfrm>
            </p:grpSpPr>
            <p:cxnSp>
              <p:nvCxnSpPr>
                <p:cNvPr id="225" name="Straight Connector 224"/>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97" name="Group 196"/>
              <p:cNvGrpSpPr/>
              <p:nvPr/>
            </p:nvGrpSpPr>
            <p:grpSpPr>
              <a:xfrm rot="5400000">
                <a:off x="-254017" y="4993425"/>
                <a:ext cx="152400" cy="122115"/>
                <a:chOff x="7983415" y="6582508"/>
                <a:chExt cx="152400" cy="486507"/>
              </a:xfrm>
            </p:grpSpPr>
            <p:cxnSp>
              <p:nvCxnSpPr>
                <p:cNvPr id="223" name="Straight Connector 222"/>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98" name="Group 197"/>
              <p:cNvGrpSpPr/>
              <p:nvPr/>
            </p:nvGrpSpPr>
            <p:grpSpPr>
              <a:xfrm rot="5400000">
                <a:off x="-254017" y="4519783"/>
                <a:ext cx="152400" cy="122115"/>
                <a:chOff x="7983415" y="6582508"/>
                <a:chExt cx="152400" cy="486507"/>
              </a:xfrm>
            </p:grpSpPr>
            <p:cxnSp>
              <p:nvCxnSpPr>
                <p:cNvPr id="221" name="Straight Connector 220"/>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99" name="Group 198"/>
              <p:cNvGrpSpPr/>
              <p:nvPr/>
            </p:nvGrpSpPr>
            <p:grpSpPr>
              <a:xfrm rot="5400000">
                <a:off x="-254017" y="4046141"/>
                <a:ext cx="152400" cy="122115"/>
                <a:chOff x="7983415" y="6582508"/>
                <a:chExt cx="152400" cy="486507"/>
              </a:xfrm>
            </p:grpSpPr>
            <p:cxnSp>
              <p:nvCxnSpPr>
                <p:cNvPr id="219" name="Straight Connector 218"/>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0" name="Group 199"/>
              <p:cNvGrpSpPr/>
              <p:nvPr/>
            </p:nvGrpSpPr>
            <p:grpSpPr>
              <a:xfrm rot="5400000">
                <a:off x="-254017" y="3572499"/>
                <a:ext cx="152400" cy="122115"/>
                <a:chOff x="7983415" y="6582508"/>
                <a:chExt cx="152400" cy="486507"/>
              </a:xfrm>
            </p:grpSpPr>
            <p:cxnSp>
              <p:nvCxnSpPr>
                <p:cNvPr id="217" name="Straight Connector 216"/>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1" name="Group 200"/>
              <p:cNvGrpSpPr/>
              <p:nvPr/>
            </p:nvGrpSpPr>
            <p:grpSpPr>
              <a:xfrm rot="5400000">
                <a:off x="-254017" y="3098857"/>
                <a:ext cx="152400" cy="122115"/>
                <a:chOff x="7983415" y="6582508"/>
                <a:chExt cx="152400" cy="486507"/>
              </a:xfrm>
            </p:grpSpPr>
            <p:cxnSp>
              <p:nvCxnSpPr>
                <p:cNvPr id="215" name="Straight Connector 214"/>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2" name="Group 201"/>
              <p:cNvGrpSpPr/>
              <p:nvPr/>
            </p:nvGrpSpPr>
            <p:grpSpPr>
              <a:xfrm rot="5400000">
                <a:off x="-254017" y="2625215"/>
                <a:ext cx="152400" cy="122115"/>
                <a:chOff x="7983415" y="6582508"/>
                <a:chExt cx="152400" cy="486507"/>
              </a:xfrm>
            </p:grpSpPr>
            <p:cxnSp>
              <p:nvCxnSpPr>
                <p:cNvPr id="213" name="Straight Connector 212"/>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3" name="Group 202"/>
              <p:cNvGrpSpPr/>
              <p:nvPr/>
            </p:nvGrpSpPr>
            <p:grpSpPr>
              <a:xfrm rot="5400000">
                <a:off x="-254017" y="2151573"/>
                <a:ext cx="152400" cy="122115"/>
                <a:chOff x="7983415" y="6582508"/>
                <a:chExt cx="152400" cy="486507"/>
              </a:xfrm>
            </p:grpSpPr>
            <p:cxnSp>
              <p:nvCxnSpPr>
                <p:cNvPr id="211" name="Straight Connector 210"/>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4" name="Group 203"/>
              <p:cNvGrpSpPr/>
              <p:nvPr/>
            </p:nvGrpSpPr>
            <p:grpSpPr>
              <a:xfrm rot="5400000">
                <a:off x="-254017" y="1677931"/>
                <a:ext cx="152400" cy="122115"/>
                <a:chOff x="7983415" y="6582508"/>
                <a:chExt cx="152400" cy="486507"/>
              </a:xfrm>
            </p:grpSpPr>
            <p:cxnSp>
              <p:nvCxnSpPr>
                <p:cNvPr id="209" name="Straight Connector 208"/>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5" name="Group 204"/>
              <p:cNvGrpSpPr/>
              <p:nvPr/>
            </p:nvGrpSpPr>
            <p:grpSpPr>
              <a:xfrm rot="5400000">
                <a:off x="-254017" y="997340"/>
                <a:ext cx="152400" cy="122115"/>
                <a:chOff x="7983415" y="6582508"/>
                <a:chExt cx="152400" cy="486507"/>
              </a:xfrm>
            </p:grpSpPr>
            <p:cxnSp>
              <p:nvCxnSpPr>
                <p:cNvPr id="207" name="Straight Connector 206"/>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8" name="Straight Connector 207"/>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06" name="Straight Connector 205"/>
              <p:cNvCxnSpPr/>
              <p:nvPr/>
            </p:nvCxnSpPr>
            <p:spPr>
              <a:xfrm rot="5400000">
                <a:off x="-177817" y="6338154"/>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58" name="Group 157"/>
            <p:cNvGrpSpPr/>
            <p:nvPr/>
          </p:nvGrpSpPr>
          <p:grpSpPr>
            <a:xfrm>
              <a:off x="457731" y="-141165"/>
              <a:ext cx="8226688" cy="122115"/>
              <a:chOff x="457731" y="6582508"/>
              <a:chExt cx="8226688" cy="486507"/>
            </a:xfrm>
          </p:grpSpPr>
          <p:cxnSp>
            <p:nvCxnSpPr>
              <p:cNvPr id="159" name="Straight Connector 158"/>
              <p:cNvCxnSpPr/>
              <p:nvPr/>
            </p:nvCxnSpPr>
            <p:spPr>
              <a:xfrm>
                <a:off x="457731"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60" name="Straight Connector 159"/>
              <p:cNvCxnSpPr/>
              <p:nvPr/>
            </p:nvCxnSpPr>
            <p:spPr>
              <a:xfrm>
                <a:off x="8684419"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161" name="Group 160"/>
              <p:cNvGrpSpPr/>
              <p:nvPr/>
            </p:nvGrpSpPr>
            <p:grpSpPr>
              <a:xfrm>
                <a:off x="7986158" y="6582508"/>
                <a:ext cx="152400" cy="486507"/>
                <a:chOff x="7983415" y="6582508"/>
                <a:chExt cx="152400" cy="486507"/>
              </a:xfrm>
            </p:grpSpPr>
            <p:cxnSp>
              <p:nvCxnSpPr>
                <p:cNvPr id="192" name="Straight Connector 191"/>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3" name="Straight Connector 192"/>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2" name="Group 161"/>
              <p:cNvGrpSpPr/>
              <p:nvPr/>
            </p:nvGrpSpPr>
            <p:grpSpPr>
              <a:xfrm>
                <a:off x="7287901" y="6582508"/>
                <a:ext cx="152400" cy="486507"/>
                <a:chOff x="7983415" y="6582508"/>
                <a:chExt cx="152400" cy="486507"/>
              </a:xfrm>
            </p:grpSpPr>
            <p:cxnSp>
              <p:nvCxnSpPr>
                <p:cNvPr id="190" name="Straight Connector 189"/>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1" name="Straight Connector 190"/>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3" name="Group 162"/>
              <p:cNvGrpSpPr/>
              <p:nvPr/>
            </p:nvGrpSpPr>
            <p:grpSpPr>
              <a:xfrm>
                <a:off x="6589644" y="6582508"/>
                <a:ext cx="152400" cy="486507"/>
                <a:chOff x="7983415" y="6582508"/>
                <a:chExt cx="152400" cy="486507"/>
              </a:xfrm>
            </p:grpSpPr>
            <p:cxnSp>
              <p:nvCxnSpPr>
                <p:cNvPr id="188" name="Straight Connector 187"/>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4" name="Group 163"/>
              <p:cNvGrpSpPr/>
              <p:nvPr/>
            </p:nvGrpSpPr>
            <p:grpSpPr>
              <a:xfrm>
                <a:off x="5891387" y="6582508"/>
                <a:ext cx="152400" cy="486507"/>
                <a:chOff x="7983415" y="6582508"/>
                <a:chExt cx="152400" cy="486507"/>
              </a:xfrm>
            </p:grpSpPr>
            <p:cxnSp>
              <p:nvCxnSpPr>
                <p:cNvPr id="186" name="Straight Connector 185"/>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5" name="Group 164"/>
              <p:cNvGrpSpPr/>
              <p:nvPr/>
            </p:nvGrpSpPr>
            <p:grpSpPr>
              <a:xfrm>
                <a:off x="5193130" y="6582508"/>
                <a:ext cx="152400" cy="486507"/>
                <a:chOff x="7983415" y="6582508"/>
                <a:chExt cx="152400" cy="486507"/>
              </a:xfrm>
            </p:grpSpPr>
            <p:cxnSp>
              <p:nvCxnSpPr>
                <p:cNvPr id="184" name="Straight Connector 183"/>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6" name="Group 165"/>
              <p:cNvGrpSpPr/>
              <p:nvPr/>
            </p:nvGrpSpPr>
            <p:grpSpPr>
              <a:xfrm>
                <a:off x="4494873" y="6582508"/>
                <a:ext cx="152400" cy="486507"/>
                <a:chOff x="7983415" y="6582508"/>
                <a:chExt cx="152400" cy="486507"/>
              </a:xfrm>
            </p:grpSpPr>
            <p:cxnSp>
              <p:nvCxnSpPr>
                <p:cNvPr id="182" name="Straight Connector 181"/>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7" name="Group 166"/>
              <p:cNvGrpSpPr/>
              <p:nvPr/>
            </p:nvGrpSpPr>
            <p:grpSpPr>
              <a:xfrm>
                <a:off x="3796616" y="6582508"/>
                <a:ext cx="152400" cy="486507"/>
                <a:chOff x="7983415" y="6582508"/>
                <a:chExt cx="152400" cy="486507"/>
              </a:xfrm>
            </p:grpSpPr>
            <p:cxnSp>
              <p:nvCxnSpPr>
                <p:cNvPr id="180" name="Straight Connector 179"/>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8" name="Group 167"/>
              <p:cNvGrpSpPr/>
              <p:nvPr/>
            </p:nvGrpSpPr>
            <p:grpSpPr>
              <a:xfrm>
                <a:off x="3098359" y="6582508"/>
                <a:ext cx="152400" cy="486507"/>
                <a:chOff x="7983415" y="6582508"/>
                <a:chExt cx="152400" cy="486507"/>
              </a:xfrm>
            </p:grpSpPr>
            <p:cxnSp>
              <p:nvCxnSpPr>
                <p:cNvPr id="178" name="Straight Connector 177"/>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9" name="Straight Connector 178"/>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9" name="Group 168"/>
              <p:cNvGrpSpPr/>
              <p:nvPr/>
            </p:nvGrpSpPr>
            <p:grpSpPr>
              <a:xfrm>
                <a:off x="2400102" y="6582508"/>
                <a:ext cx="152400" cy="486507"/>
                <a:chOff x="7983415" y="6582508"/>
                <a:chExt cx="152400" cy="486507"/>
              </a:xfrm>
            </p:grpSpPr>
            <p:cxnSp>
              <p:nvCxnSpPr>
                <p:cNvPr id="176" name="Straight Connector 175"/>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0" name="Group 169"/>
              <p:cNvGrpSpPr/>
              <p:nvPr/>
            </p:nvGrpSpPr>
            <p:grpSpPr>
              <a:xfrm>
                <a:off x="1701845" y="6582508"/>
                <a:ext cx="152400" cy="486507"/>
                <a:chOff x="7983415" y="6582508"/>
                <a:chExt cx="152400" cy="486507"/>
              </a:xfrm>
            </p:grpSpPr>
            <p:cxnSp>
              <p:nvCxnSpPr>
                <p:cNvPr id="174" name="Straight Connector 173"/>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1" name="Group 170"/>
              <p:cNvGrpSpPr/>
              <p:nvPr/>
            </p:nvGrpSpPr>
            <p:grpSpPr>
              <a:xfrm>
                <a:off x="1003588" y="6582508"/>
                <a:ext cx="152400" cy="486507"/>
                <a:chOff x="7983415" y="6582508"/>
                <a:chExt cx="152400" cy="486507"/>
              </a:xfrm>
            </p:grpSpPr>
            <p:cxnSp>
              <p:nvCxnSpPr>
                <p:cNvPr id="172" name="Straight Connector 171"/>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grpSp>
      <p:sp>
        <p:nvSpPr>
          <p:cNvPr id="152" name="Text Placeholder 6"/>
          <p:cNvSpPr>
            <a:spLocks noGrp="1"/>
          </p:cNvSpPr>
          <p:nvPr>
            <p:ph type="body" sz="quarter" idx="14"/>
          </p:nvPr>
        </p:nvSpPr>
        <p:spPr>
          <a:xfrm>
            <a:off x="458788" y="6399212"/>
            <a:ext cx="5438508" cy="458788"/>
          </a:xfrm>
        </p:spPr>
        <p:txBody>
          <a:bodyPr vert="horz" lIns="0" tIns="0" rIns="0" bIns="0" rtlCol="0" anchor="ctr">
            <a:noAutofit/>
          </a:bodyPr>
          <a:lstStyle>
            <a:lvl1pPr>
              <a:defRPr lang="en-US" sz="800" i="0" dirty="0" smtClean="0">
                <a:solidFill>
                  <a:schemeClr val="bg2"/>
                </a:solidFill>
                <a:latin typeface="+mj-lt"/>
              </a:defRPr>
            </a:lvl1pPr>
          </a:lstStyle>
          <a:p>
            <a:pPr lvl="0">
              <a:lnSpc>
                <a:spcPct val="85000"/>
              </a:lnSpc>
              <a:spcBef>
                <a:spcPts val="0"/>
              </a:spcBef>
              <a:spcAft>
                <a:spcPts val="0"/>
              </a:spcAft>
              <a:buFontTx/>
              <a:buNone/>
            </a:pPr>
            <a:r>
              <a:rPr lang="en-US"/>
              <a:t>Edit Master text styles</a:t>
            </a:r>
          </a:p>
        </p:txBody>
      </p:sp>
    </p:spTree>
    <p:extLst>
      <p:ext uri="{BB962C8B-B14F-4D97-AF65-F5344CB8AC3E}">
        <p14:creationId xmlns:p14="http://schemas.microsoft.com/office/powerpoint/2010/main" val="3871547696"/>
      </p:ext>
    </p:extLst>
  </p:cSld>
  <p:clrMapOvr>
    <a:masterClrMapping/>
  </p:clrMapOvr>
  <p:transition>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2:1 No Sub">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732" y="1134598"/>
            <a:ext cx="5439564" cy="52646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3" name="Content Placeholder 2"/>
          <p:cNvSpPr>
            <a:spLocks noGrp="1"/>
          </p:cNvSpPr>
          <p:nvPr>
            <p:ph idx="12"/>
          </p:nvPr>
        </p:nvSpPr>
        <p:spPr>
          <a:xfrm>
            <a:off x="6043787" y="1134598"/>
            <a:ext cx="2640628" cy="52646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154" name="Group 153"/>
          <p:cNvGrpSpPr/>
          <p:nvPr/>
        </p:nvGrpSpPr>
        <p:grpSpPr>
          <a:xfrm>
            <a:off x="-151325" y="-141165"/>
            <a:ext cx="9439923" cy="7136527"/>
            <a:chOff x="-151325" y="-141165"/>
            <a:chExt cx="9439923" cy="7136527"/>
          </a:xfrm>
        </p:grpSpPr>
        <p:grpSp>
          <p:nvGrpSpPr>
            <p:cNvPr id="155" name="Group 154"/>
            <p:cNvGrpSpPr/>
            <p:nvPr/>
          </p:nvGrpSpPr>
          <p:grpSpPr>
            <a:xfrm>
              <a:off x="457731" y="6873247"/>
              <a:ext cx="8226688" cy="122115"/>
              <a:chOff x="457731" y="6582508"/>
              <a:chExt cx="8226688" cy="486507"/>
            </a:xfrm>
          </p:grpSpPr>
          <p:cxnSp>
            <p:nvCxnSpPr>
              <p:cNvPr id="264" name="Straight Connector 263"/>
              <p:cNvCxnSpPr/>
              <p:nvPr/>
            </p:nvCxnSpPr>
            <p:spPr>
              <a:xfrm>
                <a:off x="457731"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a:off x="8684419"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66" name="Group 265"/>
              <p:cNvGrpSpPr/>
              <p:nvPr/>
            </p:nvGrpSpPr>
            <p:grpSpPr>
              <a:xfrm>
                <a:off x="7986158" y="6582508"/>
                <a:ext cx="152400" cy="486507"/>
                <a:chOff x="7983415" y="6582508"/>
                <a:chExt cx="152400" cy="486507"/>
              </a:xfrm>
            </p:grpSpPr>
            <p:cxnSp>
              <p:nvCxnSpPr>
                <p:cNvPr id="297" name="Straight Connector 296"/>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67" name="Group 266"/>
              <p:cNvGrpSpPr/>
              <p:nvPr/>
            </p:nvGrpSpPr>
            <p:grpSpPr>
              <a:xfrm>
                <a:off x="7287901" y="6582508"/>
                <a:ext cx="152400" cy="486507"/>
                <a:chOff x="7983415" y="6582508"/>
                <a:chExt cx="152400" cy="486507"/>
              </a:xfrm>
            </p:grpSpPr>
            <p:cxnSp>
              <p:nvCxnSpPr>
                <p:cNvPr id="295" name="Straight Connector 294"/>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6" name="Straight Connector 295"/>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68" name="Group 267"/>
              <p:cNvGrpSpPr/>
              <p:nvPr/>
            </p:nvGrpSpPr>
            <p:grpSpPr>
              <a:xfrm>
                <a:off x="6589644" y="6582508"/>
                <a:ext cx="152400" cy="486507"/>
                <a:chOff x="7983415" y="6582508"/>
                <a:chExt cx="152400" cy="486507"/>
              </a:xfrm>
            </p:grpSpPr>
            <p:cxnSp>
              <p:nvCxnSpPr>
                <p:cNvPr id="293" name="Straight Connector 292"/>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69" name="Group 268"/>
              <p:cNvGrpSpPr/>
              <p:nvPr/>
            </p:nvGrpSpPr>
            <p:grpSpPr>
              <a:xfrm>
                <a:off x="5891387" y="6582508"/>
                <a:ext cx="152400" cy="486507"/>
                <a:chOff x="7983415" y="6582508"/>
                <a:chExt cx="152400" cy="486507"/>
              </a:xfrm>
            </p:grpSpPr>
            <p:cxnSp>
              <p:nvCxnSpPr>
                <p:cNvPr id="291" name="Straight Connector 290"/>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0" name="Group 269"/>
              <p:cNvGrpSpPr/>
              <p:nvPr/>
            </p:nvGrpSpPr>
            <p:grpSpPr>
              <a:xfrm>
                <a:off x="5193130" y="6582508"/>
                <a:ext cx="152400" cy="486507"/>
                <a:chOff x="7983415" y="6582508"/>
                <a:chExt cx="152400" cy="486507"/>
              </a:xfrm>
            </p:grpSpPr>
            <p:cxnSp>
              <p:nvCxnSpPr>
                <p:cNvPr id="289" name="Straight Connector 288"/>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0" name="Straight Connector 289"/>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1" name="Group 270"/>
              <p:cNvGrpSpPr/>
              <p:nvPr/>
            </p:nvGrpSpPr>
            <p:grpSpPr>
              <a:xfrm>
                <a:off x="4494873" y="6582508"/>
                <a:ext cx="152400" cy="486507"/>
                <a:chOff x="7983415" y="6582508"/>
                <a:chExt cx="152400" cy="486507"/>
              </a:xfrm>
            </p:grpSpPr>
            <p:cxnSp>
              <p:nvCxnSpPr>
                <p:cNvPr id="287" name="Straight Connector 286"/>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88" name="Straight Connector 287"/>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2" name="Group 271"/>
              <p:cNvGrpSpPr/>
              <p:nvPr/>
            </p:nvGrpSpPr>
            <p:grpSpPr>
              <a:xfrm>
                <a:off x="3796616" y="6582508"/>
                <a:ext cx="152400" cy="486507"/>
                <a:chOff x="7983415" y="6582508"/>
                <a:chExt cx="152400" cy="486507"/>
              </a:xfrm>
            </p:grpSpPr>
            <p:cxnSp>
              <p:nvCxnSpPr>
                <p:cNvPr id="285" name="Straight Connector 284"/>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86" name="Straight Connector 285"/>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3" name="Group 272"/>
              <p:cNvGrpSpPr/>
              <p:nvPr/>
            </p:nvGrpSpPr>
            <p:grpSpPr>
              <a:xfrm>
                <a:off x="3098359" y="6582508"/>
                <a:ext cx="152400" cy="486507"/>
                <a:chOff x="7983415" y="6582508"/>
                <a:chExt cx="152400" cy="486507"/>
              </a:xfrm>
            </p:grpSpPr>
            <p:cxnSp>
              <p:nvCxnSpPr>
                <p:cNvPr id="283" name="Straight Connector 282"/>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84" name="Straight Connector 283"/>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4" name="Group 273"/>
              <p:cNvGrpSpPr/>
              <p:nvPr/>
            </p:nvGrpSpPr>
            <p:grpSpPr>
              <a:xfrm>
                <a:off x="2400102" y="6582508"/>
                <a:ext cx="152400" cy="486507"/>
                <a:chOff x="7983415" y="6582508"/>
                <a:chExt cx="152400" cy="486507"/>
              </a:xfrm>
            </p:grpSpPr>
            <p:cxnSp>
              <p:nvCxnSpPr>
                <p:cNvPr id="281" name="Straight Connector 280"/>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82" name="Straight Connector 281"/>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5" name="Group 274"/>
              <p:cNvGrpSpPr/>
              <p:nvPr/>
            </p:nvGrpSpPr>
            <p:grpSpPr>
              <a:xfrm>
                <a:off x="1701845" y="6582508"/>
                <a:ext cx="152400" cy="486507"/>
                <a:chOff x="7983415" y="6582508"/>
                <a:chExt cx="152400" cy="486507"/>
              </a:xfrm>
            </p:grpSpPr>
            <p:cxnSp>
              <p:nvCxnSpPr>
                <p:cNvPr id="279" name="Straight Connector 278"/>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80" name="Straight Connector 279"/>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6" name="Group 275"/>
              <p:cNvGrpSpPr/>
              <p:nvPr/>
            </p:nvGrpSpPr>
            <p:grpSpPr>
              <a:xfrm>
                <a:off x="1003588" y="6582508"/>
                <a:ext cx="152400" cy="486507"/>
                <a:chOff x="7983415" y="6582508"/>
                <a:chExt cx="152400" cy="486507"/>
              </a:xfrm>
            </p:grpSpPr>
            <p:cxnSp>
              <p:nvCxnSpPr>
                <p:cNvPr id="277" name="Straight Connector 276"/>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grpSp>
          <p:nvGrpSpPr>
            <p:cNvPr id="156" name="Group 155"/>
            <p:cNvGrpSpPr/>
            <p:nvPr/>
          </p:nvGrpSpPr>
          <p:grpSpPr>
            <a:xfrm>
              <a:off x="-151325" y="454007"/>
              <a:ext cx="122115" cy="5945205"/>
              <a:chOff x="-238875" y="454007"/>
              <a:chExt cx="122115" cy="5945205"/>
            </a:xfrm>
          </p:grpSpPr>
          <p:cxnSp>
            <p:nvCxnSpPr>
              <p:cNvPr id="229" name="Straight Connector 228"/>
              <p:cNvCxnSpPr/>
              <p:nvPr/>
            </p:nvCxnSpPr>
            <p:spPr>
              <a:xfrm rot="5400000">
                <a:off x="-177817" y="392949"/>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30" name="Group 229"/>
              <p:cNvGrpSpPr/>
              <p:nvPr/>
            </p:nvGrpSpPr>
            <p:grpSpPr>
              <a:xfrm rot="5400000">
                <a:off x="-254017" y="5940709"/>
                <a:ext cx="152400" cy="122115"/>
                <a:chOff x="7983415" y="6582508"/>
                <a:chExt cx="152400" cy="486507"/>
              </a:xfrm>
            </p:grpSpPr>
            <p:cxnSp>
              <p:nvCxnSpPr>
                <p:cNvPr id="262" name="Straight Connector 261"/>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3" name="Straight Connector 262"/>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1" name="Group 230"/>
              <p:cNvGrpSpPr/>
              <p:nvPr/>
            </p:nvGrpSpPr>
            <p:grpSpPr>
              <a:xfrm rot="5400000">
                <a:off x="-254017" y="5467067"/>
                <a:ext cx="152400" cy="122115"/>
                <a:chOff x="7983415" y="6582508"/>
                <a:chExt cx="152400" cy="486507"/>
              </a:xfrm>
            </p:grpSpPr>
            <p:cxnSp>
              <p:nvCxnSpPr>
                <p:cNvPr id="260" name="Straight Connector 259"/>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2" name="Group 231"/>
              <p:cNvGrpSpPr/>
              <p:nvPr/>
            </p:nvGrpSpPr>
            <p:grpSpPr>
              <a:xfrm rot="5400000">
                <a:off x="-254017" y="4993425"/>
                <a:ext cx="152400" cy="122115"/>
                <a:chOff x="7983415" y="6582508"/>
                <a:chExt cx="152400" cy="486507"/>
              </a:xfrm>
            </p:grpSpPr>
            <p:cxnSp>
              <p:nvCxnSpPr>
                <p:cNvPr id="258" name="Straight Connector 257"/>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3" name="Group 232"/>
              <p:cNvGrpSpPr/>
              <p:nvPr/>
            </p:nvGrpSpPr>
            <p:grpSpPr>
              <a:xfrm rot="5400000">
                <a:off x="-254017" y="4519783"/>
                <a:ext cx="152400" cy="122115"/>
                <a:chOff x="7983415" y="6582508"/>
                <a:chExt cx="152400" cy="486507"/>
              </a:xfrm>
            </p:grpSpPr>
            <p:cxnSp>
              <p:nvCxnSpPr>
                <p:cNvPr id="256" name="Straight Connector 255"/>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4" name="Group 233"/>
              <p:cNvGrpSpPr/>
              <p:nvPr/>
            </p:nvGrpSpPr>
            <p:grpSpPr>
              <a:xfrm rot="5400000">
                <a:off x="-254017" y="4046141"/>
                <a:ext cx="152400" cy="122115"/>
                <a:chOff x="7983415" y="6582508"/>
                <a:chExt cx="152400" cy="486507"/>
              </a:xfrm>
            </p:grpSpPr>
            <p:cxnSp>
              <p:nvCxnSpPr>
                <p:cNvPr id="254" name="Straight Connector 253"/>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5" name="Group 234"/>
              <p:cNvGrpSpPr/>
              <p:nvPr/>
            </p:nvGrpSpPr>
            <p:grpSpPr>
              <a:xfrm rot="5400000">
                <a:off x="-254017" y="3572499"/>
                <a:ext cx="152400" cy="122115"/>
                <a:chOff x="7983415" y="6582508"/>
                <a:chExt cx="152400" cy="486507"/>
              </a:xfrm>
            </p:grpSpPr>
            <p:cxnSp>
              <p:nvCxnSpPr>
                <p:cNvPr id="252" name="Straight Connector 251"/>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6" name="Group 235"/>
              <p:cNvGrpSpPr/>
              <p:nvPr/>
            </p:nvGrpSpPr>
            <p:grpSpPr>
              <a:xfrm rot="5400000">
                <a:off x="-254017" y="3098857"/>
                <a:ext cx="152400" cy="122115"/>
                <a:chOff x="7983415" y="6582508"/>
                <a:chExt cx="152400" cy="486507"/>
              </a:xfrm>
            </p:grpSpPr>
            <p:cxnSp>
              <p:nvCxnSpPr>
                <p:cNvPr id="250" name="Straight Connector 249"/>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7" name="Group 236"/>
              <p:cNvGrpSpPr/>
              <p:nvPr/>
            </p:nvGrpSpPr>
            <p:grpSpPr>
              <a:xfrm rot="5400000">
                <a:off x="-254017" y="2625215"/>
                <a:ext cx="152400" cy="122115"/>
                <a:chOff x="7983415" y="6582508"/>
                <a:chExt cx="152400" cy="486507"/>
              </a:xfrm>
            </p:grpSpPr>
            <p:cxnSp>
              <p:nvCxnSpPr>
                <p:cNvPr id="248" name="Straight Connector 247"/>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8" name="Group 237"/>
              <p:cNvGrpSpPr/>
              <p:nvPr/>
            </p:nvGrpSpPr>
            <p:grpSpPr>
              <a:xfrm rot="5400000">
                <a:off x="-254017" y="2151573"/>
                <a:ext cx="152400" cy="122115"/>
                <a:chOff x="7983415" y="6582508"/>
                <a:chExt cx="152400" cy="486507"/>
              </a:xfrm>
            </p:grpSpPr>
            <p:cxnSp>
              <p:nvCxnSpPr>
                <p:cNvPr id="246" name="Straight Connector 245"/>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9" name="Group 238"/>
              <p:cNvGrpSpPr/>
              <p:nvPr/>
            </p:nvGrpSpPr>
            <p:grpSpPr>
              <a:xfrm rot="5400000">
                <a:off x="-254017" y="1677931"/>
                <a:ext cx="152400" cy="122115"/>
                <a:chOff x="7983415" y="6582508"/>
                <a:chExt cx="152400" cy="486507"/>
              </a:xfrm>
            </p:grpSpPr>
            <p:cxnSp>
              <p:nvCxnSpPr>
                <p:cNvPr id="244" name="Straight Connector 243"/>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0" name="Group 239"/>
              <p:cNvGrpSpPr/>
              <p:nvPr/>
            </p:nvGrpSpPr>
            <p:grpSpPr>
              <a:xfrm rot="5400000">
                <a:off x="-254017" y="997340"/>
                <a:ext cx="152400" cy="122115"/>
                <a:chOff x="7983415" y="6582508"/>
                <a:chExt cx="152400" cy="486507"/>
              </a:xfrm>
            </p:grpSpPr>
            <p:cxnSp>
              <p:nvCxnSpPr>
                <p:cNvPr id="242" name="Straight Connector 241"/>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41" name="Straight Connector 240"/>
              <p:cNvCxnSpPr/>
              <p:nvPr/>
            </p:nvCxnSpPr>
            <p:spPr>
              <a:xfrm rot="5400000">
                <a:off x="-177817" y="6338154"/>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57" name="Group 156"/>
            <p:cNvGrpSpPr/>
            <p:nvPr/>
          </p:nvGrpSpPr>
          <p:grpSpPr>
            <a:xfrm>
              <a:off x="9166483" y="454007"/>
              <a:ext cx="122115" cy="5945205"/>
              <a:chOff x="-238875" y="454007"/>
              <a:chExt cx="122115" cy="5945205"/>
            </a:xfrm>
          </p:grpSpPr>
          <p:cxnSp>
            <p:nvCxnSpPr>
              <p:cNvPr id="194" name="Straight Connector 193"/>
              <p:cNvCxnSpPr/>
              <p:nvPr/>
            </p:nvCxnSpPr>
            <p:spPr>
              <a:xfrm rot="5400000">
                <a:off x="-177817" y="392949"/>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195" name="Group 194"/>
              <p:cNvGrpSpPr/>
              <p:nvPr/>
            </p:nvGrpSpPr>
            <p:grpSpPr>
              <a:xfrm rot="5400000">
                <a:off x="-254017" y="5940709"/>
                <a:ext cx="152400" cy="122115"/>
                <a:chOff x="7983415" y="6582508"/>
                <a:chExt cx="152400" cy="486507"/>
              </a:xfrm>
            </p:grpSpPr>
            <p:cxnSp>
              <p:nvCxnSpPr>
                <p:cNvPr id="227" name="Straight Connector 226"/>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96" name="Group 195"/>
              <p:cNvGrpSpPr/>
              <p:nvPr/>
            </p:nvGrpSpPr>
            <p:grpSpPr>
              <a:xfrm rot="5400000">
                <a:off x="-254017" y="5467067"/>
                <a:ext cx="152400" cy="122115"/>
                <a:chOff x="7983415" y="6582508"/>
                <a:chExt cx="152400" cy="486507"/>
              </a:xfrm>
            </p:grpSpPr>
            <p:cxnSp>
              <p:nvCxnSpPr>
                <p:cNvPr id="225" name="Straight Connector 224"/>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97" name="Group 196"/>
              <p:cNvGrpSpPr/>
              <p:nvPr/>
            </p:nvGrpSpPr>
            <p:grpSpPr>
              <a:xfrm rot="5400000">
                <a:off x="-254017" y="4993425"/>
                <a:ext cx="152400" cy="122115"/>
                <a:chOff x="7983415" y="6582508"/>
                <a:chExt cx="152400" cy="486507"/>
              </a:xfrm>
            </p:grpSpPr>
            <p:cxnSp>
              <p:nvCxnSpPr>
                <p:cNvPr id="223" name="Straight Connector 222"/>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98" name="Group 197"/>
              <p:cNvGrpSpPr/>
              <p:nvPr/>
            </p:nvGrpSpPr>
            <p:grpSpPr>
              <a:xfrm rot="5400000">
                <a:off x="-254017" y="4519783"/>
                <a:ext cx="152400" cy="122115"/>
                <a:chOff x="7983415" y="6582508"/>
                <a:chExt cx="152400" cy="486507"/>
              </a:xfrm>
            </p:grpSpPr>
            <p:cxnSp>
              <p:nvCxnSpPr>
                <p:cNvPr id="221" name="Straight Connector 220"/>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99" name="Group 198"/>
              <p:cNvGrpSpPr/>
              <p:nvPr/>
            </p:nvGrpSpPr>
            <p:grpSpPr>
              <a:xfrm rot="5400000">
                <a:off x="-254017" y="4046141"/>
                <a:ext cx="152400" cy="122115"/>
                <a:chOff x="7983415" y="6582508"/>
                <a:chExt cx="152400" cy="486507"/>
              </a:xfrm>
            </p:grpSpPr>
            <p:cxnSp>
              <p:nvCxnSpPr>
                <p:cNvPr id="219" name="Straight Connector 218"/>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0" name="Group 199"/>
              <p:cNvGrpSpPr/>
              <p:nvPr/>
            </p:nvGrpSpPr>
            <p:grpSpPr>
              <a:xfrm rot="5400000">
                <a:off x="-254017" y="3572499"/>
                <a:ext cx="152400" cy="122115"/>
                <a:chOff x="7983415" y="6582508"/>
                <a:chExt cx="152400" cy="486507"/>
              </a:xfrm>
            </p:grpSpPr>
            <p:cxnSp>
              <p:nvCxnSpPr>
                <p:cNvPr id="217" name="Straight Connector 216"/>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1" name="Group 200"/>
              <p:cNvGrpSpPr/>
              <p:nvPr/>
            </p:nvGrpSpPr>
            <p:grpSpPr>
              <a:xfrm rot="5400000">
                <a:off x="-254017" y="3098857"/>
                <a:ext cx="152400" cy="122115"/>
                <a:chOff x="7983415" y="6582508"/>
                <a:chExt cx="152400" cy="486507"/>
              </a:xfrm>
            </p:grpSpPr>
            <p:cxnSp>
              <p:nvCxnSpPr>
                <p:cNvPr id="215" name="Straight Connector 214"/>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2" name="Group 201"/>
              <p:cNvGrpSpPr/>
              <p:nvPr/>
            </p:nvGrpSpPr>
            <p:grpSpPr>
              <a:xfrm rot="5400000">
                <a:off x="-254017" y="2625215"/>
                <a:ext cx="152400" cy="122115"/>
                <a:chOff x="7983415" y="6582508"/>
                <a:chExt cx="152400" cy="486507"/>
              </a:xfrm>
            </p:grpSpPr>
            <p:cxnSp>
              <p:nvCxnSpPr>
                <p:cNvPr id="213" name="Straight Connector 212"/>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3" name="Group 202"/>
              <p:cNvGrpSpPr/>
              <p:nvPr/>
            </p:nvGrpSpPr>
            <p:grpSpPr>
              <a:xfrm rot="5400000">
                <a:off x="-254017" y="2151573"/>
                <a:ext cx="152400" cy="122115"/>
                <a:chOff x="7983415" y="6582508"/>
                <a:chExt cx="152400" cy="486507"/>
              </a:xfrm>
            </p:grpSpPr>
            <p:cxnSp>
              <p:nvCxnSpPr>
                <p:cNvPr id="211" name="Straight Connector 210"/>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4" name="Group 203"/>
              <p:cNvGrpSpPr/>
              <p:nvPr/>
            </p:nvGrpSpPr>
            <p:grpSpPr>
              <a:xfrm rot="5400000">
                <a:off x="-254017" y="1677931"/>
                <a:ext cx="152400" cy="122115"/>
                <a:chOff x="7983415" y="6582508"/>
                <a:chExt cx="152400" cy="486507"/>
              </a:xfrm>
            </p:grpSpPr>
            <p:cxnSp>
              <p:nvCxnSpPr>
                <p:cNvPr id="209" name="Straight Connector 208"/>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5" name="Group 204"/>
              <p:cNvGrpSpPr/>
              <p:nvPr/>
            </p:nvGrpSpPr>
            <p:grpSpPr>
              <a:xfrm rot="5400000">
                <a:off x="-254017" y="997340"/>
                <a:ext cx="152400" cy="122115"/>
                <a:chOff x="7983415" y="6582508"/>
                <a:chExt cx="152400" cy="486507"/>
              </a:xfrm>
            </p:grpSpPr>
            <p:cxnSp>
              <p:nvCxnSpPr>
                <p:cNvPr id="207" name="Straight Connector 206"/>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8" name="Straight Connector 207"/>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06" name="Straight Connector 205"/>
              <p:cNvCxnSpPr/>
              <p:nvPr/>
            </p:nvCxnSpPr>
            <p:spPr>
              <a:xfrm rot="5400000">
                <a:off x="-177817" y="6338154"/>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58" name="Group 157"/>
            <p:cNvGrpSpPr/>
            <p:nvPr/>
          </p:nvGrpSpPr>
          <p:grpSpPr>
            <a:xfrm>
              <a:off x="457731" y="-141165"/>
              <a:ext cx="8226688" cy="122115"/>
              <a:chOff x="457731" y="6582508"/>
              <a:chExt cx="8226688" cy="486507"/>
            </a:xfrm>
          </p:grpSpPr>
          <p:cxnSp>
            <p:nvCxnSpPr>
              <p:cNvPr id="159" name="Straight Connector 158"/>
              <p:cNvCxnSpPr/>
              <p:nvPr/>
            </p:nvCxnSpPr>
            <p:spPr>
              <a:xfrm>
                <a:off x="457731"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60" name="Straight Connector 159"/>
              <p:cNvCxnSpPr/>
              <p:nvPr/>
            </p:nvCxnSpPr>
            <p:spPr>
              <a:xfrm>
                <a:off x="8684419"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161" name="Group 160"/>
              <p:cNvGrpSpPr/>
              <p:nvPr/>
            </p:nvGrpSpPr>
            <p:grpSpPr>
              <a:xfrm>
                <a:off x="7986158" y="6582508"/>
                <a:ext cx="152400" cy="486507"/>
                <a:chOff x="7983415" y="6582508"/>
                <a:chExt cx="152400" cy="486507"/>
              </a:xfrm>
            </p:grpSpPr>
            <p:cxnSp>
              <p:nvCxnSpPr>
                <p:cNvPr id="192" name="Straight Connector 191"/>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3" name="Straight Connector 192"/>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2" name="Group 161"/>
              <p:cNvGrpSpPr/>
              <p:nvPr/>
            </p:nvGrpSpPr>
            <p:grpSpPr>
              <a:xfrm>
                <a:off x="7287901" y="6582508"/>
                <a:ext cx="152400" cy="486507"/>
                <a:chOff x="7983415" y="6582508"/>
                <a:chExt cx="152400" cy="486507"/>
              </a:xfrm>
            </p:grpSpPr>
            <p:cxnSp>
              <p:nvCxnSpPr>
                <p:cNvPr id="190" name="Straight Connector 189"/>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1" name="Straight Connector 190"/>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3" name="Group 162"/>
              <p:cNvGrpSpPr/>
              <p:nvPr/>
            </p:nvGrpSpPr>
            <p:grpSpPr>
              <a:xfrm>
                <a:off x="6589644" y="6582508"/>
                <a:ext cx="152400" cy="486507"/>
                <a:chOff x="7983415" y="6582508"/>
                <a:chExt cx="152400" cy="486507"/>
              </a:xfrm>
            </p:grpSpPr>
            <p:cxnSp>
              <p:nvCxnSpPr>
                <p:cNvPr id="188" name="Straight Connector 187"/>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4" name="Group 163"/>
              <p:cNvGrpSpPr/>
              <p:nvPr/>
            </p:nvGrpSpPr>
            <p:grpSpPr>
              <a:xfrm>
                <a:off x="5891387" y="6582508"/>
                <a:ext cx="152400" cy="486507"/>
                <a:chOff x="7983415" y="6582508"/>
                <a:chExt cx="152400" cy="486507"/>
              </a:xfrm>
            </p:grpSpPr>
            <p:cxnSp>
              <p:nvCxnSpPr>
                <p:cNvPr id="186" name="Straight Connector 185"/>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5" name="Group 164"/>
              <p:cNvGrpSpPr/>
              <p:nvPr/>
            </p:nvGrpSpPr>
            <p:grpSpPr>
              <a:xfrm>
                <a:off x="5193130" y="6582508"/>
                <a:ext cx="152400" cy="486507"/>
                <a:chOff x="7983415" y="6582508"/>
                <a:chExt cx="152400" cy="486507"/>
              </a:xfrm>
            </p:grpSpPr>
            <p:cxnSp>
              <p:nvCxnSpPr>
                <p:cNvPr id="184" name="Straight Connector 183"/>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6" name="Group 165"/>
              <p:cNvGrpSpPr/>
              <p:nvPr/>
            </p:nvGrpSpPr>
            <p:grpSpPr>
              <a:xfrm>
                <a:off x="4494873" y="6582508"/>
                <a:ext cx="152400" cy="486507"/>
                <a:chOff x="7983415" y="6582508"/>
                <a:chExt cx="152400" cy="486507"/>
              </a:xfrm>
            </p:grpSpPr>
            <p:cxnSp>
              <p:nvCxnSpPr>
                <p:cNvPr id="182" name="Straight Connector 181"/>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7" name="Group 166"/>
              <p:cNvGrpSpPr/>
              <p:nvPr/>
            </p:nvGrpSpPr>
            <p:grpSpPr>
              <a:xfrm>
                <a:off x="3796616" y="6582508"/>
                <a:ext cx="152400" cy="486507"/>
                <a:chOff x="7983415" y="6582508"/>
                <a:chExt cx="152400" cy="486507"/>
              </a:xfrm>
            </p:grpSpPr>
            <p:cxnSp>
              <p:nvCxnSpPr>
                <p:cNvPr id="180" name="Straight Connector 179"/>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8" name="Group 167"/>
              <p:cNvGrpSpPr/>
              <p:nvPr/>
            </p:nvGrpSpPr>
            <p:grpSpPr>
              <a:xfrm>
                <a:off x="3098359" y="6582508"/>
                <a:ext cx="152400" cy="486507"/>
                <a:chOff x="7983415" y="6582508"/>
                <a:chExt cx="152400" cy="486507"/>
              </a:xfrm>
            </p:grpSpPr>
            <p:cxnSp>
              <p:nvCxnSpPr>
                <p:cNvPr id="178" name="Straight Connector 177"/>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9" name="Straight Connector 178"/>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9" name="Group 168"/>
              <p:cNvGrpSpPr/>
              <p:nvPr/>
            </p:nvGrpSpPr>
            <p:grpSpPr>
              <a:xfrm>
                <a:off x="2400102" y="6582508"/>
                <a:ext cx="152400" cy="486507"/>
                <a:chOff x="7983415" y="6582508"/>
                <a:chExt cx="152400" cy="486507"/>
              </a:xfrm>
            </p:grpSpPr>
            <p:cxnSp>
              <p:nvCxnSpPr>
                <p:cNvPr id="176" name="Straight Connector 175"/>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0" name="Group 169"/>
              <p:cNvGrpSpPr/>
              <p:nvPr/>
            </p:nvGrpSpPr>
            <p:grpSpPr>
              <a:xfrm>
                <a:off x="1701845" y="6582508"/>
                <a:ext cx="152400" cy="486507"/>
                <a:chOff x="7983415" y="6582508"/>
                <a:chExt cx="152400" cy="486507"/>
              </a:xfrm>
            </p:grpSpPr>
            <p:cxnSp>
              <p:nvCxnSpPr>
                <p:cNvPr id="174" name="Straight Connector 173"/>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1" name="Group 170"/>
              <p:cNvGrpSpPr/>
              <p:nvPr/>
            </p:nvGrpSpPr>
            <p:grpSpPr>
              <a:xfrm>
                <a:off x="1003588" y="6582508"/>
                <a:ext cx="152400" cy="486507"/>
                <a:chOff x="7983415" y="6582508"/>
                <a:chExt cx="152400" cy="486507"/>
              </a:xfrm>
            </p:grpSpPr>
            <p:cxnSp>
              <p:nvCxnSpPr>
                <p:cNvPr id="172" name="Straight Connector 171"/>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grpSp>
      <p:sp>
        <p:nvSpPr>
          <p:cNvPr id="152" name="Text Placeholder 6"/>
          <p:cNvSpPr>
            <a:spLocks noGrp="1"/>
          </p:cNvSpPr>
          <p:nvPr>
            <p:ph type="body" sz="quarter" idx="14"/>
          </p:nvPr>
        </p:nvSpPr>
        <p:spPr>
          <a:xfrm>
            <a:off x="458788" y="6399212"/>
            <a:ext cx="5438508" cy="458788"/>
          </a:xfrm>
        </p:spPr>
        <p:txBody>
          <a:bodyPr vert="horz" lIns="0" tIns="0" rIns="0" bIns="0" rtlCol="0" anchor="ctr">
            <a:noAutofit/>
          </a:bodyPr>
          <a:lstStyle>
            <a:lvl1pPr>
              <a:defRPr lang="en-US" sz="800" i="0" dirty="0" smtClean="0">
                <a:solidFill>
                  <a:schemeClr val="bg2"/>
                </a:solidFill>
                <a:latin typeface="+mj-lt"/>
              </a:defRPr>
            </a:lvl1pPr>
          </a:lstStyle>
          <a:p>
            <a:pPr lvl="0">
              <a:lnSpc>
                <a:spcPct val="85000"/>
              </a:lnSpc>
              <a:spcBef>
                <a:spcPts val="0"/>
              </a:spcBef>
              <a:spcAft>
                <a:spcPts val="0"/>
              </a:spcAft>
              <a:buFontTx/>
              <a:buNone/>
            </a:pPr>
            <a:r>
              <a:rPr lang="en-US"/>
              <a:t>Edit Master text styles</a:t>
            </a:r>
          </a:p>
        </p:txBody>
      </p:sp>
    </p:spTree>
    <p:extLst>
      <p:ext uri="{BB962C8B-B14F-4D97-AF65-F5344CB8AC3E}">
        <p14:creationId xmlns:p14="http://schemas.microsoft.com/office/powerpoint/2010/main" val="3964076104"/>
      </p:ext>
    </p:extLst>
  </p:cSld>
  <p:clrMapOvr>
    <a:masterClrMapping/>
  </p:clrMapOvr>
  <p:transition>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Table of Conte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732" y="3714750"/>
            <a:ext cx="1523417" cy="2684461"/>
          </a:xfrm>
          <a:solidFill>
            <a:schemeClr val="tx2"/>
          </a:solidFill>
        </p:spPr>
        <p:txBody>
          <a:bodyPr lIns="91440" tIns="91440" rIns="91440" bIns="91440">
            <a:noAutofit/>
          </a:bodyPr>
          <a:lstStyle>
            <a:lvl1pPr marL="171450" indent="-171450">
              <a:lnSpc>
                <a:spcPct val="95000"/>
              </a:lnSpc>
              <a:spcBef>
                <a:spcPts val="600"/>
              </a:spcBef>
              <a:spcAft>
                <a:spcPts val="600"/>
              </a:spcAft>
              <a:buFont typeface="Arial" panose="020B0604020202020204" pitchFamily="34" charset="0"/>
              <a:buChar char="+"/>
              <a:defRPr sz="1100" i="1">
                <a:solidFill>
                  <a:schemeClr val="bg1"/>
                </a:solidFill>
                <a:latin typeface="+mn-lt"/>
              </a:defRPr>
            </a:lvl1pPr>
            <a:lvl2pPr marL="171450" indent="-171450">
              <a:lnSpc>
                <a:spcPct val="95000"/>
              </a:lnSpc>
              <a:spcBef>
                <a:spcPts val="600"/>
              </a:spcBef>
              <a:spcAft>
                <a:spcPts val="600"/>
              </a:spcAft>
              <a:buFont typeface="Arial" panose="020B0604020202020204" pitchFamily="34" charset="0"/>
              <a:buChar char="+"/>
              <a:defRPr sz="1100" i="1">
                <a:solidFill>
                  <a:schemeClr val="bg1"/>
                </a:solidFill>
                <a:latin typeface="+mn-lt"/>
              </a:defRPr>
            </a:lvl2pPr>
            <a:lvl3pPr marL="171450" indent="-171450">
              <a:lnSpc>
                <a:spcPct val="95000"/>
              </a:lnSpc>
              <a:spcBef>
                <a:spcPts val="600"/>
              </a:spcBef>
              <a:spcAft>
                <a:spcPts val="600"/>
              </a:spcAft>
              <a:buFont typeface="Arial" panose="020B0604020202020204" pitchFamily="34" charset="0"/>
              <a:buChar char="+"/>
              <a:defRPr sz="1100" i="1">
                <a:solidFill>
                  <a:schemeClr val="bg1"/>
                </a:solidFill>
                <a:latin typeface="+mn-lt"/>
              </a:defRPr>
            </a:lvl3pPr>
            <a:lvl4pPr marL="171450" indent="-171450">
              <a:lnSpc>
                <a:spcPct val="95000"/>
              </a:lnSpc>
              <a:spcBef>
                <a:spcPts val="600"/>
              </a:spcBef>
              <a:spcAft>
                <a:spcPts val="600"/>
              </a:spcAft>
              <a:buFont typeface="Arial" panose="020B0604020202020204" pitchFamily="34" charset="0"/>
              <a:buChar char="+"/>
              <a:defRPr sz="1100" i="1">
                <a:solidFill>
                  <a:schemeClr val="bg1"/>
                </a:solidFill>
                <a:latin typeface="+mn-lt"/>
              </a:defRPr>
            </a:lvl4pPr>
            <a:lvl5pPr marL="171450" indent="-171450">
              <a:lnSpc>
                <a:spcPct val="95000"/>
              </a:lnSpc>
              <a:spcBef>
                <a:spcPts val="600"/>
              </a:spcBef>
              <a:spcAft>
                <a:spcPts val="600"/>
              </a:spcAft>
              <a:buFont typeface="Arial" panose="020B0604020202020204" pitchFamily="34" charset="0"/>
              <a:buChar char="+"/>
              <a:defRPr sz="1100" i="1">
                <a:solidFill>
                  <a:schemeClr val="bg1"/>
                </a:solidFill>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9" name="Content Placeholder 2"/>
          <p:cNvSpPr>
            <a:spLocks noGrp="1"/>
          </p:cNvSpPr>
          <p:nvPr>
            <p:ph idx="11"/>
          </p:nvPr>
        </p:nvSpPr>
        <p:spPr>
          <a:xfrm>
            <a:off x="2133550" y="3714750"/>
            <a:ext cx="1523417" cy="2684461"/>
          </a:xfrm>
          <a:solidFill>
            <a:schemeClr val="accent4"/>
          </a:solidFill>
        </p:spPr>
        <p:txBody>
          <a:bodyPr lIns="91440" tIns="91440" rIns="91440" bIns="91440">
            <a:noAutofit/>
          </a:bodyPr>
          <a:lstStyle>
            <a:lvl1pPr marL="171450" indent="-171450">
              <a:lnSpc>
                <a:spcPct val="95000"/>
              </a:lnSpc>
              <a:spcBef>
                <a:spcPts val="600"/>
              </a:spcBef>
              <a:spcAft>
                <a:spcPts val="600"/>
              </a:spcAft>
              <a:buFont typeface="Arial" panose="020B0604020202020204" pitchFamily="34" charset="0"/>
              <a:buChar char="+"/>
              <a:defRPr sz="1100" i="1">
                <a:solidFill>
                  <a:schemeClr val="bg1"/>
                </a:solidFill>
                <a:latin typeface="+mn-lt"/>
              </a:defRPr>
            </a:lvl1pPr>
            <a:lvl2pPr marL="171450" indent="-171450">
              <a:lnSpc>
                <a:spcPct val="95000"/>
              </a:lnSpc>
              <a:spcBef>
                <a:spcPts val="600"/>
              </a:spcBef>
              <a:spcAft>
                <a:spcPts val="600"/>
              </a:spcAft>
              <a:buFont typeface="Arial" panose="020B0604020202020204" pitchFamily="34" charset="0"/>
              <a:buChar char="+"/>
              <a:defRPr sz="1100" i="1">
                <a:solidFill>
                  <a:schemeClr val="bg1"/>
                </a:solidFill>
                <a:latin typeface="+mn-lt"/>
              </a:defRPr>
            </a:lvl2pPr>
            <a:lvl3pPr marL="171450" indent="-171450">
              <a:lnSpc>
                <a:spcPct val="95000"/>
              </a:lnSpc>
              <a:spcBef>
                <a:spcPts val="600"/>
              </a:spcBef>
              <a:spcAft>
                <a:spcPts val="600"/>
              </a:spcAft>
              <a:buFont typeface="Arial" panose="020B0604020202020204" pitchFamily="34" charset="0"/>
              <a:buChar char="+"/>
              <a:defRPr sz="1100" i="1">
                <a:solidFill>
                  <a:schemeClr val="bg1"/>
                </a:solidFill>
                <a:latin typeface="+mn-lt"/>
              </a:defRPr>
            </a:lvl3pPr>
            <a:lvl4pPr marL="171450" indent="-171450">
              <a:lnSpc>
                <a:spcPct val="95000"/>
              </a:lnSpc>
              <a:spcBef>
                <a:spcPts val="600"/>
              </a:spcBef>
              <a:spcAft>
                <a:spcPts val="600"/>
              </a:spcAft>
              <a:buFont typeface="Arial" panose="020B0604020202020204" pitchFamily="34" charset="0"/>
              <a:buChar char="+"/>
              <a:defRPr sz="1100" i="1">
                <a:solidFill>
                  <a:schemeClr val="bg1"/>
                </a:solidFill>
                <a:latin typeface="+mn-lt"/>
              </a:defRPr>
            </a:lvl4pPr>
            <a:lvl5pPr marL="171450" indent="-171450">
              <a:lnSpc>
                <a:spcPct val="95000"/>
              </a:lnSpc>
              <a:spcBef>
                <a:spcPts val="600"/>
              </a:spcBef>
              <a:spcAft>
                <a:spcPts val="600"/>
              </a:spcAft>
              <a:buFont typeface="Arial" panose="020B0604020202020204" pitchFamily="34" charset="0"/>
              <a:buChar char="+"/>
              <a:defRPr sz="1100" i="1">
                <a:solidFill>
                  <a:schemeClr val="bg1"/>
                </a:solidFill>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1" name="Content Placeholder 2"/>
          <p:cNvSpPr>
            <a:spLocks noGrp="1"/>
          </p:cNvSpPr>
          <p:nvPr>
            <p:ph idx="12"/>
          </p:nvPr>
        </p:nvSpPr>
        <p:spPr>
          <a:xfrm>
            <a:off x="3822113" y="3714750"/>
            <a:ext cx="1523417" cy="2684461"/>
          </a:xfrm>
          <a:solidFill>
            <a:schemeClr val="accent2"/>
          </a:solidFill>
        </p:spPr>
        <p:txBody>
          <a:bodyPr lIns="91440" tIns="91440" rIns="91440" bIns="91440">
            <a:noAutofit/>
          </a:bodyPr>
          <a:lstStyle>
            <a:lvl1pPr marL="171450" indent="-171450">
              <a:lnSpc>
                <a:spcPct val="95000"/>
              </a:lnSpc>
              <a:spcBef>
                <a:spcPts val="600"/>
              </a:spcBef>
              <a:spcAft>
                <a:spcPts val="600"/>
              </a:spcAft>
              <a:buFont typeface="Arial" panose="020B0604020202020204" pitchFamily="34" charset="0"/>
              <a:buChar char="+"/>
              <a:defRPr sz="1100" i="1">
                <a:solidFill>
                  <a:schemeClr val="bg1"/>
                </a:solidFill>
                <a:latin typeface="+mn-lt"/>
              </a:defRPr>
            </a:lvl1pPr>
            <a:lvl2pPr marL="171450" indent="-171450">
              <a:lnSpc>
                <a:spcPct val="95000"/>
              </a:lnSpc>
              <a:spcBef>
                <a:spcPts val="600"/>
              </a:spcBef>
              <a:spcAft>
                <a:spcPts val="600"/>
              </a:spcAft>
              <a:buFont typeface="Arial" panose="020B0604020202020204" pitchFamily="34" charset="0"/>
              <a:buChar char="+"/>
              <a:defRPr sz="1100" i="1">
                <a:solidFill>
                  <a:schemeClr val="bg1"/>
                </a:solidFill>
                <a:latin typeface="+mn-lt"/>
              </a:defRPr>
            </a:lvl2pPr>
            <a:lvl3pPr marL="171450" indent="-171450">
              <a:lnSpc>
                <a:spcPct val="95000"/>
              </a:lnSpc>
              <a:spcBef>
                <a:spcPts val="600"/>
              </a:spcBef>
              <a:spcAft>
                <a:spcPts val="600"/>
              </a:spcAft>
              <a:buFont typeface="Arial" panose="020B0604020202020204" pitchFamily="34" charset="0"/>
              <a:buChar char="+"/>
              <a:defRPr sz="1100" i="1">
                <a:solidFill>
                  <a:schemeClr val="bg1"/>
                </a:solidFill>
                <a:latin typeface="+mn-lt"/>
              </a:defRPr>
            </a:lvl3pPr>
            <a:lvl4pPr marL="171450" indent="-171450">
              <a:lnSpc>
                <a:spcPct val="95000"/>
              </a:lnSpc>
              <a:spcBef>
                <a:spcPts val="600"/>
              </a:spcBef>
              <a:spcAft>
                <a:spcPts val="600"/>
              </a:spcAft>
              <a:buFont typeface="Arial" panose="020B0604020202020204" pitchFamily="34" charset="0"/>
              <a:buChar char="+"/>
              <a:defRPr sz="1100" i="1">
                <a:solidFill>
                  <a:schemeClr val="bg1"/>
                </a:solidFill>
                <a:latin typeface="+mn-lt"/>
              </a:defRPr>
            </a:lvl4pPr>
            <a:lvl5pPr marL="171450" indent="-171450">
              <a:lnSpc>
                <a:spcPct val="95000"/>
              </a:lnSpc>
              <a:spcBef>
                <a:spcPts val="600"/>
              </a:spcBef>
              <a:spcAft>
                <a:spcPts val="600"/>
              </a:spcAft>
              <a:buFont typeface="Arial" panose="020B0604020202020204" pitchFamily="34" charset="0"/>
              <a:buChar char="+"/>
              <a:defRPr sz="1100" i="1">
                <a:solidFill>
                  <a:schemeClr val="bg1"/>
                </a:solidFill>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2" name="Content Placeholder 2"/>
          <p:cNvSpPr>
            <a:spLocks noGrp="1"/>
          </p:cNvSpPr>
          <p:nvPr>
            <p:ph idx="13"/>
          </p:nvPr>
        </p:nvSpPr>
        <p:spPr>
          <a:xfrm>
            <a:off x="5485185" y="3714750"/>
            <a:ext cx="1523417" cy="2684461"/>
          </a:xfrm>
          <a:solidFill>
            <a:schemeClr val="accent3"/>
          </a:solidFill>
        </p:spPr>
        <p:txBody>
          <a:bodyPr lIns="91440" tIns="91440" rIns="91440" bIns="91440">
            <a:noAutofit/>
          </a:bodyPr>
          <a:lstStyle>
            <a:lvl1pPr marL="171450" indent="-171450">
              <a:lnSpc>
                <a:spcPct val="95000"/>
              </a:lnSpc>
              <a:spcBef>
                <a:spcPts val="600"/>
              </a:spcBef>
              <a:spcAft>
                <a:spcPts val="600"/>
              </a:spcAft>
              <a:buFont typeface="Arial" panose="020B0604020202020204" pitchFamily="34" charset="0"/>
              <a:buChar char="+"/>
              <a:defRPr sz="1100" i="1">
                <a:solidFill>
                  <a:schemeClr val="bg1"/>
                </a:solidFill>
                <a:latin typeface="+mn-lt"/>
              </a:defRPr>
            </a:lvl1pPr>
            <a:lvl2pPr marL="171450" indent="-171450">
              <a:lnSpc>
                <a:spcPct val="95000"/>
              </a:lnSpc>
              <a:spcBef>
                <a:spcPts val="600"/>
              </a:spcBef>
              <a:spcAft>
                <a:spcPts val="600"/>
              </a:spcAft>
              <a:buFont typeface="Arial" panose="020B0604020202020204" pitchFamily="34" charset="0"/>
              <a:buChar char="+"/>
              <a:defRPr sz="1100" i="1">
                <a:solidFill>
                  <a:schemeClr val="bg1"/>
                </a:solidFill>
                <a:latin typeface="+mn-lt"/>
              </a:defRPr>
            </a:lvl2pPr>
            <a:lvl3pPr marL="171450" indent="-171450">
              <a:lnSpc>
                <a:spcPct val="95000"/>
              </a:lnSpc>
              <a:spcBef>
                <a:spcPts val="600"/>
              </a:spcBef>
              <a:spcAft>
                <a:spcPts val="600"/>
              </a:spcAft>
              <a:buFont typeface="Arial" panose="020B0604020202020204" pitchFamily="34" charset="0"/>
              <a:buChar char="+"/>
              <a:defRPr sz="1100" i="1">
                <a:solidFill>
                  <a:schemeClr val="bg1"/>
                </a:solidFill>
                <a:latin typeface="+mn-lt"/>
              </a:defRPr>
            </a:lvl3pPr>
            <a:lvl4pPr marL="171450" indent="-171450">
              <a:lnSpc>
                <a:spcPct val="95000"/>
              </a:lnSpc>
              <a:spcBef>
                <a:spcPts val="600"/>
              </a:spcBef>
              <a:spcAft>
                <a:spcPts val="600"/>
              </a:spcAft>
              <a:buFont typeface="Arial" panose="020B0604020202020204" pitchFamily="34" charset="0"/>
              <a:buChar char="+"/>
              <a:defRPr sz="1100" i="1">
                <a:solidFill>
                  <a:schemeClr val="bg1"/>
                </a:solidFill>
                <a:latin typeface="+mn-lt"/>
              </a:defRPr>
            </a:lvl4pPr>
            <a:lvl5pPr marL="171450" indent="-171450">
              <a:lnSpc>
                <a:spcPct val="95000"/>
              </a:lnSpc>
              <a:spcBef>
                <a:spcPts val="600"/>
              </a:spcBef>
              <a:spcAft>
                <a:spcPts val="600"/>
              </a:spcAft>
              <a:buFont typeface="Arial" panose="020B0604020202020204" pitchFamily="34" charset="0"/>
              <a:buChar char="+"/>
              <a:defRPr sz="1100" i="1">
                <a:solidFill>
                  <a:schemeClr val="bg1"/>
                </a:solidFill>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3" name="Content Placeholder 2"/>
          <p:cNvSpPr>
            <a:spLocks noGrp="1"/>
          </p:cNvSpPr>
          <p:nvPr>
            <p:ph idx="14"/>
          </p:nvPr>
        </p:nvSpPr>
        <p:spPr>
          <a:xfrm>
            <a:off x="7161002" y="3714750"/>
            <a:ext cx="1523417" cy="2684461"/>
          </a:xfrm>
          <a:solidFill>
            <a:schemeClr val="accent1"/>
          </a:solidFill>
        </p:spPr>
        <p:txBody>
          <a:bodyPr lIns="91440" tIns="91440" rIns="91440" bIns="91440">
            <a:noAutofit/>
          </a:bodyPr>
          <a:lstStyle>
            <a:lvl1pPr marL="171450" indent="-171450">
              <a:lnSpc>
                <a:spcPct val="95000"/>
              </a:lnSpc>
              <a:spcBef>
                <a:spcPts val="600"/>
              </a:spcBef>
              <a:spcAft>
                <a:spcPts val="600"/>
              </a:spcAft>
              <a:buFont typeface="Arial" panose="020B0604020202020204" pitchFamily="34" charset="0"/>
              <a:buChar char="+"/>
              <a:defRPr sz="1100" i="1">
                <a:solidFill>
                  <a:schemeClr val="bg1"/>
                </a:solidFill>
                <a:latin typeface="+mn-lt"/>
              </a:defRPr>
            </a:lvl1pPr>
            <a:lvl2pPr marL="171450" indent="-171450">
              <a:lnSpc>
                <a:spcPct val="95000"/>
              </a:lnSpc>
              <a:spcBef>
                <a:spcPts val="600"/>
              </a:spcBef>
              <a:spcAft>
                <a:spcPts val="600"/>
              </a:spcAft>
              <a:buFont typeface="Arial" panose="020B0604020202020204" pitchFamily="34" charset="0"/>
              <a:buChar char="+"/>
              <a:defRPr sz="1100" i="1">
                <a:solidFill>
                  <a:schemeClr val="bg1"/>
                </a:solidFill>
                <a:latin typeface="+mn-lt"/>
              </a:defRPr>
            </a:lvl2pPr>
            <a:lvl3pPr marL="171450" indent="-171450">
              <a:lnSpc>
                <a:spcPct val="95000"/>
              </a:lnSpc>
              <a:spcBef>
                <a:spcPts val="600"/>
              </a:spcBef>
              <a:spcAft>
                <a:spcPts val="600"/>
              </a:spcAft>
              <a:buFont typeface="Arial" panose="020B0604020202020204" pitchFamily="34" charset="0"/>
              <a:buChar char="+"/>
              <a:defRPr sz="1100" i="1">
                <a:solidFill>
                  <a:schemeClr val="bg1"/>
                </a:solidFill>
                <a:latin typeface="+mn-lt"/>
              </a:defRPr>
            </a:lvl3pPr>
            <a:lvl4pPr marL="171450" indent="-171450">
              <a:lnSpc>
                <a:spcPct val="95000"/>
              </a:lnSpc>
              <a:spcBef>
                <a:spcPts val="600"/>
              </a:spcBef>
              <a:spcAft>
                <a:spcPts val="600"/>
              </a:spcAft>
              <a:buFont typeface="Arial" panose="020B0604020202020204" pitchFamily="34" charset="0"/>
              <a:buChar char="+"/>
              <a:defRPr sz="1100" i="1">
                <a:solidFill>
                  <a:schemeClr val="bg1"/>
                </a:solidFill>
                <a:latin typeface="+mn-lt"/>
              </a:defRPr>
            </a:lvl4pPr>
            <a:lvl5pPr marL="171450" indent="-171450">
              <a:lnSpc>
                <a:spcPct val="95000"/>
              </a:lnSpc>
              <a:spcBef>
                <a:spcPts val="600"/>
              </a:spcBef>
              <a:spcAft>
                <a:spcPts val="600"/>
              </a:spcAft>
              <a:buFont typeface="Arial" panose="020B0604020202020204" pitchFamily="34" charset="0"/>
              <a:buChar char="+"/>
              <a:defRPr sz="1100" i="1">
                <a:solidFill>
                  <a:schemeClr val="bg1"/>
                </a:solidFill>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155" name="Group 154"/>
          <p:cNvGrpSpPr/>
          <p:nvPr/>
        </p:nvGrpSpPr>
        <p:grpSpPr>
          <a:xfrm>
            <a:off x="-151325" y="-141165"/>
            <a:ext cx="9439923" cy="7136527"/>
            <a:chOff x="-151325" y="-141165"/>
            <a:chExt cx="9439923" cy="7136527"/>
          </a:xfrm>
        </p:grpSpPr>
        <p:grpSp>
          <p:nvGrpSpPr>
            <p:cNvPr id="156" name="Group 155"/>
            <p:cNvGrpSpPr/>
            <p:nvPr/>
          </p:nvGrpSpPr>
          <p:grpSpPr>
            <a:xfrm>
              <a:off x="457731" y="6873247"/>
              <a:ext cx="8226688" cy="122115"/>
              <a:chOff x="457731" y="6582508"/>
              <a:chExt cx="8226688" cy="486507"/>
            </a:xfrm>
          </p:grpSpPr>
          <p:cxnSp>
            <p:nvCxnSpPr>
              <p:cNvPr id="269" name="Straight Connector 268"/>
              <p:cNvCxnSpPr/>
              <p:nvPr/>
            </p:nvCxnSpPr>
            <p:spPr>
              <a:xfrm>
                <a:off x="457731"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a:off x="8684419"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71" name="Group 270"/>
              <p:cNvGrpSpPr/>
              <p:nvPr/>
            </p:nvGrpSpPr>
            <p:grpSpPr>
              <a:xfrm>
                <a:off x="7986158" y="6582508"/>
                <a:ext cx="152400" cy="486507"/>
                <a:chOff x="7983415" y="6582508"/>
                <a:chExt cx="152400" cy="486507"/>
              </a:xfrm>
            </p:grpSpPr>
            <p:cxnSp>
              <p:nvCxnSpPr>
                <p:cNvPr id="302" name="Straight Connector 301"/>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3" name="Straight Connector 302"/>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2" name="Group 271"/>
              <p:cNvGrpSpPr/>
              <p:nvPr/>
            </p:nvGrpSpPr>
            <p:grpSpPr>
              <a:xfrm>
                <a:off x="7287901" y="6582508"/>
                <a:ext cx="152400" cy="486507"/>
                <a:chOff x="7983415" y="6582508"/>
                <a:chExt cx="152400" cy="486507"/>
              </a:xfrm>
            </p:grpSpPr>
            <p:cxnSp>
              <p:nvCxnSpPr>
                <p:cNvPr id="300" name="Straight Connector 299"/>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1" name="Straight Connector 300"/>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3" name="Group 272"/>
              <p:cNvGrpSpPr/>
              <p:nvPr/>
            </p:nvGrpSpPr>
            <p:grpSpPr>
              <a:xfrm>
                <a:off x="6589644" y="6582508"/>
                <a:ext cx="152400" cy="486507"/>
                <a:chOff x="7983415" y="6582508"/>
                <a:chExt cx="152400" cy="486507"/>
              </a:xfrm>
            </p:grpSpPr>
            <p:cxnSp>
              <p:nvCxnSpPr>
                <p:cNvPr id="298" name="Straight Connector 297"/>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4" name="Group 273"/>
              <p:cNvGrpSpPr/>
              <p:nvPr/>
            </p:nvGrpSpPr>
            <p:grpSpPr>
              <a:xfrm>
                <a:off x="5891387" y="6582508"/>
                <a:ext cx="152400" cy="486507"/>
                <a:chOff x="7983415" y="6582508"/>
                <a:chExt cx="152400" cy="486507"/>
              </a:xfrm>
            </p:grpSpPr>
            <p:cxnSp>
              <p:nvCxnSpPr>
                <p:cNvPr id="296" name="Straight Connector 295"/>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7" name="Straight Connector 296"/>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5" name="Group 274"/>
              <p:cNvGrpSpPr/>
              <p:nvPr/>
            </p:nvGrpSpPr>
            <p:grpSpPr>
              <a:xfrm>
                <a:off x="5193130" y="6582508"/>
                <a:ext cx="152400" cy="486507"/>
                <a:chOff x="7983415" y="6582508"/>
                <a:chExt cx="152400" cy="486507"/>
              </a:xfrm>
            </p:grpSpPr>
            <p:cxnSp>
              <p:nvCxnSpPr>
                <p:cNvPr id="294" name="Straight Connector 293"/>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5" name="Straight Connector 294"/>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6" name="Group 275"/>
              <p:cNvGrpSpPr/>
              <p:nvPr/>
            </p:nvGrpSpPr>
            <p:grpSpPr>
              <a:xfrm>
                <a:off x="4494873" y="6582508"/>
                <a:ext cx="152400" cy="486507"/>
                <a:chOff x="7983415" y="6582508"/>
                <a:chExt cx="152400" cy="486507"/>
              </a:xfrm>
            </p:grpSpPr>
            <p:cxnSp>
              <p:nvCxnSpPr>
                <p:cNvPr id="292" name="Straight Connector 291"/>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3" name="Straight Connector 292"/>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7" name="Group 276"/>
              <p:cNvGrpSpPr/>
              <p:nvPr/>
            </p:nvGrpSpPr>
            <p:grpSpPr>
              <a:xfrm>
                <a:off x="3796616" y="6582508"/>
                <a:ext cx="152400" cy="486507"/>
                <a:chOff x="7983415" y="6582508"/>
                <a:chExt cx="152400" cy="486507"/>
              </a:xfrm>
            </p:grpSpPr>
            <p:cxnSp>
              <p:nvCxnSpPr>
                <p:cNvPr id="290" name="Straight Connector 289"/>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1" name="Straight Connector 290"/>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8" name="Group 277"/>
              <p:cNvGrpSpPr/>
              <p:nvPr/>
            </p:nvGrpSpPr>
            <p:grpSpPr>
              <a:xfrm>
                <a:off x="3098359" y="6582508"/>
                <a:ext cx="152400" cy="486507"/>
                <a:chOff x="7983415" y="6582508"/>
                <a:chExt cx="152400" cy="486507"/>
              </a:xfrm>
            </p:grpSpPr>
            <p:cxnSp>
              <p:nvCxnSpPr>
                <p:cNvPr id="288" name="Straight Connector 287"/>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9" name="Group 278"/>
              <p:cNvGrpSpPr/>
              <p:nvPr/>
            </p:nvGrpSpPr>
            <p:grpSpPr>
              <a:xfrm>
                <a:off x="2400102" y="6582508"/>
                <a:ext cx="152400" cy="486507"/>
                <a:chOff x="7983415" y="6582508"/>
                <a:chExt cx="152400" cy="486507"/>
              </a:xfrm>
            </p:grpSpPr>
            <p:cxnSp>
              <p:nvCxnSpPr>
                <p:cNvPr id="286" name="Straight Connector 285"/>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87" name="Straight Connector 286"/>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0" name="Group 279"/>
              <p:cNvGrpSpPr/>
              <p:nvPr/>
            </p:nvGrpSpPr>
            <p:grpSpPr>
              <a:xfrm>
                <a:off x="1701845" y="6582508"/>
                <a:ext cx="152400" cy="486507"/>
                <a:chOff x="7983415" y="6582508"/>
                <a:chExt cx="152400" cy="486507"/>
              </a:xfrm>
            </p:grpSpPr>
            <p:cxnSp>
              <p:nvCxnSpPr>
                <p:cNvPr id="284" name="Straight Connector 283"/>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85" name="Straight Connector 284"/>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1" name="Group 280"/>
              <p:cNvGrpSpPr/>
              <p:nvPr/>
            </p:nvGrpSpPr>
            <p:grpSpPr>
              <a:xfrm>
                <a:off x="1003588" y="6582508"/>
                <a:ext cx="152400" cy="486507"/>
                <a:chOff x="7983415" y="6582508"/>
                <a:chExt cx="152400" cy="486507"/>
              </a:xfrm>
            </p:grpSpPr>
            <p:cxnSp>
              <p:nvCxnSpPr>
                <p:cNvPr id="282" name="Straight Connector 281"/>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grpSp>
          <p:nvGrpSpPr>
            <p:cNvPr id="157" name="Group 156"/>
            <p:cNvGrpSpPr/>
            <p:nvPr/>
          </p:nvGrpSpPr>
          <p:grpSpPr>
            <a:xfrm>
              <a:off x="-151325" y="454007"/>
              <a:ext cx="122115" cy="5945205"/>
              <a:chOff x="-238875" y="454007"/>
              <a:chExt cx="122115" cy="5945205"/>
            </a:xfrm>
          </p:grpSpPr>
          <p:cxnSp>
            <p:nvCxnSpPr>
              <p:cNvPr id="234" name="Straight Connector 233"/>
              <p:cNvCxnSpPr/>
              <p:nvPr/>
            </p:nvCxnSpPr>
            <p:spPr>
              <a:xfrm rot="5400000">
                <a:off x="-177817" y="392949"/>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35" name="Group 234"/>
              <p:cNvGrpSpPr/>
              <p:nvPr/>
            </p:nvGrpSpPr>
            <p:grpSpPr>
              <a:xfrm rot="5400000">
                <a:off x="-254017" y="5940709"/>
                <a:ext cx="152400" cy="122115"/>
                <a:chOff x="7983415" y="6582508"/>
                <a:chExt cx="152400" cy="486507"/>
              </a:xfrm>
            </p:grpSpPr>
            <p:cxnSp>
              <p:nvCxnSpPr>
                <p:cNvPr id="267" name="Straight Connector 266"/>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6" name="Group 235"/>
              <p:cNvGrpSpPr/>
              <p:nvPr/>
            </p:nvGrpSpPr>
            <p:grpSpPr>
              <a:xfrm rot="5400000">
                <a:off x="-254017" y="5467067"/>
                <a:ext cx="152400" cy="122115"/>
                <a:chOff x="7983415" y="6582508"/>
                <a:chExt cx="152400" cy="486507"/>
              </a:xfrm>
            </p:grpSpPr>
            <p:cxnSp>
              <p:nvCxnSpPr>
                <p:cNvPr id="265" name="Straight Connector 264"/>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7" name="Group 236"/>
              <p:cNvGrpSpPr/>
              <p:nvPr/>
            </p:nvGrpSpPr>
            <p:grpSpPr>
              <a:xfrm rot="5400000">
                <a:off x="-254017" y="4993425"/>
                <a:ext cx="152400" cy="122115"/>
                <a:chOff x="7983415" y="6582508"/>
                <a:chExt cx="152400" cy="486507"/>
              </a:xfrm>
            </p:grpSpPr>
            <p:cxnSp>
              <p:nvCxnSpPr>
                <p:cNvPr id="263" name="Straight Connector 262"/>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8" name="Group 237"/>
              <p:cNvGrpSpPr/>
              <p:nvPr/>
            </p:nvGrpSpPr>
            <p:grpSpPr>
              <a:xfrm rot="5400000">
                <a:off x="-254017" y="4519783"/>
                <a:ext cx="152400" cy="122115"/>
                <a:chOff x="7983415" y="6582508"/>
                <a:chExt cx="152400" cy="486507"/>
              </a:xfrm>
            </p:grpSpPr>
            <p:cxnSp>
              <p:nvCxnSpPr>
                <p:cNvPr id="261" name="Straight Connector 260"/>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9" name="Group 238"/>
              <p:cNvGrpSpPr/>
              <p:nvPr/>
            </p:nvGrpSpPr>
            <p:grpSpPr>
              <a:xfrm rot="5400000">
                <a:off x="-254017" y="4046141"/>
                <a:ext cx="152400" cy="122115"/>
                <a:chOff x="7983415" y="6582508"/>
                <a:chExt cx="152400" cy="486507"/>
              </a:xfrm>
            </p:grpSpPr>
            <p:cxnSp>
              <p:nvCxnSpPr>
                <p:cNvPr id="259" name="Straight Connector 258"/>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0" name="Group 239"/>
              <p:cNvGrpSpPr/>
              <p:nvPr/>
            </p:nvGrpSpPr>
            <p:grpSpPr>
              <a:xfrm rot="5400000">
                <a:off x="-254017" y="3572499"/>
                <a:ext cx="152400" cy="122115"/>
                <a:chOff x="7983415" y="6582508"/>
                <a:chExt cx="152400" cy="486507"/>
              </a:xfrm>
            </p:grpSpPr>
            <p:cxnSp>
              <p:nvCxnSpPr>
                <p:cNvPr id="257" name="Straight Connector 256"/>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1" name="Group 240"/>
              <p:cNvGrpSpPr/>
              <p:nvPr/>
            </p:nvGrpSpPr>
            <p:grpSpPr>
              <a:xfrm rot="5400000">
                <a:off x="-254017" y="3098857"/>
                <a:ext cx="152400" cy="122115"/>
                <a:chOff x="7983415" y="6582508"/>
                <a:chExt cx="152400" cy="486507"/>
              </a:xfrm>
            </p:grpSpPr>
            <p:cxnSp>
              <p:nvCxnSpPr>
                <p:cNvPr id="255" name="Straight Connector 254"/>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6" name="Straight Connector 255"/>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2" name="Group 241"/>
              <p:cNvGrpSpPr/>
              <p:nvPr/>
            </p:nvGrpSpPr>
            <p:grpSpPr>
              <a:xfrm rot="5400000">
                <a:off x="-254017" y="2625215"/>
                <a:ext cx="152400" cy="122115"/>
                <a:chOff x="7983415" y="6582508"/>
                <a:chExt cx="152400" cy="486507"/>
              </a:xfrm>
            </p:grpSpPr>
            <p:cxnSp>
              <p:nvCxnSpPr>
                <p:cNvPr id="253" name="Straight Connector 252"/>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3" name="Group 242"/>
              <p:cNvGrpSpPr/>
              <p:nvPr/>
            </p:nvGrpSpPr>
            <p:grpSpPr>
              <a:xfrm rot="5400000">
                <a:off x="-254017" y="2151573"/>
                <a:ext cx="152400" cy="122115"/>
                <a:chOff x="7983415" y="6582508"/>
                <a:chExt cx="152400" cy="486507"/>
              </a:xfrm>
            </p:grpSpPr>
            <p:cxnSp>
              <p:nvCxnSpPr>
                <p:cNvPr id="251" name="Straight Connector 250"/>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4" name="Group 243"/>
              <p:cNvGrpSpPr/>
              <p:nvPr/>
            </p:nvGrpSpPr>
            <p:grpSpPr>
              <a:xfrm rot="5400000">
                <a:off x="-254017" y="1677931"/>
                <a:ext cx="152400" cy="122115"/>
                <a:chOff x="7983415" y="6582508"/>
                <a:chExt cx="152400" cy="486507"/>
              </a:xfrm>
            </p:grpSpPr>
            <p:cxnSp>
              <p:nvCxnSpPr>
                <p:cNvPr id="249" name="Straight Connector 248"/>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5" name="Group 244"/>
              <p:cNvGrpSpPr/>
              <p:nvPr/>
            </p:nvGrpSpPr>
            <p:grpSpPr>
              <a:xfrm rot="5400000">
                <a:off x="-254017" y="997340"/>
                <a:ext cx="152400" cy="122115"/>
                <a:chOff x="7983415" y="6582508"/>
                <a:chExt cx="152400" cy="486507"/>
              </a:xfrm>
            </p:grpSpPr>
            <p:cxnSp>
              <p:nvCxnSpPr>
                <p:cNvPr id="247" name="Straight Connector 246"/>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46" name="Straight Connector 245"/>
              <p:cNvCxnSpPr/>
              <p:nvPr/>
            </p:nvCxnSpPr>
            <p:spPr>
              <a:xfrm rot="5400000">
                <a:off x="-177817" y="6338154"/>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58" name="Group 157"/>
            <p:cNvGrpSpPr/>
            <p:nvPr/>
          </p:nvGrpSpPr>
          <p:grpSpPr>
            <a:xfrm>
              <a:off x="9166483" y="454007"/>
              <a:ext cx="122115" cy="5945205"/>
              <a:chOff x="-238875" y="454007"/>
              <a:chExt cx="122115" cy="5945205"/>
            </a:xfrm>
          </p:grpSpPr>
          <p:cxnSp>
            <p:nvCxnSpPr>
              <p:cNvPr id="199" name="Straight Connector 198"/>
              <p:cNvCxnSpPr/>
              <p:nvPr/>
            </p:nvCxnSpPr>
            <p:spPr>
              <a:xfrm rot="5400000">
                <a:off x="-177817" y="392949"/>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00" name="Group 199"/>
              <p:cNvGrpSpPr/>
              <p:nvPr/>
            </p:nvGrpSpPr>
            <p:grpSpPr>
              <a:xfrm rot="5400000">
                <a:off x="-254017" y="5940709"/>
                <a:ext cx="152400" cy="122115"/>
                <a:chOff x="7983415" y="6582508"/>
                <a:chExt cx="152400" cy="486507"/>
              </a:xfrm>
            </p:grpSpPr>
            <p:cxnSp>
              <p:nvCxnSpPr>
                <p:cNvPr id="232" name="Straight Connector 231"/>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3" name="Straight Connector 232"/>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1" name="Group 200"/>
              <p:cNvGrpSpPr/>
              <p:nvPr/>
            </p:nvGrpSpPr>
            <p:grpSpPr>
              <a:xfrm rot="5400000">
                <a:off x="-254017" y="5467067"/>
                <a:ext cx="152400" cy="122115"/>
                <a:chOff x="7983415" y="6582508"/>
                <a:chExt cx="152400" cy="486507"/>
              </a:xfrm>
            </p:grpSpPr>
            <p:cxnSp>
              <p:nvCxnSpPr>
                <p:cNvPr id="230" name="Straight Connector 229"/>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1" name="Straight Connector 230"/>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2" name="Group 201"/>
              <p:cNvGrpSpPr/>
              <p:nvPr/>
            </p:nvGrpSpPr>
            <p:grpSpPr>
              <a:xfrm rot="5400000">
                <a:off x="-254017" y="4993425"/>
                <a:ext cx="152400" cy="122115"/>
                <a:chOff x="7983415" y="6582508"/>
                <a:chExt cx="152400" cy="486507"/>
              </a:xfrm>
            </p:grpSpPr>
            <p:cxnSp>
              <p:nvCxnSpPr>
                <p:cNvPr id="228" name="Straight Connector 227"/>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3" name="Group 202"/>
              <p:cNvGrpSpPr/>
              <p:nvPr/>
            </p:nvGrpSpPr>
            <p:grpSpPr>
              <a:xfrm rot="5400000">
                <a:off x="-254017" y="4519783"/>
                <a:ext cx="152400" cy="122115"/>
                <a:chOff x="7983415" y="6582508"/>
                <a:chExt cx="152400" cy="486507"/>
              </a:xfrm>
            </p:grpSpPr>
            <p:cxnSp>
              <p:nvCxnSpPr>
                <p:cNvPr id="226" name="Straight Connector 225"/>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4" name="Group 203"/>
              <p:cNvGrpSpPr/>
              <p:nvPr/>
            </p:nvGrpSpPr>
            <p:grpSpPr>
              <a:xfrm rot="5400000">
                <a:off x="-254017" y="4046141"/>
                <a:ext cx="152400" cy="122115"/>
                <a:chOff x="7983415" y="6582508"/>
                <a:chExt cx="152400" cy="486507"/>
              </a:xfrm>
            </p:grpSpPr>
            <p:cxnSp>
              <p:nvCxnSpPr>
                <p:cNvPr id="224" name="Straight Connector 223"/>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5" name="Group 204"/>
              <p:cNvGrpSpPr/>
              <p:nvPr/>
            </p:nvGrpSpPr>
            <p:grpSpPr>
              <a:xfrm rot="5400000">
                <a:off x="-254017" y="3572499"/>
                <a:ext cx="152400" cy="122115"/>
                <a:chOff x="7983415" y="6582508"/>
                <a:chExt cx="152400" cy="486507"/>
              </a:xfrm>
            </p:grpSpPr>
            <p:cxnSp>
              <p:nvCxnSpPr>
                <p:cNvPr id="222" name="Straight Connector 221"/>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6" name="Group 205"/>
              <p:cNvGrpSpPr/>
              <p:nvPr/>
            </p:nvGrpSpPr>
            <p:grpSpPr>
              <a:xfrm rot="5400000">
                <a:off x="-254017" y="3098857"/>
                <a:ext cx="152400" cy="122115"/>
                <a:chOff x="7983415" y="6582508"/>
                <a:chExt cx="152400" cy="486507"/>
              </a:xfrm>
            </p:grpSpPr>
            <p:cxnSp>
              <p:nvCxnSpPr>
                <p:cNvPr id="220" name="Straight Connector 219"/>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7" name="Group 206"/>
              <p:cNvGrpSpPr/>
              <p:nvPr/>
            </p:nvGrpSpPr>
            <p:grpSpPr>
              <a:xfrm rot="5400000">
                <a:off x="-254017" y="2625215"/>
                <a:ext cx="152400" cy="122115"/>
                <a:chOff x="7983415" y="6582508"/>
                <a:chExt cx="152400" cy="486507"/>
              </a:xfrm>
            </p:grpSpPr>
            <p:cxnSp>
              <p:nvCxnSpPr>
                <p:cNvPr id="218" name="Straight Connector 217"/>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8" name="Group 207"/>
              <p:cNvGrpSpPr/>
              <p:nvPr/>
            </p:nvGrpSpPr>
            <p:grpSpPr>
              <a:xfrm rot="5400000">
                <a:off x="-254017" y="2151573"/>
                <a:ext cx="152400" cy="122115"/>
                <a:chOff x="7983415" y="6582508"/>
                <a:chExt cx="152400" cy="486507"/>
              </a:xfrm>
            </p:grpSpPr>
            <p:cxnSp>
              <p:nvCxnSpPr>
                <p:cNvPr id="216" name="Straight Connector 215"/>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9" name="Group 208"/>
              <p:cNvGrpSpPr/>
              <p:nvPr/>
            </p:nvGrpSpPr>
            <p:grpSpPr>
              <a:xfrm rot="5400000">
                <a:off x="-254017" y="1677931"/>
                <a:ext cx="152400" cy="122115"/>
                <a:chOff x="7983415" y="6582508"/>
                <a:chExt cx="152400" cy="486507"/>
              </a:xfrm>
            </p:grpSpPr>
            <p:cxnSp>
              <p:nvCxnSpPr>
                <p:cNvPr id="214" name="Straight Connector 213"/>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0" name="Group 209"/>
              <p:cNvGrpSpPr/>
              <p:nvPr/>
            </p:nvGrpSpPr>
            <p:grpSpPr>
              <a:xfrm rot="5400000">
                <a:off x="-254017" y="997340"/>
                <a:ext cx="152400" cy="122115"/>
                <a:chOff x="7983415" y="6582508"/>
                <a:chExt cx="152400" cy="486507"/>
              </a:xfrm>
            </p:grpSpPr>
            <p:cxnSp>
              <p:nvCxnSpPr>
                <p:cNvPr id="212" name="Straight Connector 211"/>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11" name="Straight Connector 210"/>
              <p:cNvCxnSpPr/>
              <p:nvPr/>
            </p:nvCxnSpPr>
            <p:spPr>
              <a:xfrm rot="5400000">
                <a:off x="-177817" y="6338154"/>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59" name="Group 158"/>
            <p:cNvGrpSpPr/>
            <p:nvPr/>
          </p:nvGrpSpPr>
          <p:grpSpPr>
            <a:xfrm>
              <a:off x="457731" y="-141165"/>
              <a:ext cx="8226688" cy="122115"/>
              <a:chOff x="457731" y="6582508"/>
              <a:chExt cx="8226688" cy="486507"/>
            </a:xfrm>
          </p:grpSpPr>
          <p:cxnSp>
            <p:nvCxnSpPr>
              <p:cNvPr id="160" name="Straight Connector 159"/>
              <p:cNvCxnSpPr/>
              <p:nvPr/>
            </p:nvCxnSpPr>
            <p:spPr>
              <a:xfrm>
                <a:off x="457731"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61" name="Straight Connector 160"/>
              <p:cNvCxnSpPr/>
              <p:nvPr/>
            </p:nvCxnSpPr>
            <p:spPr>
              <a:xfrm>
                <a:off x="8684419"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162" name="Group 161"/>
              <p:cNvGrpSpPr/>
              <p:nvPr/>
            </p:nvGrpSpPr>
            <p:grpSpPr>
              <a:xfrm>
                <a:off x="7986158" y="6582508"/>
                <a:ext cx="152400" cy="486507"/>
                <a:chOff x="7983415" y="6582508"/>
                <a:chExt cx="152400" cy="486507"/>
              </a:xfrm>
            </p:grpSpPr>
            <p:cxnSp>
              <p:nvCxnSpPr>
                <p:cNvPr id="197" name="Straight Connector 196"/>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8" name="Straight Connector 197"/>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3" name="Group 162"/>
              <p:cNvGrpSpPr/>
              <p:nvPr/>
            </p:nvGrpSpPr>
            <p:grpSpPr>
              <a:xfrm>
                <a:off x="7287901" y="6582508"/>
                <a:ext cx="152400" cy="486507"/>
                <a:chOff x="7983415" y="6582508"/>
                <a:chExt cx="152400" cy="486507"/>
              </a:xfrm>
            </p:grpSpPr>
            <p:cxnSp>
              <p:nvCxnSpPr>
                <p:cNvPr id="195" name="Straight Connector 194"/>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6" name="Straight Connector 195"/>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4" name="Group 163"/>
              <p:cNvGrpSpPr/>
              <p:nvPr/>
            </p:nvGrpSpPr>
            <p:grpSpPr>
              <a:xfrm>
                <a:off x="6589644" y="6582508"/>
                <a:ext cx="152400" cy="486507"/>
                <a:chOff x="7983415" y="6582508"/>
                <a:chExt cx="152400" cy="486507"/>
              </a:xfrm>
            </p:grpSpPr>
            <p:cxnSp>
              <p:nvCxnSpPr>
                <p:cNvPr id="193" name="Straight Connector 192"/>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4" name="Straight Connector 193"/>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5" name="Group 164"/>
              <p:cNvGrpSpPr/>
              <p:nvPr/>
            </p:nvGrpSpPr>
            <p:grpSpPr>
              <a:xfrm>
                <a:off x="5891387" y="6582508"/>
                <a:ext cx="152400" cy="486507"/>
                <a:chOff x="7983415" y="6582508"/>
                <a:chExt cx="152400" cy="486507"/>
              </a:xfrm>
            </p:grpSpPr>
            <p:cxnSp>
              <p:nvCxnSpPr>
                <p:cNvPr id="191" name="Straight Connector 190"/>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2" name="Straight Connector 191"/>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6" name="Group 165"/>
              <p:cNvGrpSpPr/>
              <p:nvPr/>
            </p:nvGrpSpPr>
            <p:grpSpPr>
              <a:xfrm>
                <a:off x="5193130" y="6582508"/>
                <a:ext cx="152400" cy="486507"/>
                <a:chOff x="7983415" y="6582508"/>
                <a:chExt cx="152400" cy="486507"/>
              </a:xfrm>
            </p:grpSpPr>
            <p:cxnSp>
              <p:nvCxnSpPr>
                <p:cNvPr id="189" name="Straight Connector 188"/>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7" name="Group 166"/>
              <p:cNvGrpSpPr/>
              <p:nvPr/>
            </p:nvGrpSpPr>
            <p:grpSpPr>
              <a:xfrm>
                <a:off x="4494873" y="6582508"/>
                <a:ext cx="152400" cy="486507"/>
                <a:chOff x="7983415" y="6582508"/>
                <a:chExt cx="152400" cy="486507"/>
              </a:xfrm>
            </p:grpSpPr>
            <p:cxnSp>
              <p:nvCxnSpPr>
                <p:cNvPr id="187" name="Straight Connector 186"/>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8" name="Group 167"/>
              <p:cNvGrpSpPr/>
              <p:nvPr/>
            </p:nvGrpSpPr>
            <p:grpSpPr>
              <a:xfrm>
                <a:off x="3796616" y="6582508"/>
                <a:ext cx="152400" cy="486507"/>
                <a:chOff x="7983415" y="6582508"/>
                <a:chExt cx="152400" cy="486507"/>
              </a:xfrm>
            </p:grpSpPr>
            <p:cxnSp>
              <p:nvCxnSpPr>
                <p:cNvPr id="185" name="Straight Connector 184"/>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0" name="Group 169"/>
              <p:cNvGrpSpPr/>
              <p:nvPr/>
            </p:nvGrpSpPr>
            <p:grpSpPr>
              <a:xfrm>
                <a:off x="3098359" y="6582508"/>
                <a:ext cx="152400" cy="486507"/>
                <a:chOff x="7983415" y="6582508"/>
                <a:chExt cx="152400" cy="486507"/>
              </a:xfrm>
            </p:grpSpPr>
            <p:cxnSp>
              <p:nvCxnSpPr>
                <p:cNvPr id="183" name="Straight Connector 182"/>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4" name="Group 173"/>
              <p:cNvGrpSpPr/>
              <p:nvPr/>
            </p:nvGrpSpPr>
            <p:grpSpPr>
              <a:xfrm>
                <a:off x="2400102" y="6582508"/>
                <a:ext cx="152400" cy="486507"/>
                <a:chOff x="7983415" y="6582508"/>
                <a:chExt cx="152400" cy="486507"/>
              </a:xfrm>
            </p:grpSpPr>
            <p:cxnSp>
              <p:nvCxnSpPr>
                <p:cNvPr id="181" name="Straight Connector 180"/>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5" name="Group 174"/>
              <p:cNvGrpSpPr/>
              <p:nvPr/>
            </p:nvGrpSpPr>
            <p:grpSpPr>
              <a:xfrm>
                <a:off x="1701845" y="6582508"/>
                <a:ext cx="152400" cy="486507"/>
                <a:chOff x="7983415" y="6582508"/>
                <a:chExt cx="152400" cy="486507"/>
              </a:xfrm>
            </p:grpSpPr>
            <p:cxnSp>
              <p:nvCxnSpPr>
                <p:cNvPr id="179" name="Straight Connector 178"/>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0" name="Straight Connector 179"/>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6" name="Group 175"/>
              <p:cNvGrpSpPr/>
              <p:nvPr/>
            </p:nvGrpSpPr>
            <p:grpSpPr>
              <a:xfrm>
                <a:off x="1003588" y="6582508"/>
                <a:ext cx="152400" cy="486507"/>
                <a:chOff x="7983415" y="6582508"/>
                <a:chExt cx="152400" cy="486507"/>
              </a:xfrm>
            </p:grpSpPr>
            <p:cxnSp>
              <p:nvCxnSpPr>
                <p:cNvPr id="177" name="Straight Connector 176"/>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grpSp>
      <p:cxnSp>
        <p:nvCxnSpPr>
          <p:cNvPr id="305" name="Straight Connector 304"/>
          <p:cNvCxnSpPr/>
          <p:nvPr/>
        </p:nvCxnSpPr>
        <p:spPr>
          <a:xfrm>
            <a:off x="459580" y="2609850"/>
            <a:ext cx="1521569"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06" name="Straight Connector 305"/>
          <p:cNvCxnSpPr/>
          <p:nvPr/>
        </p:nvCxnSpPr>
        <p:spPr>
          <a:xfrm>
            <a:off x="2135398" y="2609850"/>
            <a:ext cx="1521569"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a:off x="3823961" y="2609850"/>
            <a:ext cx="1521569"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08" name="Straight Connector 307"/>
          <p:cNvCxnSpPr/>
          <p:nvPr/>
        </p:nvCxnSpPr>
        <p:spPr>
          <a:xfrm>
            <a:off x="5487033" y="2609850"/>
            <a:ext cx="1521569"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09" name="Straight Connector 308"/>
          <p:cNvCxnSpPr/>
          <p:nvPr/>
        </p:nvCxnSpPr>
        <p:spPr>
          <a:xfrm>
            <a:off x="7162850" y="2609850"/>
            <a:ext cx="1521569"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Text Placeholder 8"/>
          <p:cNvSpPr>
            <a:spLocks noGrp="1"/>
          </p:cNvSpPr>
          <p:nvPr>
            <p:ph type="body" sz="quarter" idx="17"/>
          </p:nvPr>
        </p:nvSpPr>
        <p:spPr>
          <a:xfrm>
            <a:off x="2133600" y="2762473"/>
            <a:ext cx="1524000" cy="952277"/>
          </a:xfrm>
        </p:spPr>
        <p:txBody>
          <a:bodyPr>
            <a:noAutofit/>
          </a:bodyPr>
          <a:lstStyle>
            <a:lvl1pPr>
              <a:lnSpc>
                <a:spcPct val="95000"/>
              </a:lnSpc>
              <a:spcBef>
                <a:spcPts val="600"/>
              </a:spcBef>
              <a:spcAft>
                <a:spcPts val="0"/>
              </a:spcAft>
              <a:defRPr sz="1800" i="0">
                <a:solidFill>
                  <a:schemeClr val="accent4"/>
                </a:solidFill>
                <a:latin typeface="+mj-lt"/>
              </a:defRPr>
            </a:lvl1pPr>
            <a:lvl2pPr>
              <a:lnSpc>
                <a:spcPct val="85000"/>
              </a:lnSpc>
              <a:spcBef>
                <a:spcPts val="600"/>
              </a:spcBef>
              <a:spcAft>
                <a:spcPts val="0"/>
              </a:spcAft>
              <a:defRPr sz="1200">
                <a:solidFill>
                  <a:schemeClr val="bg1">
                    <a:lumMod val="75000"/>
                  </a:schemeClr>
                </a:solidFill>
              </a:defRPr>
            </a:lvl2pPr>
            <a:lvl3pPr>
              <a:lnSpc>
                <a:spcPct val="100000"/>
              </a:lnSpc>
              <a:spcBef>
                <a:spcPts val="600"/>
              </a:spcBef>
              <a:spcAft>
                <a:spcPts val="0"/>
              </a:spcAft>
              <a:defRPr sz="1200">
                <a:solidFill>
                  <a:schemeClr val="bg1">
                    <a:lumMod val="75000"/>
                  </a:schemeClr>
                </a:solidFill>
              </a:defRPr>
            </a:lvl3pPr>
            <a:lvl4pPr>
              <a:lnSpc>
                <a:spcPct val="100000"/>
              </a:lnSpc>
              <a:spcBef>
                <a:spcPts val="600"/>
              </a:spcBef>
              <a:spcAft>
                <a:spcPts val="0"/>
              </a:spcAft>
              <a:defRPr sz="1200">
                <a:solidFill>
                  <a:schemeClr val="bg1">
                    <a:lumMod val="75000"/>
                  </a:schemeClr>
                </a:solidFill>
              </a:defRPr>
            </a:lvl4pPr>
            <a:lvl5pPr>
              <a:lnSpc>
                <a:spcPct val="100000"/>
              </a:lnSpc>
              <a:spcBef>
                <a:spcPts val="600"/>
              </a:spcBef>
              <a:spcAft>
                <a:spcPts val="0"/>
              </a:spcAft>
              <a:defRPr sz="1200">
                <a:solidFill>
                  <a:schemeClr val="bg1">
                    <a:lumMod val="75000"/>
                  </a:schemeClr>
                </a:solidFill>
              </a:defRPr>
            </a:lvl5pPr>
          </a:lstStyle>
          <a:p>
            <a:pPr lvl="0"/>
            <a:r>
              <a:rPr lang="en-US"/>
              <a:t>Edit Master text styles</a:t>
            </a:r>
          </a:p>
          <a:p>
            <a:pPr lvl="1"/>
            <a:r>
              <a:rPr lang="en-US"/>
              <a:t>Second level</a:t>
            </a:r>
          </a:p>
        </p:txBody>
      </p:sp>
      <p:sp>
        <p:nvSpPr>
          <p:cNvPr id="312" name="Text Placeholder 8"/>
          <p:cNvSpPr>
            <a:spLocks noGrp="1"/>
          </p:cNvSpPr>
          <p:nvPr>
            <p:ph type="body" sz="quarter" idx="18"/>
          </p:nvPr>
        </p:nvSpPr>
        <p:spPr>
          <a:xfrm>
            <a:off x="459580" y="2762473"/>
            <a:ext cx="1524000" cy="952277"/>
          </a:xfrm>
        </p:spPr>
        <p:txBody>
          <a:bodyPr>
            <a:noAutofit/>
          </a:bodyPr>
          <a:lstStyle>
            <a:lvl1pPr>
              <a:lnSpc>
                <a:spcPct val="95000"/>
              </a:lnSpc>
              <a:spcBef>
                <a:spcPts val="600"/>
              </a:spcBef>
              <a:spcAft>
                <a:spcPts val="0"/>
              </a:spcAft>
              <a:defRPr sz="1800" i="0">
                <a:solidFill>
                  <a:schemeClr val="tx2"/>
                </a:solidFill>
                <a:latin typeface="+mj-lt"/>
              </a:defRPr>
            </a:lvl1pPr>
            <a:lvl2pPr>
              <a:lnSpc>
                <a:spcPct val="85000"/>
              </a:lnSpc>
              <a:spcBef>
                <a:spcPts val="600"/>
              </a:spcBef>
              <a:spcAft>
                <a:spcPts val="0"/>
              </a:spcAft>
              <a:defRPr sz="1200">
                <a:solidFill>
                  <a:schemeClr val="bg1">
                    <a:lumMod val="75000"/>
                  </a:schemeClr>
                </a:solidFill>
              </a:defRPr>
            </a:lvl2pPr>
            <a:lvl3pPr>
              <a:lnSpc>
                <a:spcPct val="100000"/>
              </a:lnSpc>
              <a:spcBef>
                <a:spcPts val="600"/>
              </a:spcBef>
              <a:spcAft>
                <a:spcPts val="0"/>
              </a:spcAft>
              <a:defRPr sz="1200">
                <a:solidFill>
                  <a:schemeClr val="bg1">
                    <a:lumMod val="75000"/>
                  </a:schemeClr>
                </a:solidFill>
              </a:defRPr>
            </a:lvl3pPr>
            <a:lvl4pPr>
              <a:lnSpc>
                <a:spcPct val="100000"/>
              </a:lnSpc>
              <a:spcBef>
                <a:spcPts val="600"/>
              </a:spcBef>
              <a:spcAft>
                <a:spcPts val="0"/>
              </a:spcAft>
              <a:defRPr sz="1200">
                <a:solidFill>
                  <a:schemeClr val="bg1">
                    <a:lumMod val="75000"/>
                  </a:schemeClr>
                </a:solidFill>
              </a:defRPr>
            </a:lvl4pPr>
            <a:lvl5pPr>
              <a:lnSpc>
                <a:spcPct val="100000"/>
              </a:lnSpc>
              <a:spcBef>
                <a:spcPts val="600"/>
              </a:spcBef>
              <a:spcAft>
                <a:spcPts val="0"/>
              </a:spcAft>
              <a:defRPr sz="1200">
                <a:solidFill>
                  <a:schemeClr val="bg1">
                    <a:lumMod val="75000"/>
                  </a:schemeClr>
                </a:solidFill>
              </a:defRPr>
            </a:lvl5pPr>
          </a:lstStyle>
          <a:p>
            <a:pPr lvl="0"/>
            <a:r>
              <a:rPr lang="en-US"/>
              <a:t>Edit Master text styles</a:t>
            </a:r>
          </a:p>
          <a:p>
            <a:pPr lvl="1"/>
            <a:r>
              <a:rPr lang="en-US"/>
              <a:t>Second level</a:t>
            </a:r>
          </a:p>
        </p:txBody>
      </p:sp>
      <p:sp>
        <p:nvSpPr>
          <p:cNvPr id="313" name="Text Placeholder 8"/>
          <p:cNvSpPr>
            <a:spLocks noGrp="1"/>
          </p:cNvSpPr>
          <p:nvPr>
            <p:ph type="body" sz="quarter" idx="19"/>
          </p:nvPr>
        </p:nvSpPr>
        <p:spPr>
          <a:xfrm>
            <a:off x="3821530" y="2762473"/>
            <a:ext cx="1524000" cy="952277"/>
          </a:xfrm>
        </p:spPr>
        <p:txBody>
          <a:bodyPr>
            <a:noAutofit/>
          </a:bodyPr>
          <a:lstStyle>
            <a:lvl1pPr>
              <a:lnSpc>
                <a:spcPct val="95000"/>
              </a:lnSpc>
              <a:spcBef>
                <a:spcPts val="600"/>
              </a:spcBef>
              <a:spcAft>
                <a:spcPts val="0"/>
              </a:spcAft>
              <a:defRPr sz="1800" i="0">
                <a:solidFill>
                  <a:schemeClr val="accent2"/>
                </a:solidFill>
                <a:latin typeface="+mj-lt"/>
              </a:defRPr>
            </a:lvl1pPr>
            <a:lvl2pPr>
              <a:lnSpc>
                <a:spcPct val="85000"/>
              </a:lnSpc>
              <a:spcBef>
                <a:spcPts val="600"/>
              </a:spcBef>
              <a:spcAft>
                <a:spcPts val="0"/>
              </a:spcAft>
              <a:defRPr sz="1200">
                <a:solidFill>
                  <a:schemeClr val="bg1">
                    <a:lumMod val="75000"/>
                  </a:schemeClr>
                </a:solidFill>
              </a:defRPr>
            </a:lvl2pPr>
            <a:lvl3pPr>
              <a:lnSpc>
                <a:spcPct val="100000"/>
              </a:lnSpc>
              <a:spcBef>
                <a:spcPts val="600"/>
              </a:spcBef>
              <a:spcAft>
                <a:spcPts val="0"/>
              </a:spcAft>
              <a:defRPr sz="1200">
                <a:solidFill>
                  <a:schemeClr val="bg1">
                    <a:lumMod val="75000"/>
                  </a:schemeClr>
                </a:solidFill>
              </a:defRPr>
            </a:lvl3pPr>
            <a:lvl4pPr>
              <a:lnSpc>
                <a:spcPct val="100000"/>
              </a:lnSpc>
              <a:spcBef>
                <a:spcPts val="600"/>
              </a:spcBef>
              <a:spcAft>
                <a:spcPts val="0"/>
              </a:spcAft>
              <a:defRPr sz="1200">
                <a:solidFill>
                  <a:schemeClr val="bg1">
                    <a:lumMod val="75000"/>
                  </a:schemeClr>
                </a:solidFill>
              </a:defRPr>
            </a:lvl4pPr>
            <a:lvl5pPr>
              <a:lnSpc>
                <a:spcPct val="100000"/>
              </a:lnSpc>
              <a:spcBef>
                <a:spcPts val="600"/>
              </a:spcBef>
              <a:spcAft>
                <a:spcPts val="0"/>
              </a:spcAft>
              <a:defRPr sz="1200">
                <a:solidFill>
                  <a:schemeClr val="bg1">
                    <a:lumMod val="75000"/>
                  </a:schemeClr>
                </a:solidFill>
              </a:defRPr>
            </a:lvl5pPr>
          </a:lstStyle>
          <a:p>
            <a:pPr lvl="0"/>
            <a:r>
              <a:rPr lang="en-US"/>
              <a:t>Edit Master text styles</a:t>
            </a:r>
          </a:p>
          <a:p>
            <a:pPr lvl="1"/>
            <a:r>
              <a:rPr lang="en-US"/>
              <a:t>Second level</a:t>
            </a:r>
          </a:p>
        </p:txBody>
      </p:sp>
      <p:sp>
        <p:nvSpPr>
          <p:cNvPr id="314" name="Text Placeholder 8"/>
          <p:cNvSpPr>
            <a:spLocks noGrp="1"/>
          </p:cNvSpPr>
          <p:nvPr>
            <p:ph type="body" sz="quarter" idx="20"/>
          </p:nvPr>
        </p:nvSpPr>
        <p:spPr>
          <a:xfrm>
            <a:off x="5484602" y="2762473"/>
            <a:ext cx="1524000" cy="952277"/>
          </a:xfrm>
        </p:spPr>
        <p:txBody>
          <a:bodyPr>
            <a:noAutofit/>
          </a:bodyPr>
          <a:lstStyle>
            <a:lvl1pPr>
              <a:lnSpc>
                <a:spcPct val="95000"/>
              </a:lnSpc>
              <a:spcBef>
                <a:spcPts val="600"/>
              </a:spcBef>
              <a:spcAft>
                <a:spcPts val="0"/>
              </a:spcAft>
              <a:defRPr sz="1800" i="0">
                <a:solidFill>
                  <a:schemeClr val="accent3"/>
                </a:solidFill>
                <a:latin typeface="+mj-lt"/>
              </a:defRPr>
            </a:lvl1pPr>
            <a:lvl2pPr>
              <a:lnSpc>
                <a:spcPct val="85000"/>
              </a:lnSpc>
              <a:spcBef>
                <a:spcPts val="600"/>
              </a:spcBef>
              <a:spcAft>
                <a:spcPts val="0"/>
              </a:spcAft>
              <a:defRPr sz="1200">
                <a:solidFill>
                  <a:schemeClr val="bg1">
                    <a:lumMod val="75000"/>
                  </a:schemeClr>
                </a:solidFill>
              </a:defRPr>
            </a:lvl2pPr>
            <a:lvl3pPr>
              <a:lnSpc>
                <a:spcPct val="100000"/>
              </a:lnSpc>
              <a:spcBef>
                <a:spcPts val="600"/>
              </a:spcBef>
              <a:spcAft>
                <a:spcPts val="0"/>
              </a:spcAft>
              <a:defRPr sz="1200">
                <a:solidFill>
                  <a:schemeClr val="bg1">
                    <a:lumMod val="75000"/>
                  </a:schemeClr>
                </a:solidFill>
              </a:defRPr>
            </a:lvl3pPr>
            <a:lvl4pPr>
              <a:lnSpc>
                <a:spcPct val="100000"/>
              </a:lnSpc>
              <a:spcBef>
                <a:spcPts val="600"/>
              </a:spcBef>
              <a:spcAft>
                <a:spcPts val="0"/>
              </a:spcAft>
              <a:defRPr sz="1200">
                <a:solidFill>
                  <a:schemeClr val="bg1">
                    <a:lumMod val="75000"/>
                  </a:schemeClr>
                </a:solidFill>
              </a:defRPr>
            </a:lvl4pPr>
            <a:lvl5pPr>
              <a:lnSpc>
                <a:spcPct val="100000"/>
              </a:lnSpc>
              <a:spcBef>
                <a:spcPts val="600"/>
              </a:spcBef>
              <a:spcAft>
                <a:spcPts val="0"/>
              </a:spcAft>
              <a:defRPr sz="1200">
                <a:solidFill>
                  <a:schemeClr val="bg1">
                    <a:lumMod val="75000"/>
                  </a:schemeClr>
                </a:solidFill>
              </a:defRPr>
            </a:lvl5pPr>
          </a:lstStyle>
          <a:p>
            <a:pPr lvl="0"/>
            <a:r>
              <a:rPr lang="en-US"/>
              <a:t>Edit Master text styles</a:t>
            </a:r>
          </a:p>
          <a:p>
            <a:pPr lvl="1"/>
            <a:r>
              <a:rPr lang="en-US"/>
              <a:t>Second level</a:t>
            </a:r>
          </a:p>
        </p:txBody>
      </p:sp>
      <p:sp>
        <p:nvSpPr>
          <p:cNvPr id="315" name="Text Placeholder 8"/>
          <p:cNvSpPr>
            <a:spLocks noGrp="1"/>
          </p:cNvSpPr>
          <p:nvPr>
            <p:ph type="body" sz="quarter" idx="21"/>
          </p:nvPr>
        </p:nvSpPr>
        <p:spPr>
          <a:xfrm>
            <a:off x="7160419" y="2762473"/>
            <a:ext cx="1524000" cy="952277"/>
          </a:xfrm>
        </p:spPr>
        <p:txBody>
          <a:bodyPr>
            <a:noAutofit/>
          </a:bodyPr>
          <a:lstStyle>
            <a:lvl1pPr>
              <a:lnSpc>
                <a:spcPct val="95000"/>
              </a:lnSpc>
              <a:spcBef>
                <a:spcPts val="600"/>
              </a:spcBef>
              <a:spcAft>
                <a:spcPts val="0"/>
              </a:spcAft>
              <a:defRPr sz="1800" i="0">
                <a:solidFill>
                  <a:schemeClr val="accent1"/>
                </a:solidFill>
                <a:latin typeface="+mj-lt"/>
              </a:defRPr>
            </a:lvl1pPr>
            <a:lvl2pPr>
              <a:lnSpc>
                <a:spcPct val="85000"/>
              </a:lnSpc>
              <a:spcBef>
                <a:spcPts val="600"/>
              </a:spcBef>
              <a:spcAft>
                <a:spcPts val="0"/>
              </a:spcAft>
              <a:defRPr sz="1200">
                <a:solidFill>
                  <a:schemeClr val="bg1">
                    <a:lumMod val="75000"/>
                  </a:schemeClr>
                </a:solidFill>
              </a:defRPr>
            </a:lvl2pPr>
            <a:lvl3pPr>
              <a:lnSpc>
                <a:spcPct val="100000"/>
              </a:lnSpc>
              <a:spcBef>
                <a:spcPts val="600"/>
              </a:spcBef>
              <a:spcAft>
                <a:spcPts val="0"/>
              </a:spcAft>
              <a:defRPr sz="1200">
                <a:solidFill>
                  <a:schemeClr val="bg1">
                    <a:lumMod val="75000"/>
                  </a:schemeClr>
                </a:solidFill>
              </a:defRPr>
            </a:lvl3pPr>
            <a:lvl4pPr>
              <a:lnSpc>
                <a:spcPct val="100000"/>
              </a:lnSpc>
              <a:spcBef>
                <a:spcPts val="600"/>
              </a:spcBef>
              <a:spcAft>
                <a:spcPts val="0"/>
              </a:spcAft>
              <a:defRPr sz="1200">
                <a:solidFill>
                  <a:schemeClr val="bg1">
                    <a:lumMod val="75000"/>
                  </a:schemeClr>
                </a:solidFill>
              </a:defRPr>
            </a:lvl4pPr>
            <a:lvl5pPr>
              <a:lnSpc>
                <a:spcPct val="100000"/>
              </a:lnSpc>
              <a:spcBef>
                <a:spcPts val="600"/>
              </a:spcBef>
              <a:spcAft>
                <a:spcPts val="0"/>
              </a:spcAft>
              <a:defRPr sz="1200">
                <a:solidFill>
                  <a:schemeClr val="bg1">
                    <a:lumMod val="75000"/>
                  </a:schemeClr>
                </a:solidFill>
              </a:defRPr>
            </a:lvl5pPr>
          </a:lstStyle>
          <a:p>
            <a:pPr lvl="0"/>
            <a:r>
              <a:rPr lang="en-US"/>
              <a:t>Edit Master text styles</a:t>
            </a:r>
          </a:p>
          <a:p>
            <a:pPr lvl="1"/>
            <a:r>
              <a:rPr lang="en-US"/>
              <a:t>Second level</a:t>
            </a:r>
          </a:p>
        </p:txBody>
      </p:sp>
      <p:sp>
        <p:nvSpPr>
          <p:cNvPr id="317" name="Text Placeholder 2"/>
          <p:cNvSpPr>
            <a:spLocks noGrp="1"/>
          </p:cNvSpPr>
          <p:nvPr>
            <p:ph type="body" idx="22" hasCustomPrompt="1"/>
          </p:nvPr>
        </p:nvSpPr>
        <p:spPr>
          <a:xfrm>
            <a:off x="2135398" y="1815189"/>
            <a:ext cx="1522202" cy="794660"/>
          </a:xfrm>
        </p:spPr>
        <p:txBody>
          <a:bodyPr anchor="b">
            <a:noAutofit/>
          </a:bodyPr>
          <a:lstStyle>
            <a:lvl1pPr marL="0" indent="0">
              <a:lnSpc>
                <a:spcPct val="95000"/>
              </a:lnSpc>
              <a:spcBef>
                <a:spcPts val="0"/>
              </a:spcBef>
              <a:spcAft>
                <a:spcPts val="0"/>
              </a:spcAft>
              <a:buNone/>
              <a:defRPr sz="5400" b="1" i="0" spc="-300">
                <a:solidFill>
                  <a:schemeClr val="accent4"/>
                </a:solidFill>
                <a:latin typeface="Arial Narrow" panose="020B0606020202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t>
            </a:r>
          </a:p>
        </p:txBody>
      </p:sp>
      <p:sp>
        <p:nvSpPr>
          <p:cNvPr id="318" name="Text Placeholder 2"/>
          <p:cNvSpPr>
            <a:spLocks noGrp="1"/>
          </p:cNvSpPr>
          <p:nvPr>
            <p:ph type="body" idx="23" hasCustomPrompt="1"/>
          </p:nvPr>
        </p:nvSpPr>
        <p:spPr>
          <a:xfrm>
            <a:off x="3810000" y="1815189"/>
            <a:ext cx="1522202" cy="794660"/>
          </a:xfrm>
        </p:spPr>
        <p:txBody>
          <a:bodyPr anchor="b">
            <a:noAutofit/>
          </a:bodyPr>
          <a:lstStyle>
            <a:lvl1pPr marL="0" indent="0">
              <a:lnSpc>
                <a:spcPct val="95000"/>
              </a:lnSpc>
              <a:spcBef>
                <a:spcPts val="0"/>
              </a:spcBef>
              <a:spcAft>
                <a:spcPts val="0"/>
              </a:spcAft>
              <a:buNone/>
              <a:defRPr sz="5400" b="1" i="0" spc="-300">
                <a:solidFill>
                  <a:schemeClr val="accent2"/>
                </a:solidFill>
                <a:latin typeface="Arial Narrow" panose="020B0606020202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t>
            </a:r>
          </a:p>
        </p:txBody>
      </p:sp>
      <p:sp>
        <p:nvSpPr>
          <p:cNvPr id="319" name="Text Placeholder 2"/>
          <p:cNvSpPr>
            <a:spLocks noGrp="1"/>
          </p:cNvSpPr>
          <p:nvPr>
            <p:ph type="body" idx="24" hasCustomPrompt="1"/>
          </p:nvPr>
        </p:nvSpPr>
        <p:spPr>
          <a:xfrm>
            <a:off x="5486400" y="1815189"/>
            <a:ext cx="1522202" cy="794660"/>
          </a:xfrm>
        </p:spPr>
        <p:txBody>
          <a:bodyPr anchor="b">
            <a:noAutofit/>
          </a:bodyPr>
          <a:lstStyle>
            <a:lvl1pPr marL="0" indent="0">
              <a:lnSpc>
                <a:spcPct val="95000"/>
              </a:lnSpc>
              <a:spcBef>
                <a:spcPts val="0"/>
              </a:spcBef>
              <a:spcAft>
                <a:spcPts val="0"/>
              </a:spcAft>
              <a:buNone/>
              <a:defRPr sz="5400" b="1" i="0" spc="-300">
                <a:solidFill>
                  <a:schemeClr val="accent3"/>
                </a:solidFill>
                <a:latin typeface="Arial Narrow" panose="020B0606020202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t>
            </a:r>
          </a:p>
        </p:txBody>
      </p:sp>
      <p:sp>
        <p:nvSpPr>
          <p:cNvPr id="320" name="Text Placeholder 2"/>
          <p:cNvSpPr>
            <a:spLocks noGrp="1"/>
          </p:cNvSpPr>
          <p:nvPr>
            <p:ph type="body" idx="25" hasCustomPrompt="1"/>
          </p:nvPr>
        </p:nvSpPr>
        <p:spPr>
          <a:xfrm>
            <a:off x="7168662" y="1815189"/>
            <a:ext cx="1522202" cy="794660"/>
          </a:xfrm>
        </p:spPr>
        <p:txBody>
          <a:bodyPr anchor="b">
            <a:noAutofit/>
          </a:bodyPr>
          <a:lstStyle>
            <a:lvl1pPr marL="0" indent="0">
              <a:lnSpc>
                <a:spcPct val="95000"/>
              </a:lnSpc>
              <a:spcBef>
                <a:spcPts val="0"/>
              </a:spcBef>
              <a:spcAft>
                <a:spcPts val="0"/>
              </a:spcAft>
              <a:buNone/>
              <a:defRPr sz="5400" b="1" i="0" spc="-300">
                <a:solidFill>
                  <a:schemeClr val="accent1"/>
                </a:solidFill>
                <a:latin typeface="Arial Narrow" panose="020B0606020202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t>
            </a:r>
          </a:p>
        </p:txBody>
      </p:sp>
      <p:sp>
        <p:nvSpPr>
          <p:cNvPr id="321" name="Text Placeholder 2"/>
          <p:cNvSpPr>
            <a:spLocks noGrp="1"/>
          </p:cNvSpPr>
          <p:nvPr>
            <p:ph type="body" idx="26"/>
          </p:nvPr>
        </p:nvSpPr>
        <p:spPr>
          <a:xfrm>
            <a:off x="457731" y="1815188"/>
            <a:ext cx="1522202" cy="708655"/>
          </a:xfrm>
        </p:spPr>
        <p:txBody>
          <a:bodyPr anchor="b">
            <a:noAutofit/>
          </a:bodyPr>
          <a:lstStyle>
            <a:lvl1pPr marL="0" indent="0">
              <a:lnSpc>
                <a:spcPct val="95000"/>
              </a:lnSpc>
              <a:spcBef>
                <a:spcPts val="0"/>
              </a:spcBef>
              <a:spcAft>
                <a:spcPts val="0"/>
              </a:spcAft>
              <a:buNone/>
              <a:defRPr sz="2400" b="1" i="0">
                <a:solidFill>
                  <a:schemeClr val="tx2"/>
                </a:solidFill>
                <a:latin typeface="Arial Narrow" panose="020B0606020202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Tree>
    <p:extLst>
      <p:ext uri="{BB962C8B-B14F-4D97-AF65-F5344CB8AC3E}">
        <p14:creationId xmlns:p14="http://schemas.microsoft.com/office/powerpoint/2010/main" val="4091084684"/>
      </p:ext>
    </p:extLst>
  </p:cSld>
  <p:clrMapOvr>
    <a:masterClrMapping/>
  </p:clrMapOvr>
  <p:transition>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Quo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58" name="Group 157"/>
          <p:cNvGrpSpPr/>
          <p:nvPr/>
        </p:nvGrpSpPr>
        <p:grpSpPr>
          <a:xfrm>
            <a:off x="-151325" y="-141165"/>
            <a:ext cx="9439923" cy="7136527"/>
            <a:chOff x="-151325" y="-141165"/>
            <a:chExt cx="9439923" cy="7136527"/>
          </a:xfrm>
        </p:grpSpPr>
        <p:grpSp>
          <p:nvGrpSpPr>
            <p:cNvPr id="159" name="Group 158"/>
            <p:cNvGrpSpPr/>
            <p:nvPr/>
          </p:nvGrpSpPr>
          <p:grpSpPr>
            <a:xfrm>
              <a:off x="457731" y="6873247"/>
              <a:ext cx="8226688" cy="122115"/>
              <a:chOff x="457731" y="6582508"/>
              <a:chExt cx="8226688" cy="486507"/>
            </a:xfrm>
          </p:grpSpPr>
          <p:cxnSp>
            <p:nvCxnSpPr>
              <p:cNvPr id="268" name="Straight Connector 267"/>
              <p:cNvCxnSpPr/>
              <p:nvPr/>
            </p:nvCxnSpPr>
            <p:spPr>
              <a:xfrm>
                <a:off x="457731"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9" name="Straight Connector 268"/>
              <p:cNvCxnSpPr/>
              <p:nvPr/>
            </p:nvCxnSpPr>
            <p:spPr>
              <a:xfrm>
                <a:off x="8684419"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70" name="Group 269"/>
              <p:cNvGrpSpPr/>
              <p:nvPr/>
            </p:nvGrpSpPr>
            <p:grpSpPr>
              <a:xfrm>
                <a:off x="7986158" y="6582508"/>
                <a:ext cx="152400" cy="486507"/>
                <a:chOff x="7983415" y="6582508"/>
                <a:chExt cx="152400" cy="486507"/>
              </a:xfrm>
            </p:grpSpPr>
            <p:cxnSp>
              <p:nvCxnSpPr>
                <p:cNvPr id="301" name="Straight Connector 300"/>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1" name="Group 270"/>
              <p:cNvGrpSpPr/>
              <p:nvPr/>
            </p:nvGrpSpPr>
            <p:grpSpPr>
              <a:xfrm>
                <a:off x="7287901" y="6582508"/>
                <a:ext cx="152400" cy="486507"/>
                <a:chOff x="7983415" y="6582508"/>
                <a:chExt cx="152400" cy="486507"/>
              </a:xfrm>
            </p:grpSpPr>
            <p:cxnSp>
              <p:nvCxnSpPr>
                <p:cNvPr id="299" name="Straight Connector 298"/>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0" name="Straight Connector 299"/>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2" name="Group 271"/>
              <p:cNvGrpSpPr/>
              <p:nvPr/>
            </p:nvGrpSpPr>
            <p:grpSpPr>
              <a:xfrm>
                <a:off x="6589644" y="6582508"/>
                <a:ext cx="152400" cy="486507"/>
                <a:chOff x="7983415" y="6582508"/>
                <a:chExt cx="152400" cy="486507"/>
              </a:xfrm>
            </p:grpSpPr>
            <p:cxnSp>
              <p:nvCxnSpPr>
                <p:cNvPr id="297" name="Straight Connector 296"/>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3" name="Group 272"/>
              <p:cNvGrpSpPr/>
              <p:nvPr/>
            </p:nvGrpSpPr>
            <p:grpSpPr>
              <a:xfrm>
                <a:off x="5891387" y="6582508"/>
                <a:ext cx="152400" cy="486507"/>
                <a:chOff x="7983415" y="6582508"/>
                <a:chExt cx="152400" cy="486507"/>
              </a:xfrm>
            </p:grpSpPr>
            <p:cxnSp>
              <p:nvCxnSpPr>
                <p:cNvPr id="295" name="Straight Connector 294"/>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6" name="Straight Connector 295"/>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4" name="Group 273"/>
              <p:cNvGrpSpPr/>
              <p:nvPr/>
            </p:nvGrpSpPr>
            <p:grpSpPr>
              <a:xfrm>
                <a:off x="5193130" y="6582508"/>
                <a:ext cx="152400" cy="486507"/>
                <a:chOff x="7983415" y="6582508"/>
                <a:chExt cx="152400" cy="486507"/>
              </a:xfrm>
            </p:grpSpPr>
            <p:cxnSp>
              <p:nvCxnSpPr>
                <p:cNvPr id="293" name="Straight Connector 292"/>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5" name="Group 274"/>
              <p:cNvGrpSpPr/>
              <p:nvPr/>
            </p:nvGrpSpPr>
            <p:grpSpPr>
              <a:xfrm>
                <a:off x="4494873" y="6582508"/>
                <a:ext cx="152400" cy="486507"/>
                <a:chOff x="7983415" y="6582508"/>
                <a:chExt cx="152400" cy="486507"/>
              </a:xfrm>
            </p:grpSpPr>
            <p:cxnSp>
              <p:nvCxnSpPr>
                <p:cNvPr id="291" name="Straight Connector 290"/>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6" name="Group 275"/>
              <p:cNvGrpSpPr/>
              <p:nvPr/>
            </p:nvGrpSpPr>
            <p:grpSpPr>
              <a:xfrm>
                <a:off x="3796616" y="6582508"/>
                <a:ext cx="152400" cy="486507"/>
                <a:chOff x="7983415" y="6582508"/>
                <a:chExt cx="152400" cy="486507"/>
              </a:xfrm>
            </p:grpSpPr>
            <p:cxnSp>
              <p:nvCxnSpPr>
                <p:cNvPr id="289" name="Straight Connector 288"/>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0" name="Straight Connector 289"/>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7" name="Group 276"/>
              <p:cNvGrpSpPr/>
              <p:nvPr/>
            </p:nvGrpSpPr>
            <p:grpSpPr>
              <a:xfrm>
                <a:off x="3098359" y="6582508"/>
                <a:ext cx="152400" cy="486507"/>
                <a:chOff x="7983415" y="6582508"/>
                <a:chExt cx="152400" cy="486507"/>
              </a:xfrm>
            </p:grpSpPr>
            <p:cxnSp>
              <p:nvCxnSpPr>
                <p:cNvPr id="287" name="Straight Connector 286"/>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88" name="Straight Connector 287"/>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8" name="Group 277"/>
              <p:cNvGrpSpPr/>
              <p:nvPr/>
            </p:nvGrpSpPr>
            <p:grpSpPr>
              <a:xfrm>
                <a:off x="2400102" y="6582508"/>
                <a:ext cx="152400" cy="486507"/>
                <a:chOff x="7983415" y="6582508"/>
                <a:chExt cx="152400" cy="486507"/>
              </a:xfrm>
            </p:grpSpPr>
            <p:cxnSp>
              <p:nvCxnSpPr>
                <p:cNvPr id="285" name="Straight Connector 284"/>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86" name="Straight Connector 285"/>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9" name="Group 278"/>
              <p:cNvGrpSpPr/>
              <p:nvPr/>
            </p:nvGrpSpPr>
            <p:grpSpPr>
              <a:xfrm>
                <a:off x="1701845" y="6582508"/>
                <a:ext cx="152400" cy="486507"/>
                <a:chOff x="7983415" y="6582508"/>
                <a:chExt cx="152400" cy="486507"/>
              </a:xfrm>
            </p:grpSpPr>
            <p:cxnSp>
              <p:nvCxnSpPr>
                <p:cNvPr id="283" name="Straight Connector 282"/>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84" name="Straight Connector 283"/>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0" name="Group 279"/>
              <p:cNvGrpSpPr/>
              <p:nvPr/>
            </p:nvGrpSpPr>
            <p:grpSpPr>
              <a:xfrm>
                <a:off x="1003588" y="6582508"/>
                <a:ext cx="152400" cy="486507"/>
                <a:chOff x="7983415" y="6582508"/>
                <a:chExt cx="152400" cy="486507"/>
              </a:xfrm>
            </p:grpSpPr>
            <p:cxnSp>
              <p:nvCxnSpPr>
                <p:cNvPr id="281" name="Straight Connector 280"/>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82" name="Straight Connector 281"/>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grpSp>
          <p:nvGrpSpPr>
            <p:cNvPr id="160" name="Group 159"/>
            <p:cNvGrpSpPr/>
            <p:nvPr/>
          </p:nvGrpSpPr>
          <p:grpSpPr>
            <a:xfrm>
              <a:off x="-151325" y="454007"/>
              <a:ext cx="122115" cy="5945205"/>
              <a:chOff x="-238875" y="454007"/>
              <a:chExt cx="122115" cy="5945205"/>
            </a:xfrm>
          </p:grpSpPr>
          <p:cxnSp>
            <p:nvCxnSpPr>
              <p:cNvPr id="233" name="Straight Connector 232"/>
              <p:cNvCxnSpPr/>
              <p:nvPr/>
            </p:nvCxnSpPr>
            <p:spPr>
              <a:xfrm rot="5400000">
                <a:off x="-177817" y="392949"/>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34" name="Group 233"/>
              <p:cNvGrpSpPr/>
              <p:nvPr/>
            </p:nvGrpSpPr>
            <p:grpSpPr>
              <a:xfrm rot="5400000">
                <a:off x="-254017" y="5940709"/>
                <a:ext cx="152400" cy="122115"/>
                <a:chOff x="7983415" y="6582508"/>
                <a:chExt cx="152400" cy="486507"/>
              </a:xfrm>
            </p:grpSpPr>
            <p:cxnSp>
              <p:nvCxnSpPr>
                <p:cNvPr id="266" name="Straight Connector 265"/>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5" name="Group 234"/>
              <p:cNvGrpSpPr/>
              <p:nvPr/>
            </p:nvGrpSpPr>
            <p:grpSpPr>
              <a:xfrm rot="5400000">
                <a:off x="-254017" y="5467067"/>
                <a:ext cx="152400" cy="122115"/>
                <a:chOff x="7983415" y="6582508"/>
                <a:chExt cx="152400" cy="486507"/>
              </a:xfrm>
            </p:grpSpPr>
            <p:cxnSp>
              <p:nvCxnSpPr>
                <p:cNvPr id="264" name="Straight Connector 263"/>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6" name="Group 235"/>
              <p:cNvGrpSpPr/>
              <p:nvPr/>
            </p:nvGrpSpPr>
            <p:grpSpPr>
              <a:xfrm rot="5400000">
                <a:off x="-254017" y="4993425"/>
                <a:ext cx="152400" cy="122115"/>
                <a:chOff x="7983415" y="6582508"/>
                <a:chExt cx="152400" cy="486507"/>
              </a:xfrm>
            </p:grpSpPr>
            <p:cxnSp>
              <p:nvCxnSpPr>
                <p:cNvPr id="262" name="Straight Connector 261"/>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3" name="Straight Connector 262"/>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7" name="Group 236"/>
              <p:cNvGrpSpPr/>
              <p:nvPr/>
            </p:nvGrpSpPr>
            <p:grpSpPr>
              <a:xfrm rot="5400000">
                <a:off x="-254017" y="4519783"/>
                <a:ext cx="152400" cy="122115"/>
                <a:chOff x="7983415" y="6582508"/>
                <a:chExt cx="152400" cy="486507"/>
              </a:xfrm>
            </p:grpSpPr>
            <p:cxnSp>
              <p:nvCxnSpPr>
                <p:cNvPr id="260" name="Straight Connector 259"/>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8" name="Group 237"/>
              <p:cNvGrpSpPr/>
              <p:nvPr/>
            </p:nvGrpSpPr>
            <p:grpSpPr>
              <a:xfrm rot="5400000">
                <a:off x="-254017" y="4046141"/>
                <a:ext cx="152400" cy="122115"/>
                <a:chOff x="7983415" y="6582508"/>
                <a:chExt cx="152400" cy="486507"/>
              </a:xfrm>
            </p:grpSpPr>
            <p:cxnSp>
              <p:nvCxnSpPr>
                <p:cNvPr id="258" name="Straight Connector 257"/>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9" name="Group 238"/>
              <p:cNvGrpSpPr/>
              <p:nvPr/>
            </p:nvGrpSpPr>
            <p:grpSpPr>
              <a:xfrm rot="5400000">
                <a:off x="-254017" y="3572499"/>
                <a:ext cx="152400" cy="122115"/>
                <a:chOff x="7983415" y="6582508"/>
                <a:chExt cx="152400" cy="486507"/>
              </a:xfrm>
            </p:grpSpPr>
            <p:cxnSp>
              <p:nvCxnSpPr>
                <p:cNvPr id="256" name="Straight Connector 255"/>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0" name="Group 239"/>
              <p:cNvGrpSpPr/>
              <p:nvPr/>
            </p:nvGrpSpPr>
            <p:grpSpPr>
              <a:xfrm rot="5400000">
                <a:off x="-254017" y="3098857"/>
                <a:ext cx="152400" cy="122115"/>
                <a:chOff x="7983415" y="6582508"/>
                <a:chExt cx="152400" cy="486507"/>
              </a:xfrm>
            </p:grpSpPr>
            <p:cxnSp>
              <p:nvCxnSpPr>
                <p:cNvPr id="254" name="Straight Connector 253"/>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1" name="Group 240"/>
              <p:cNvGrpSpPr/>
              <p:nvPr/>
            </p:nvGrpSpPr>
            <p:grpSpPr>
              <a:xfrm rot="5400000">
                <a:off x="-254017" y="2625215"/>
                <a:ext cx="152400" cy="122115"/>
                <a:chOff x="7983415" y="6582508"/>
                <a:chExt cx="152400" cy="486507"/>
              </a:xfrm>
            </p:grpSpPr>
            <p:cxnSp>
              <p:nvCxnSpPr>
                <p:cNvPr id="252" name="Straight Connector 251"/>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2" name="Group 241"/>
              <p:cNvGrpSpPr/>
              <p:nvPr/>
            </p:nvGrpSpPr>
            <p:grpSpPr>
              <a:xfrm rot="5400000">
                <a:off x="-254017" y="2151573"/>
                <a:ext cx="152400" cy="122115"/>
                <a:chOff x="7983415" y="6582508"/>
                <a:chExt cx="152400" cy="486507"/>
              </a:xfrm>
            </p:grpSpPr>
            <p:cxnSp>
              <p:nvCxnSpPr>
                <p:cNvPr id="250" name="Straight Connector 249"/>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3" name="Group 242"/>
              <p:cNvGrpSpPr/>
              <p:nvPr/>
            </p:nvGrpSpPr>
            <p:grpSpPr>
              <a:xfrm rot="5400000">
                <a:off x="-254017" y="1677931"/>
                <a:ext cx="152400" cy="122115"/>
                <a:chOff x="7983415" y="6582508"/>
                <a:chExt cx="152400" cy="486507"/>
              </a:xfrm>
            </p:grpSpPr>
            <p:cxnSp>
              <p:nvCxnSpPr>
                <p:cNvPr id="248" name="Straight Connector 247"/>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4" name="Group 243"/>
              <p:cNvGrpSpPr/>
              <p:nvPr/>
            </p:nvGrpSpPr>
            <p:grpSpPr>
              <a:xfrm rot="5400000">
                <a:off x="-254017" y="997340"/>
                <a:ext cx="152400" cy="122115"/>
                <a:chOff x="7983415" y="6582508"/>
                <a:chExt cx="152400" cy="486507"/>
              </a:xfrm>
            </p:grpSpPr>
            <p:cxnSp>
              <p:nvCxnSpPr>
                <p:cNvPr id="246" name="Straight Connector 245"/>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45" name="Straight Connector 244"/>
              <p:cNvCxnSpPr/>
              <p:nvPr/>
            </p:nvCxnSpPr>
            <p:spPr>
              <a:xfrm rot="5400000">
                <a:off x="-177817" y="6338154"/>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1" name="Group 160"/>
            <p:cNvGrpSpPr/>
            <p:nvPr/>
          </p:nvGrpSpPr>
          <p:grpSpPr>
            <a:xfrm>
              <a:off x="9166483" y="454007"/>
              <a:ext cx="122115" cy="5945205"/>
              <a:chOff x="-238875" y="454007"/>
              <a:chExt cx="122115" cy="5945205"/>
            </a:xfrm>
          </p:grpSpPr>
          <p:cxnSp>
            <p:nvCxnSpPr>
              <p:cNvPr id="198" name="Straight Connector 197"/>
              <p:cNvCxnSpPr/>
              <p:nvPr/>
            </p:nvCxnSpPr>
            <p:spPr>
              <a:xfrm rot="5400000">
                <a:off x="-177817" y="392949"/>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199" name="Group 198"/>
              <p:cNvGrpSpPr/>
              <p:nvPr/>
            </p:nvGrpSpPr>
            <p:grpSpPr>
              <a:xfrm rot="5400000">
                <a:off x="-254017" y="5940709"/>
                <a:ext cx="152400" cy="122115"/>
                <a:chOff x="7983415" y="6582508"/>
                <a:chExt cx="152400" cy="486507"/>
              </a:xfrm>
            </p:grpSpPr>
            <p:cxnSp>
              <p:nvCxnSpPr>
                <p:cNvPr id="231" name="Straight Connector 230"/>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2" name="Straight Connector 231"/>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0" name="Group 199"/>
              <p:cNvGrpSpPr/>
              <p:nvPr/>
            </p:nvGrpSpPr>
            <p:grpSpPr>
              <a:xfrm rot="5400000">
                <a:off x="-254017" y="5467067"/>
                <a:ext cx="152400" cy="122115"/>
                <a:chOff x="7983415" y="6582508"/>
                <a:chExt cx="152400" cy="486507"/>
              </a:xfrm>
            </p:grpSpPr>
            <p:cxnSp>
              <p:nvCxnSpPr>
                <p:cNvPr id="229" name="Straight Connector 228"/>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1" name="Group 200"/>
              <p:cNvGrpSpPr/>
              <p:nvPr/>
            </p:nvGrpSpPr>
            <p:grpSpPr>
              <a:xfrm rot="5400000">
                <a:off x="-254017" y="4993425"/>
                <a:ext cx="152400" cy="122115"/>
                <a:chOff x="7983415" y="6582508"/>
                <a:chExt cx="152400" cy="486507"/>
              </a:xfrm>
            </p:grpSpPr>
            <p:cxnSp>
              <p:nvCxnSpPr>
                <p:cNvPr id="227" name="Straight Connector 226"/>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2" name="Group 201"/>
              <p:cNvGrpSpPr/>
              <p:nvPr/>
            </p:nvGrpSpPr>
            <p:grpSpPr>
              <a:xfrm rot="5400000">
                <a:off x="-254017" y="4519783"/>
                <a:ext cx="152400" cy="122115"/>
                <a:chOff x="7983415" y="6582508"/>
                <a:chExt cx="152400" cy="486507"/>
              </a:xfrm>
            </p:grpSpPr>
            <p:cxnSp>
              <p:nvCxnSpPr>
                <p:cNvPr id="225" name="Straight Connector 224"/>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3" name="Group 202"/>
              <p:cNvGrpSpPr/>
              <p:nvPr/>
            </p:nvGrpSpPr>
            <p:grpSpPr>
              <a:xfrm rot="5400000">
                <a:off x="-254017" y="4046141"/>
                <a:ext cx="152400" cy="122115"/>
                <a:chOff x="7983415" y="6582508"/>
                <a:chExt cx="152400" cy="486507"/>
              </a:xfrm>
            </p:grpSpPr>
            <p:cxnSp>
              <p:nvCxnSpPr>
                <p:cNvPr id="223" name="Straight Connector 222"/>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4" name="Group 203"/>
              <p:cNvGrpSpPr/>
              <p:nvPr/>
            </p:nvGrpSpPr>
            <p:grpSpPr>
              <a:xfrm rot="5400000">
                <a:off x="-254017" y="3572499"/>
                <a:ext cx="152400" cy="122115"/>
                <a:chOff x="7983415" y="6582508"/>
                <a:chExt cx="152400" cy="486507"/>
              </a:xfrm>
            </p:grpSpPr>
            <p:cxnSp>
              <p:nvCxnSpPr>
                <p:cNvPr id="221" name="Straight Connector 220"/>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5" name="Group 204"/>
              <p:cNvGrpSpPr/>
              <p:nvPr/>
            </p:nvGrpSpPr>
            <p:grpSpPr>
              <a:xfrm rot="5400000">
                <a:off x="-254017" y="3098857"/>
                <a:ext cx="152400" cy="122115"/>
                <a:chOff x="7983415" y="6582508"/>
                <a:chExt cx="152400" cy="486507"/>
              </a:xfrm>
            </p:grpSpPr>
            <p:cxnSp>
              <p:nvCxnSpPr>
                <p:cNvPr id="219" name="Straight Connector 218"/>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6" name="Group 205"/>
              <p:cNvGrpSpPr/>
              <p:nvPr/>
            </p:nvGrpSpPr>
            <p:grpSpPr>
              <a:xfrm rot="5400000">
                <a:off x="-254017" y="2625215"/>
                <a:ext cx="152400" cy="122115"/>
                <a:chOff x="7983415" y="6582508"/>
                <a:chExt cx="152400" cy="486507"/>
              </a:xfrm>
            </p:grpSpPr>
            <p:cxnSp>
              <p:nvCxnSpPr>
                <p:cNvPr id="217" name="Straight Connector 216"/>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7" name="Group 206"/>
              <p:cNvGrpSpPr/>
              <p:nvPr/>
            </p:nvGrpSpPr>
            <p:grpSpPr>
              <a:xfrm rot="5400000">
                <a:off x="-254017" y="2151573"/>
                <a:ext cx="152400" cy="122115"/>
                <a:chOff x="7983415" y="6582508"/>
                <a:chExt cx="152400" cy="486507"/>
              </a:xfrm>
            </p:grpSpPr>
            <p:cxnSp>
              <p:nvCxnSpPr>
                <p:cNvPr id="215" name="Straight Connector 214"/>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8" name="Group 207"/>
              <p:cNvGrpSpPr/>
              <p:nvPr/>
            </p:nvGrpSpPr>
            <p:grpSpPr>
              <a:xfrm rot="5400000">
                <a:off x="-254017" y="1677931"/>
                <a:ext cx="152400" cy="122115"/>
                <a:chOff x="7983415" y="6582508"/>
                <a:chExt cx="152400" cy="486507"/>
              </a:xfrm>
            </p:grpSpPr>
            <p:cxnSp>
              <p:nvCxnSpPr>
                <p:cNvPr id="213" name="Straight Connector 212"/>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9" name="Group 208"/>
              <p:cNvGrpSpPr/>
              <p:nvPr/>
            </p:nvGrpSpPr>
            <p:grpSpPr>
              <a:xfrm rot="5400000">
                <a:off x="-254017" y="997340"/>
                <a:ext cx="152400" cy="122115"/>
                <a:chOff x="7983415" y="6582508"/>
                <a:chExt cx="152400" cy="486507"/>
              </a:xfrm>
            </p:grpSpPr>
            <p:cxnSp>
              <p:nvCxnSpPr>
                <p:cNvPr id="211" name="Straight Connector 210"/>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10" name="Straight Connector 209"/>
              <p:cNvCxnSpPr/>
              <p:nvPr/>
            </p:nvCxnSpPr>
            <p:spPr>
              <a:xfrm rot="5400000">
                <a:off x="-177817" y="6338154"/>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2" name="Group 161"/>
            <p:cNvGrpSpPr/>
            <p:nvPr/>
          </p:nvGrpSpPr>
          <p:grpSpPr>
            <a:xfrm>
              <a:off x="457731" y="-141165"/>
              <a:ext cx="8226688" cy="122115"/>
              <a:chOff x="457731" y="6582508"/>
              <a:chExt cx="8226688" cy="486507"/>
            </a:xfrm>
          </p:grpSpPr>
          <p:cxnSp>
            <p:nvCxnSpPr>
              <p:cNvPr id="163" name="Straight Connector 162"/>
              <p:cNvCxnSpPr/>
              <p:nvPr/>
            </p:nvCxnSpPr>
            <p:spPr>
              <a:xfrm>
                <a:off x="457731"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a:off x="8684419"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165" name="Group 164"/>
              <p:cNvGrpSpPr/>
              <p:nvPr/>
            </p:nvGrpSpPr>
            <p:grpSpPr>
              <a:xfrm>
                <a:off x="7986158" y="6582508"/>
                <a:ext cx="152400" cy="486507"/>
                <a:chOff x="7983415" y="6582508"/>
                <a:chExt cx="152400" cy="486507"/>
              </a:xfrm>
            </p:grpSpPr>
            <p:cxnSp>
              <p:nvCxnSpPr>
                <p:cNvPr id="196" name="Straight Connector 195"/>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7" name="Straight Connector 196"/>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6" name="Group 165"/>
              <p:cNvGrpSpPr/>
              <p:nvPr/>
            </p:nvGrpSpPr>
            <p:grpSpPr>
              <a:xfrm>
                <a:off x="7287901" y="6582508"/>
                <a:ext cx="152400" cy="486507"/>
                <a:chOff x="7983415" y="6582508"/>
                <a:chExt cx="152400" cy="486507"/>
              </a:xfrm>
            </p:grpSpPr>
            <p:cxnSp>
              <p:nvCxnSpPr>
                <p:cNvPr id="194" name="Straight Connector 193"/>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5" name="Straight Connector 194"/>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7" name="Group 166"/>
              <p:cNvGrpSpPr/>
              <p:nvPr/>
            </p:nvGrpSpPr>
            <p:grpSpPr>
              <a:xfrm>
                <a:off x="6589644" y="6582508"/>
                <a:ext cx="152400" cy="486507"/>
                <a:chOff x="7983415" y="6582508"/>
                <a:chExt cx="152400" cy="486507"/>
              </a:xfrm>
            </p:grpSpPr>
            <p:cxnSp>
              <p:nvCxnSpPr>
                <p:cNvPr id="192" name="Straight Connector 191"/>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3" name="Straight Connector 192"/>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8" name="Group 167"/>
              <p:cNvGrpSpPr/>
              <p:nvPr/>
            </p:nvGrpSpPr>
            <p:grpSpPr>
              <a:xfrm>
                <a:off x="5891387" y="6582508"/>
                <a:ext cx="152400" cy="486507"/>
                <a:chOff x="7983415" y="6582508"/>
                <a:chExt cx="152400" cy="486507"/>
              </a:xfrm>
            </p:grpSpPr>
            <p:cxnSp>
              <p:nvCxnSpPr>
                <p:cNvPr id="190" name="Straight Connector 189"/>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1" name="Straight Connector 190"/>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9" name="Group 168"/>
              <p:cNvGrpSpPr/>
              <p:nvPr/>
            </p:nvGrpSpPr>
            <p:grpSpPr>
              <a:xfrm>
                <a:off x="5193130" y="6582508"/>
                <a:ext cx="152400" cy="486507"/>
                <a:chOff x="7983415" y="6582508"/>
                <a:chExt cx="152400" cy="486507"/>
              </a:xfrm>
            </p:grpSpPr>
            <p:cxnSp>
              <p:nvCxnSpPr>
                <p:cNvPr id="188" name="Straight Connector 187"/>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0" name="Group 169"/>
              <p:cNvGrpSpPr/>
              <p:nvPr/>
            </p:nvGrpSpPr>
            <p:grpSpPr>
              <a:xfrm>
                <a:off x="4494873" y="6582508"/>
                <a:ext cx="152400" cy="486507"/>
                <a:chOff x="7983415" y="6582508"/>
                <a:chExt cx="152400" cy="486507"/>
              </a:xfrm>
            </p:grpSpPr>
            <p:cxnSp>
              <p:nvCxnSpPr>
                <p:cNvPr id="186" name="Straight Connector 185"/>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1" name="Group 170"/>
              <p:cNvGrpSpPr/>
              <p:nvPr/>
            </p:nvGrpSpPr>
            <p:grpSpPr>
              <a:xfrm>
                <a:off x="3796616" y="6582508"/>
                <a:ext cx="152400" cy="486507"/>
                <a:chOff x="7983415" y="6582508"/>
                <a:chExt cx="152400" cy="486507"/>
              </a:xfrm>
            </p:grpSpPr>
            <p:cxnSp>
              <p:nvCxnSpPr>
                <p:cNvPr id="184" name="Straight Connector 183"/>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2" name="Group 171"/>
              <p:cNvGrpSpPr/>
              <p:nvPr/>
            </p:nvGrpSpPr>
            <p:grpSpPr>
              <a:xfrm>
                <a:off x="3098359" y="6582508"/>
                <a:ext cx="152400" cy="486507"/>
                <a:chOff x="7983415" y="6582508"/>
                <a:chExt cx="152400" cy="486507"/>
              </a:xfrm>
            </p:grpSpPr>
            <p:cxnSp>
              <p:nvCxnSpPr>
                <p:cNvPr id="182" name="Straight Connector 181"/>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3" name="Group 172"/>
              <p:cNvGrpSpPr/>
              <p:nvPr/>
            </p:nvGrpSpPr>
            <p:grpSpPr>
              <a:xfrm>
                <a:off x="2400102" y="6582508"/>
                <a:ext cx="152400" cy="486507"/>
                <a:chOff x="7983415" y="6582508"/>
                <a:chExt cx="152400" cy="486507"/>
              </a:xfrm>
            </p:grpSpPr>
            <p:cxnSp>
              <p:nvCxnSpPr>
                <p:cNvPr id="180" name="Straight Connector 179"/>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4" name="Group 173"/>
              <p:cNvGrpSpPr/>
              <p:nvPr/>
            </p:nvGrpSpPr>
            <p:grpSpPr>
              <a:xfrm>
                <a:off x="1701845" y="6582508"/>
                <a:ext cx="152400" cy="486507"/>
                <a:chOff x="7983415" y="6582508"/>
                <a:chExt cx="152400" cy="486507"/>
              </a:xfrm>
            </p:grpSpPr>
            <p:cxnSp>
              <p:nvCxnSpPr>
                <p:cNvPr id="178" name="Straight Connector 177"/>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9" name="Straight Connector 178"/>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5" name="Group 174"/>
              <p:cNvGrpSpPr/>
              <p:nvPr/>
            </p:nvGrpSpPr>
            <p:grpSpPr>
              <a:xfrm>
                <a:off x="1003588" y="6582508"/>
                <a:ext cx="152400" cy="486507"/>
                <a:chOff x="7983415" y="6582508"/>
                <a:chExt cx="152400" cy="486507"/>
              </a:xfrm>
            </p:grpSpPr>
            <p:cxnSp>
              <p:nvCxnSpPr>
                <p:cNvPr id="176" name="Straight Connector 175"/>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grpSp>
      <p:sp>
        <p:nvSpPr>
          <p:cNvPr id="151" name="Freeform 7"/>
          <p:cNvSpPr>
            <a:spLocks noChangeAspect="1" noEditPoints="1"/>
          </p:cNvSpPr>
          <p:nvPr/>
        </p:nvSpPr>
        <p:spPr bwMode="white">
          <a:xfrm>
            <a:off x="0" y="1"/>
            <a:ext cx="9144000" cy="6857665"/>
          </a:xfrm>
          <a:custGeom>
            <a:avLst/>
            <a:gdLst>
              <a:gd name="T0" fmla="*/ 0 w 6803"/>
              <a:gd name="T1" fmla="*/ 0 h 5102"/>
              <a:gd name="T2" fmla="*/ 0 w 6803"/>
              <a:gd name="T3" fmla="*/ 5102 h 5102"/>
              <a:gd name="T4" fmla="*/ 6803 w 6803"/>
              <a:gd name="T5" fmla="*/ 5102 h 5102"/>
              <a:gd name="T6" fmla="*/ 6803 w 6803"/>
              <a:gd name="T7" fmla="*/ 0 h 5102"/>
              <a:gd name="T8" fmla="*/ 0 w 6803"/>
              <a:gd name="T9" fmla="*/ 0 h 5102"/>
              <a:gd name="T10" fmla="*/ 6751 w 6803"/>
              <a:gd name="T11" fmla="*/ 5048 h 5102"/>
              <a:gd name="T12" fmla="*/ 52 w 6803"/>
              <a:gd name="T13" fmla="*/ 5048 h 5102"/>
              <a:gd name="T14" fmla="*/ 52 w 6803"/>
              <a:gd name="T15" fmla="*/ 54 h 5102"/>
              <a:gd name="T16" fmla="*/ 6751 w 6803"/>
              <a:gd name="T17" fmla="*/ 54 h 5102"/>
              <a:gd name="T18" fmla="*/ 6751 w 6803"/>
              <a:gd name="T19" fmla="*/ 5048 h 5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03" h="5102">
                <a:moveTo>
                  <a:pt x="0" y="0"/>
                </a:moveTo>
                <a:lnTo>
                  <a:pt x="0" y="5102"/>
                </a:lnTo>
                <a:lnTo>
                  <a:pt x="6803" y="5102"/>
                </a:lnTo>
                <a:lnTo>
                  <a:pt x="6803" y="0"/>
                </a:lnTo>
                <a:lnTo>
                  <a:pt x="0" y="0"/>
                </a:lnTo>
                <a:close/>
                <a:moveTo>
                  <a:pt x="6751" y="5048"/>
                </a:moveTo>
                <a:lnTo>
                  <a:pt x="52" y="5048"/>
                </a:lnTo>
                <a:lnTo>
                  <a:pt x="52" y="54"/>
                </a:lnTo>
                <a:lnTo>
                  <a:pt x="6751" y="54"/>
                </a:lnTo>
                <a:lnTo>
                  <a:pt x="6751" y="504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solidFill>
                <a:srgbClr val="2D2D2A"/>
              </a:solidFill>
            </a:endParaRPr>
          </a:p>
        </p:txBody>
      </p:sp>
      <p:sp>
        <p:nvSpPr>
          <p:cNvPr id="156" name="Content Placeholder 2"/>
          <p:cNvSpPr>
            <a:spLocks noGrp="1"/>
          </p:cNvSpPr>
          <p:nvPr>
            <p:ph idx="12"/>
          </p:nvPr>
        </p:nvSpPr>
        <p:spPr>
          <a:xfrm>
            <a:off x="6043787" y="457200"/>
            <a:ext cx="2640628" cy="5942011"/>
          </a:xfrm>
        </p:spPr>
        <p:txBody>
          <a:bodyPr/>
          <a:lstStyle>
            <a:lvl1pPr>
              <a:lnSpc>
                <a:spcPct val="110000"/>
              </a:lnSpc>
              <a:spcAft>
                <a:spcPts val="600"/>
              </a:spcAft>
              <a:defRPr sz="1300">
                <a:solidFill>
                  <a:schemeClr val="tx1">
                    <a:lumMod val="75000"/>
                    <a:lumOff val="25000"/>
                  </a:schemeClr>
                </a:solidFill>
              </a:defRPr>
            </a:lvl1pPr>
            <a:lvl2pPr marL="174625" indent="-174625">
              <a:spcBef>
                <a:spcPts val="3600"/>
              </a:spcBef>
              <a:spcAft>
                <a:spcPts val="0"/>
              </a:spcAft>
              <a:buFont typeface="Calibri" panose="020F0502020204030204" pitchFamily="34" charset="0"/>
              <a:buChar char="–"/>
              <a:defRPr sz="1600">
                <a:solidFill>
                  <a:schemeClr val="tx1">
                    <a:lumMod val="75000"/>
                    <a:lumOff val="25000"/>
                  </a:schemeClr>
                </a:solidFill>
                <a:latin typeface="+mj-lt"/>
              </a:defRPr>
            </a:lvl2pPr>
            <a:lvl3pPr marL="174625" indent="-174625">
              <a:lnSpc>
                <a:spcPct val="85000"/>
              </a:lnSpc>
              <a:defRPr lang="en-US" sz="1100" kern="1200" dirty="0">
                <a:solidFill>
                  <a:schemeClr val="tx1">
                    <a:lumMod val="75000"/>
                    <a:lumOff val="25000"/>
                  </a:schemeClr>
                </a:solidFill>
                <a:latin typeface="+mj-lt"/>
                <a:ea typeface="+mn-ea"/>
                <a:cs typeface="+mn-cs"/>
              </a:defRPr>
            </a:lvl3pPr>
            <a:lvl4pPr marL="174625" indent="-174625">
              <a:defRPr/>
            </a:lvl4pPr>
            <a:lvl5pPr marL="174625" indent="-174625">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7" name="TextBox 156"/>
          <p:cNvSpPr txBox="1"/>
          <p:nvPr/>
        </p:nvSpPr>
        <p:spPr>
          <a:xfrm>
            <a:off x="8138559" y="6567050"/>
            <a:ext cx="545862" cy="123111"/>
          </a:xfrm>
          <a:prstGeom prst="rect">
            <a:avLst/>
          </a:prstGeom>
          <a:noFill/>
        </p:spPr>
        <p:txBody>
          <a:bodyPr wrap="square" lIns="0" tIns="0" rIns="0" bIns="0" rtlCol="0">
            <a:spAutoFit/>
          </a:bodyPr>
          <a:lstStyle/>
          <a:p>
            <a:pPr algn="r"/>
            <a:fld id="{567A4CEE-210B-4A43-8E57-98E37E0AC15F}" type="slidenum">
              <a:rPr lang="en-US" sz="800" smtClean="0">
                <a:solidFill>
                  <a:srgbClr val="2D2D2A">
                    <a:lumMod val="50000"/>
                    <a:lumOff val="50000"/>
                  </a:srgbClr>
                </a:solidFill>
                <a:latin typeface="Arial"/>
              </a:rPr>
              <a:pPr algn="r"/>
              <a:t>‹#›</a:t>
            </a:fld>
            <a:endParaRPr lang="en-US" sz="800" dirty="0">
              <a:solidFill>
                <a:srgbClr val="2D2D2A">
                  <a:lumMod val="50000"/>
                  <a:lumOff val="50000"/>
                </a:srgbClr>
              </a:solidFill>
              <a:latin typeface="Arial"/>
            </a:endParaRPr>
          </a:p>
        </p:txBody>
      </p:sp>
      <p:sp>
        <p:nvSpPr>
          <p:cNvPr id="303" name="Rectangle 302"/>
          <p:cNvSpPr/>
          <p:nvPr/>
        </p:nvSpPr>
        <p:spPr>
          <a:xfrm>
            <a:off x="7038578" y="6567049"/>
            <a:ext cx="1099980" cy="123111"/>
          </a:xfrm>
          <a:prstGeom prst="rect">
            <a:avLst/>
          </a:prstGeom>
          <a:noFill/>
        </p:spPr>
        <p:txBody>
          <a:bodyPr wrap="square" lIns="0" tIns="0" rIns="0" bIns="0" rtlCol="0">
            <a:spAutoFit/>
          </a:bodyPr>
          <a:lstStyle/>
          <a:p>
            <a:pPr algn="r"/>
            <a:r>
              <a:rPr lang="en-US" sz="800" dirty="0">
                <a:solidFill>
                  <a:srgbClr val="2D2D2A">
                    <a:lumMod val="50000"/>
                    <a:lumOff val="50000"/>
                  </a:srgbClr>
                </a:solidFill>
                <a:latin typeface="Arial"/>
              </a:rPr>
              <a:t>© Duarte, Inc. 2014</a:t>
            </a:r>
          </a:p>
        </p:txBody>
      </p:sp>
      <p:sp>
        <p:nvSpPr>
          <p:cNvPr id="310" name="Content Placeholder 2"/>
          <p:cNvSpPr>
            <a:spLocks noGrp="1"/>
          </p:cNvSpPr>
          <p:nvPr>
            <p:ph idx="15"/>
          </p:nvPr>
        </p:nvSpPr>
        <p:spPr>
          <a:xfrm>
            <a:off x="457732" y="457200"/>
            <a:ext cx="2640628" cy="5942011"/>
          </a:xfrm>
        </p:spPr>
        <p:txBody>
          <a:bodyPr/>
          <a:lstStyle>
            <a:lvl1pPr>
              <a:lnSpc>
                <a:spcPct val="110000"/>
              </a:lnSpc>
              <a:spcAft>
                <a:spcPts val="600"/>
              </a:spcAft>
              <a:defRPr sz="1300">
                <a:solidFill>
                  <a:schemeClr val="tx1">
                    <a:lumMod val="75000"/>
                    <a:lumOff val="25000"/>
                  </a:schemeClr>
                </a:solidFill>
              </a:defRPr>
            </a:lvl1pPr>
            <a:lvl2pPr marL="174625" indent="-174625">
              <a:spcBef>
                <a:spcPts val="3600"/>
              </a:spcBef>
              <a:spcAft>
                <a:spcPts val="0"/>
              </a:spcAft>
              <a:buFont typeface="Calibri" panose="020F0502020204030204" pitchFamily="34" charset="0"/>
              <a:buChar char="–"/>
              <a:defRPr sz="1600">
                <a:solidFill>
                  <a:schemeClr val="tx1">
                    <a:lumMod val="75000"/>
                    <a:lumOff val="25000"/>
                  </a:schemeClr>
                </a:solidFill>
                <a:latin typeface="+mj-lt"/>
              </a:defRPr>
            </a:lvl2pPr>
            <a:lvl3pPr marL="174625" indent="-174625">
              <a:lnSpc>
                <a:spcPct val="85000"/>
              </a:lnSpc>
              <a:defRPr lang="en-US" sz="1100" kern="1200" dirty="0">
                <a:solidFill>
                  <a:schemeClr val="tx1">
                    <a:lumMod val="75000"/>
                    <a:lumOff val="25000"/>
                  </a:schemeClr>
                </a:solidFill>
                <a:latin typeface="+mj-lt"/>
                <a:ea typeface="+mn-ea"/>
                <a:cs typeface="+mn-cs"/>
              </a:defRPr>
            </a:lvl3pPr>
            <a:lvl4pPr marL="174625" indent="-174625">
              <a:defRPr/>
            </a:lvl4pPr>
            <a:lvl5pPr marL="174625" indent="-174625">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1" name="Content Placeholder 2"/>
          <p:cNvSpPr>
            <a:spLocks noGrp="1"/>
          </p:cNvSpPr>
          <p:nvPr>
            <p:ph idx="14"/>
          </p:nvPr>
        </p:nvSpPr>
        <p:spPr>
          <a:xfrm>
            <a:off x="3256668" y="457200"/>
            <a:ext cx="2640628" cy="5942011"/>
          </a:xfrm>
        </p:spPr>
        <p:txBody>
          <a:bodyPr/>
          <a:lstStyle>
            <a:lvl1pPr>
              <a:lnSpc>
                <a:spcPct val="110000"/>
              </a:lnSpc>
              <a:spcAft>
                <a:spcPts val="600"/>
              </a:spcAft>
              <a:defRPr sz="1300">
                <a:solidFill>
                  <a:schemeClr val="tx1">
                    <a:lumMod val="75000"/>
                    <a:lumOff val="25000"/>
                  </a:schemeClr>
                </a:solidFill>
              </a:defRPr>
            </a:lvl1pPr>
            <a:lvl2pPr marL="174625" indent="-174625">
              <a:spcBef>
                <a:spcPts val="3600"/>
              </a:spcBef>
              <a:spcAft>
                <a:spcPts val="0"/>
              </a:spcAft>
              <a:buFont typeface="Calibri" panose="020F0502020204030204" pitchFamily="34" charset="0"/>
              <a:buChar char="–"/>
              <a:defRPr sz="1600">
                <a:solidFill>
                  <a:schemeClr val="tx1">
                    <a:lumMod val="75000"/>
                    <a:lumOff val="25000"/>
                  </a:schemeClr>
                </a:solidFill>
                <a:latin typeface="+mj-lt"/>
              </a:defRPr>
            </a:lvl2pPr>
            <a:lvl3pPr marL="174625" indent="-174625">
              <a:lnSpc>
                <a:spcPct val="85000"/>
              </a:lnSpc>
              <a:defRPr lang="en-US" sz="1100" kern="1200" dirty="0">
                <a:solidFill>
                  <a:schemeClr val="tx1">
                    <a:lumMod val="75000"/>
                    <a:lumOff val="25000"/>
                  </a:schemeClr>
                </a:solidFill>
                <a:latin typeface="+mj-lt"/>
                <a:ea typeface="+mn-ea"/>
                <a:cs typeface="+mn-cs"/>
              </a:defRPr>
            </a:lvl3pPr>
            <a:lvl4pPr marL="174625" indent="-174625">
              <a:defRPr/>
            </a:lvl4pPr>
            <a:lvl5pPr marL="174625" indent="-174625">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5" name="Text Placeholder 6"/>
          <p:cNvSpPr>
            <a:spLocks noGrp="1"/>
          </p:cNvSpPr>
          <p:nvPr>
            <p:ph type="body" sz="quarter" idx="16"/>
          </p:nvPr>
        </p:nvSpPr>
        <p:spPr>
          <a:xfrm>
            <a:off x="458788" y="6399212"/>
            <a:ext cx="5438508" cy="458788"/>
          </a:xfrm>
        </p:spPr>
        <p:txBody>
          <a:bodyPr vert="horz" lIns="0" tIns="0" rIns="0" bIns="0" rtlCol="0" anchor="ctr">
            <a:noAutofit/>
          </a:bodyPr>
          <a:lstStyle>
            <a:lvl1pPr>
              <a:defRPr lang="en-US" sz="800" i="0" kern="1200" dirty="0" smtClean="0">
                <a:solidFill>
                  <a:schemeClr val="tx1">
                    <a:lumMod val="50000"/>
                    <a:lumOff val="50000"/>
                  </a:schemeClr>
                </a:solidFill>
                <a:latin typeface="+mj-lt"/>
                <a:ea typeface="+mn-ea"/>
                <a:cs typeface="+mn-cs"/>
              </a:defRPr>
            </a:lvl1pPr>
          </a:lstStyle>
          <a:p>
            <a:pPr marL="0" lvl="0" indent="0" algn="l" defTabSz="914400" rtl="0" eaLnBrk="1" latinLnBrk="0" hangingPunct="1">
              <a:lnSpc>
                <a:spcPct val="85000"/>
              </a:lnSpc>
              <a:spcBef>
                <a:spcPts val="0"/>
              </a:spcBef>
              <a:spcAft>
                <a:spcPts val="0"/>
              </a:spcAft>
              <a:buFontTx/>
              <a:buNone/>
            </a:pPr>
            <a:r>
              <a:rPr lang="en-US"/>
              <a:t>Edit Master text styles</a:t>
            </a:r>
          </a:p>
        </p:txBody>
      </p:sp>
    </p:spTree>
    <p:extLst>
      <p:ext uri="{BB962C8B-B14F-4D97-AF65-F5344CB8AC3E}">
        <p14:creationId xmlns:p14="http://schemas.microsoft.com/office/powerpoint/2010/main" val="2839049282"/>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4 Split Horizontal">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Click to edit Master title style</a:t>
            </a:r>
          </a:p>
        </p:txBody>
      </p:sp>
      <p:sp>
        <p:nvSpPr>
          <p:cNvPr id="3" name="Content Placeholder 2"/>
          <p:cNvSpPr>
            <a:spLocks noGrp="1"/>
          </p:cNvSpPr>
          <p:nvPr>
            <p:ph idx="1"/>
          </p:nvPr>
        </p:nvSpPr>
        <p:spPr>
          <a:xfrm>
            <a:off x="457732" y="2762473"/>
            <a:ext cx="1942371" cy="1720471"/>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2" name="Text Placeholder 2"/>
          <p:cNvSpPr>
            <a:spLocks noGrp="1"/>
          </p:cNvSpPr>
          <p:nvPr>
            <p:ph type="body" idx="10"/>
          </p:nvPr>
        </p:nvSpPr>
        <p:spPr>
          <a:xfrm>
            <a:off x="459580" y="1134598"/>
            <a:ext cx="8227220" cy="536519"/>
          </a:xfrm>
        </p:spPr>
        <p:txBody>
          <a:bodyPr anchor="t">
            <a:noAutofit/>
          </a:bodyPr>
          <a:lstStyle>
            <a:lvl1pPr marL="0" indent="0">
              <a:buNone/>
              <a:defRPr sz="15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6" name="Content Placeholder 2"/>
          <p:cNvSpPr>
            <a:spLocks noGrp="1"/>
          </p:cNvSpPr>
          <p:nvPr>
            <p:ph idx="11"/>
          </p:nvPr>
        </p:nvSpPr>
        <p:spPr>
          <a:xfrm>
            <a:off x="2552504" y="2762473"/>
            <a:ext cx="1942371" cy="1720471"/>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7" name="Content Placeholder 2"/>
          <p:cNvSpPr>
            <a:spLocks noGrp="1"/>
          </p:cNvSpPr>
          <p:nvPr>
            <p:ph idx="12"/>
          </p:nvPr>
        </p:nvSpPr>
        <p:spPr>
          <a:xfrm>
            <a:off x="4647276" y="2762473"/>
            <a:ext cx="1942371" cy="1720471"/>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8" name="Content Placeholder 2"/>
          <p:cNvSpPr>
            <a:spLocks noGrp="1"/>
          </p:cNvSpPr>
          <p:nvPr>
            <p:ph idx="13"/>
          </p:nvPr>
        </p:nvSpPr>
        <p:spPr>
          <a:xfrm>
            <a:off x="6744429" y="2762473"/>
            <a:ext cx="1942371" cy="1720471"/>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169" name="Group 168"/>
          <p:cNvGrpSpPr/>
          <p:nvPr/>
        </p:nvGrpSpPr>
        <p:grpSpPr>
          <a:xfrm>
            <a:off x="-151325" y="-141165"/>
            <a:ext cx="9439923" cy="7136527"/>
            <a:chOff x="-151325" y="-141165"/>
            <a:chExt cx="9439923" cy="7136527"/>
          </a:xfrm>
        </p:grpSpPr>
        <p:grpSp>
          <p:nvGrpSpPr>
            <p:cNvPr id="170" name="Group 169"/>
            <p:cNvGrpSpPr/>
            <p:nvPr/>
          </p:nvGrpSpPr>
          <p:grpSpPr>
            <a:xfrm>
              <a:off x="457731" y="6873247"/>
              <a:ext cx="8226688" cy="122115"/>
              <a:chOff x="457731" y="6582508"/>
              <a:chExt cx="8226688" cy="486507"/>
            </a:xfrm>
          </p:grpSpPr>
          <p:cxnSp>
            <p:nvCxnSpPr>
              <p:cNvPr id="279" name="Straight Connector 278"/>
              <p:cNvCxnSpPr/>
              <p:nvPr/>
            </p:nvCxnSpPr>
            <p:spPr>
              <a:xfrm>
                <a:off x="457731"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80" name="Straight Connector 279"/>
              <p:cNvCxnSpPr/>
              <p:nvPr/>
            </p:nvCxnSpPr>
            <p:spPr>
              <a:xfrm>
                <a:off x="8684419"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81" name="Group 280"/>
              <p:cNvGrpSpPr/>
              <p:nvPr/>
            </p:nvGrpSpPr>
            <p:grpSpPr>
              <a:xfrm>
                <a:off x="7986158" y="6582508"/>
                <a:ext cx="152400" cy="486507"/>
                <a:chOff x="7983415" y="6582508"/>
                <a:chExt cx="152400" cy="486507"/>
              </a:xfrm>
            </p:grpSpPr>
            <p:cxnSp>
              <p:nvCxnSpPr>
                <p:cNvPr id="312" name="Straight Connector 311"/>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13" name="Straight Connector 312"/>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2" name="Group 281"/>
              <p:cNvGrpSpPr/>
              <p:nvPr/>
            </p:nvGrpSpPr>
            <p:grpSpPr>
              <a:xfrm>
                <a:off x="7287901" y="6582508"/>
                <a:ext cx="152400" cy="486507"/>
                <a:chOff x="7983415" y="6582508"/>
                <a:chExt cx="152400" cy="486507"/>
              </a:xfrm>
            </p:grpSpPr>
            <p:cxnSp>
              <p:nvCxnSpPr>
                <p:cNvPr id="310" name="Straight Connector 309"/>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11" name="Straight Connector 310"/>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3" name="Group 282"/>
              <p:cNvGrpSpPr/>
              <p:nvPr/>
            </p:nvGrpSpPr>
            <p:grpSpPr>
              <a:xfrm>
                <a:off x="6589644" y="6582508"/>
                <a:ext cx="152400" cy="486507"/>
                <a:chOff x="7983415" y="6582508"/>
                <a:chExt cx="152400" cy="486507"/>
              </a:xfrm>
            </p:grpSpPr>
            <p:cxnSp>
              <p:nvCxnSpPr>
                <p:cNvPr id="308" name="Straight Connector 307"/>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9" name="Straight Connector 308"/>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4" name="Group 283"/>
              <p:cNvGrpSpPr/>
              <p:nvPr/>
            </p:nvGrpSpPr>
            <p:grpSpPr>
              <a:xfrm>
                <a:off x="5891387" y="6582508"/>
                <a:ext cx="152400" cy="486507"/>
                <a:chOff x="7983415" y="6582508"/>
                <a:chExt cx="152400" cy="486507"/>
              </a:xfrm>
            </p:grpSpPr>
            <p:cxnSp>
              <p:nvCxnSpPr>
                <p:cNvPr id="306" name="Straight Connector 305"/>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5" name="Group 284"/>
              <p:cNvGrpSpPr/>
              <p:nvPr/>
            </p:nvGrpSpPr>
            <p:grpSpPr>
              <a:xfrm>
                <a:off x="5193130" y="6582508"/>
                <a:ext cx="152400" cy="486507"/>
                <a:chOff x="7983415" y="6582508"/>
                <a:chExt cx="152400" cy="486507"/>
              </a:xfrm>
            </p:grpSpPr>
            <p:cxnSp>
              <p:nvCxnSpPr>
                <p:cNvPr id="304" name="Straight Connector 303"/>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5" name="Straight Connector 304"/>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6" name="Group 285"/>
              <p:cNvGrpSpPr/>
              <p:nvPr/>
            </p:nvGrpSpPr>
            <p:grpSpPr>
              <a:xfrm>
                <a:off x="4494873" y="6582508"/>
                <a:ext cx="152400" cy="486507"/>
                <a:chOff x="7983415" y="6582508"/>
                <a:chExt cx="152400" cy="486507"/>
              </a:xfrm>
            </p:grpSpPr>
            <p:cxnSp>
              <p:nvCxnSpPr>
                <p:cNvPr id="302" name="Straight Connector 301"/>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3" name="Straight Connector 302"/>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7" name="Group 286"/>
              <p:cNvGrpSpPr/>
              <p:nvPr/>
            </p:nvGrpSpPr>
            <p:grpSpPr>
              <a:xfrm>
                <a:off x="3796616" y="6582508"/>
                <a:ext cx="152400" cy="486507"/>
                <a:chOff x="7983415" y="6582508"/>
                <a:chExt cx="152400" cy="486507"/>
              </a:xfrm>
            </p:grpSpPr>
            <p:cxnSp>
              <p:nvCxnSpPr>
                <p:cNvPr id="300" name="Straight Connector 299"/>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1" name="Straight Connector 300"/>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8" name="Group 287"/>
              <p:cNvGrpSpPr/>
              <p:nvPr/>
            </p:nvGrpSpPr>
            <p:grpSpPr>
              <a:xfrm>
                <a:off x="3098359" y="6582508"/>
                <a:ext cx="152400" cy="486507"/>
                <a:chOff x="7983415" y="6582508"/>
                <a:chExt cx="152400" cy="486507"/>
              </a:xfrm>
            </p:grpSpPr>
            <p:cxnSp>
              <p:nvCxnSpPr>
                <p:cNvPr id="298" name="Straight Connector 297"/>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9" name="Group 288"/>
              <p:cNvGrpSpPr/>
              <p:nvPr/>
            </p:nvGrpSpPr>
            <p:grpSpPr>
              <a:xfrm>
                <a:off x="2400102" y="6582508"/>
                <a:ext cx="152400" cy="486507"/>
                <a:chOff x="7983415" y="6582508"/>
                <a:chExt cx="152400" cy="486507"/>
              </a:xfrm>
            </p:grpSpPr>
            <p:cxnSp>
              <p:nvCxnSpPr>
                <p:cNvPr id="296" name="Straight Connector 295"/>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7" name="Straight Connector 296"/>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90" name="Group 289"/>
              <p:cNvGrpSpPr/>
              <p:nvPr/>
            </p:nvGrpSpPr>
            <p:grpSpPr>
              <a:xfrm>
                <a:off x="1701845" y="6582508"/>
                <a:ext cx="152400" cy="486507"/>
                <a:chOff x="7983415" y="6582508"/>
                <a:chExt cx="152400" cy="486507"/>
              </a:xfrm>
            </p:grpSpPr>
            <p:cxnSp>
              <p:nvCxnSpPr>
                <p:cNvPr id="294" name="Straight Connector 293"/>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5" name="Straight Connector 294"/>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91" name="Group 290"/>
              <p:cNvGrpSpPr/>
              <p:nvPr/>
            </p:nvGrpSpPr>
            <p:grpSpPr>
              <a:xfrm>
                <a:off x="1003588" y="6582508"/>
                <a:ext cx="152400" cy="486507"/>
                <a:chOff x="7983415" y="6582508"/>
                <a:chExt cx="152400" cy="486507"/>
              </a:xfrm>
            </p:grpSpPr>
            <p:cxnSp>
              <p:nvCxnSpPr>
                <p:cNvPr id="292" name="Straight Connector 291"/>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3" name="Straight Connector 292"/>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grpSp>
          <p:nvGrpSpPr>
            <p:cNvPr id="171" name="Group 170"/>
            <p:cNvGrpSpPr/>
            <p:nvPr/>
          </p:nvGrpSpPr>
          <p:grpSpPr>
            <a:xfrm>
              <a:off x="-151325" y="454007"/>
              <a:ext cx="122115" cy="5945205"/>
              <a:chOff x="-238875" y="454007"/>
              <a:chExt cx="122115" cy="5945205"/>
            </a:xfrm>
          </p:grpSpPr>
          <p:cxnSp>
            <p:nvCxnSpPr>
              <p:cNvPr id="244" name="Straight Connector 243"/>
              <p:cNvCxnSpPr/>
              <p:nvPr/>
            </p:nvCxnSpPr>
            <p:spPr>
              <a:xfrm rot="5400000">
                <a:off x="-177817" y="392949"/>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45" name="Group 244"/>
              <p:cNvGrpSpPr/>
              <p:nvPr/>
            </p:nvGrpSpPr>
            <p:grpSpPr>
              <a:xfrm rot="5400000">
                <a:off x="-254017" y="5940709"/>
                <a:ext cx="152400" cy="122115"/>
                <a:chOff x="7983415" y="6582508"/>
                <a:chExt cx="152400" cy="486507"/>
              </a:xfrm>
            </p:grpSpPr>
            <p:cxnSp>
              <p:nvCxnSpPr>
                <p:cNvPr id="277" name="Straight Connector 276"/>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6" name="Group 245"/>
              <p:cNvGrpSpPr/>
              <p:nvPr/>
            </p:nvGrpSpPr>
            <p:grpSpPr>
              <a:xfrm rot="5400000">
                <a:off x="-254017" y="5467067"/>
                <a:ext cx="152400" cy="122115"/>
                <a:chOff x="7983415" y="6582508"/>
                <a:chExt cx="152400" cy="486507"/>
              </a:xfrm>
            </p:grpSpPr>
            <p:cxnSp>
              <p:nvCxnSpPr>
                <p:cNvPr id="275" name="Straight Connector 274"/>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6" name="Straight Connector 275"/>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7" name="Group 246"/>
              <p:cNvGrpSpPr/>
              <p:nvPr/>
            </p:nvGrpSpPr>
            <p:grpSpPr>
              <a:xfrm rot="5400000">
                <a:off x="-254017" y="4993425"/>
                <a:ext cx="152400" cy="122115"/>
                <a:chOff x="7983415" y="6582508"/>
                <a:chExt cx="152400" cy="486507"/>
              </a:xfrm>
            </p:grpSpPr>
            <p:cxnSp>
              <p:nvCxnSpPr>
                <p:cNvPr id="273" name="Straight Connector 272"/>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4" name="Straight Connector 273"/>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8" name="Group 247"/>
              <p:cNvGrpSpPr/>
              <p:nvPr/>
            </p:nvGrpSpPr>
            <p:grpSpPr>
              <a:xfrm rot="5400000">
                <a:off x="-254017" y="4519783"/>
                <a:ext cx="152400" cy="122115"/>
                <a:chOff x="7983415" y="6582508"/>
                <a:chExt cx="152400" cy="486507"/>
              </a:xfrm>
            </p:grpSpPr>
            <p:cxnSp>
              <p:nvCxnSpPr>
                <p:cNvPr id="271" name="Straight Connector 270"/>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2" name="Straight Connector 271"/>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9" name="Group 248"/>
              <p:cNvGrpSpPr/>
              <p:nvPr/>
            </p:nvGrpSpPr>
            <p:grpSpPr>
              <a:xfrm rot="5400000">
                <a:off x="-254017" y="4046141"/>
                <a:ext cx="152400" cy="122115"/>
                <a:chOff x="7983415" y="6582508"/>
                <a:chExt cx="152400" cy="486507"/>
              </a:xfrm>
            </p:grpSpPr>
            <p:cxnSp>
              <p:nvCxnSpPr>
                <p:cNvPr id="269" name="Straight Connector 268"/>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0" name="Group 249"/>
              <p:cNvGrpSpPr/>
              <p:nvPr/>
            </p:nvGrpSpPr>
            <p:grpSpPr>
              <a:xfrm rot="5400000">
                <a:off x="-254017" y="3572499"/>
                <a:ext cx="152400" cy="122115"/>
                <a:chOff x="7983415" y="6582508"/>
                <a:chExt cx="152400" cy="486507"/>
              </a:xfrm>
            </p:grpSpPr>
            <p:cxnSp>
              <p:nvCxnSpPr>
                <p:cNvPr id="267" name="Straight Connector 266"/>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1" name="Group 250"/>
              <p:cNvGrpSpPr/>
              <p:nvPr/>
            </p:nvGrpSpPr>
            <p:grpSpPr>
              <a:xfrm rot="5400000">
                <a:off x="-254017" y="3098857"/>
                <a:ext cx="152400" cy="122115"/>
                <a:chOff x="7983415" y="6582508"/>
                <a:chExt cx="152400" cy="486507"/>
              </a:xfrm>
            </p:grpSpPr>
            <p:cxnSp>
              <p:nvCxnSpPr>
                <p:cNvPr id="265" name="Straight Connector 264"/>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2" name="Group 251"/>
              <p:cNvGrpSpPr/>
              <p:nvPr/>
            </p:nvGrpSpPr>
            <p:grpSpPr>
              <a:xfrm rot="5400000">
                <a:off x="-254017" y="2625215"/>
                <a:ext cx="152400" cy="122115"/>
                <a:chOff x="7983415" y="6582508"/>
                <a:chExt cx="152400" cy="486507"/>
              </a:xfrm>
            </p:grpSpPr>
            <p:cxnSp>
              <p:nvCxnSpPr>
                <p:cNvPr id="263" name="Straight Connector 262"/>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3" name="Group 252"/>
              <p:cNvGrpSpPr/>
              <p:nvPr/>
            </p:nvGrpSpPr>
            <p:grpSpPr>
              <a:xfrm rot="5400000">
                <a:off x="-254017" y="2151573"/>
                <a:ext cx="152400" cy="122115"/>
                <a:chOff x="7983415" y="6582508"/>
                <a:chExt cx="152400" cy="486507"/>
              </a:xfrm>
            </p:grpSpPr>
            <p:cxnSp>
              <p:nvCxnSpPr>
                <p:cNvPr id="261" name="Straight Connector 260"/>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4" name="Group 253"/>
              <p:cNvGrpSpPr/>
              <p:nvPr/>
            </p:nvGrpSpPr>
            <p:grpSpPr>
              <a:xfrm rot="5400000">
                <a:off x="-254017" y="1677931"/>
                <a:ext cx="152400" cy="122115"/>
                <a:chOff x="7983415" y="6582508"/>
                <a:chExt cx="152400" cy="486507"/>
              </a:xfrm>
            </p:grpSpPr>
            <p:cxnSp>
              <p:nvCxnSpPr>
                <p:cNvPr id="259" name="Straight Connector 258"/>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5" name="Group 254"/>
              <p:cNvGrpSpPr/>
              <p:nvPr/>
            </p:nvGrpSpPr>
            <p:grpSpPr>
              <a:xfrm rot="5400000">
                <a:off x="-254017" y="997340"/>
                <a:ext cx="152400" cy="122115"/>
                <a:chOff x="7983415" y="6582508"/>
                <a:chExt cx="152400" cy="486507"/>
              </a:xfrm>
            </p:grpSpPr>
            <p:cxnSp>
              <p:nvCxnSpPr>
                <p:cNvPr id="257" name="Straight Connector 256"/>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56" name="Straight Connector 255"/>
              <p:cNvCxnSpPr/>
              <p:nvPr/>
            </p:nvCxnSpPr>
            <p:spPr>
              <a:xfrm rot="5400000">
                <a:off x="-177817" y="6338154"/>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2" name="Group 171"/>
            <p:cNvGrpSpPr/>
            <p:nvPr/>
          </p:nvGrpSpPr>
          <p:grpSpPr>
            <a:xfrm>
              <a:off x="9166483" y="454007"/>
              <a:ext cx="122115" cy="5945205"/>
              <a:chOff x="-238875" y="454007"/>
              <a:chExt cx="122115" cy="5945205"/>
            </a:xfrm>
          </p:grpSpPr>
          <p:cxnSp>
            <p:nvCxnSpPr>
              <p:cNvPr id="209" name="Straight Connector 208"/>
              <p:cNvCxnSpPr/>
              <p:nvPr/>
            </p:nvCxnSpPr>
            <p:spPr>
              <a:xfrm rot="5400000">
                <a:off x="-177817" y="392949"/>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10" name="Group 209"/>
              <p:cNvGrpSpPr/>
              <p:nvPr/>
            </p:nvGrpSpPr>
            <p:grpSpPr>
              <a:xfrm rot="5400000">
                <a:off x="-254017" y="5940709"/>
                <a:ext cx="152400" cy="122115"/>
                <a:chOff x="7983415" y="6582508"/>
                <a:chExt cx="152400" cy="486507"/>
              </a:xfrm>
            </p:grpSpPr>
            <p:cxnSp>
              <p:nvCxnSpPr>
                <p:cNvPr id="242" name="Straight Connector 241"/>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1" name="Group 210"/>
              <p:cNvGrpSpPr/>
              <p:nvPr/>
            </p:nvGrpSpPr>
            <p:grpSpPr>
              <a:xfrm rot="5400000">
                <a:off x="-254017" y="5467067"/>
                <a:ext cx="152400" cy="122115"/>
                <a:chOff x="7983415" y="6582508"/>
                <a:chExt cx="152400" cy="486507"/>
              </a:xfrm>
            </p:grpSpPr>
            <p:cxnSp>
              <p:nvCxnSpPr>
                <p:cNvPr id="240" name="Straight Connector 239"/>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2" name="Group 211"/>
              <p:cNvGrpSpPr/>
              <p:nvPr/>
            </p:nvGrpSpPr>
            <p:grpSpPr>
              <a:xfrm rot="5400000">
                <a:off x="-254017" y="4993425"/>
                <a:ext cx="152400" cy="122115"/>
                <a:chOff x="7983415" y="6582508"/>
                <a:chExt cx="152400" cy="486507"/>
              </a:xfrm>
            </p:grpSpPr>
            <p:cxnSp>
              <p:nvCxnSpPr>
                <p:cNvPr id="238" name="Straight Connector 237"/>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3" name="Group 212"/>
              <p:cNvGrpSpPr/>
              <p:nvPr/>
            </p:nvGrpSpPr>
            <p:grpSpPr>
              <a:xfrm rot="5400000">
                <a:off x="-254017" y="4519783"/>
                <a:ext cx="152400" cy="122115"/>
                <a:chOff x="7983415" y="6582508"/>
                <a:chExt cx="152400" cy="486507"/>
              </a:xfrm>
            </p:grpSpPr>
            <p:cxnSp>
              <p:nvCxnSpPr>
                <p:cNvPr id="236" name="Straight Connector 235"/>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4" name="Group 213"/>
              <p:cNvGrpSpPr/>
              <p:nvPr/>
            </p:nvGrpSpPr>
            <p:grpSpPr>
              <a:xfrm rot="5400000">
                <a:off x="-254017" y="4046141"/>
                <a:ext cx="152400" cy="122115"/>
                <a:chOff x="7983415" y="6582508"/>
                <a:chExt cx="152400" cy="486507"/>
              </a:xfrm>
            </p:grpSpPr>
            <p:cxnSp>
              <p:nvCxnSpPr>
                <p:cNvPr id="234" name="Straight Connector 233"/>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5" name="Straight Connector 234"/>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5" name="Group 214"/>
              <p:cNvGrpSpPr/>
              <p:nvPr/>
            </p:nvGrpSpPr>
            <p:grpSpPr>
              <a:xfrm rot="5400000">
                <a:off x="-254017" y="3572499"/>
                <a:ext cx="152400" cy="122115"/>
                <a:chOff x="7983415" y="6582508"/>
                <a:chExt cx="152400" cy="486507"/>
              </a:xfrm>
            </p:grpSpPr>
            <p:cxnSp>
              <p:nvCxnSpPr>
                <p:cNvPr id="232" name="Straight Connector 231"/>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3" name="Straight Connector 232"/>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6" name="Group 215"/>
              <p:cNvGrpSpPr/>
              <p:nvPr/>
            </p:nvGrpSpPr>
            <p:grpSpPr>
              <a:xfrm rot="5400000">
                <a:off x="-254017" y="3098857"/>
                <a:ext cx="152400" cy="122115"/>
                <a:chOff x="7983415" y="6582508"/>
                <a:chExt cx="152400" cy="486507"/>
              </a:xfrm>
            </p:grpSpPr>
            <p:cxnSp>
              <p:nvCxnSpPr>
                <p:cNvPr id="230" name="Straight Connector 229"/>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1" name="Straight Connector 230"/>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7" name="Group 216"/>
              <p:cNvGrpSpPr/>
              <p:nvPr/>
            </p:nvGrpSpPr>
            <p:grpSpPr>
              <a:xfrm rot="5400000">
                <a:off x="-254017" y="2625215"/>
                <a:ext cx="152400" cy="122115"/>
                <a:chOff x="7983415" y="6582508"/>
                <a:chExt cx="152400" cy="486507"/>
              </a:xfrm>
            </p:grpSpPr>
            <p:cxnSp>
              <p:nvCxnSpPr>
                <p:cNvPr id="228" name="Straight Connector 227"/>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8" name="Group 217"/>
              <p:cNvGrpSpPr/>
              <p:nvPr/>
            </p:nvGrpSpPr>
            <p:grpSpPr>
              <a:xfrm rot="5400000">
                <a:off x="-254017" y="2151573"/>
                <a:ext cx="152400" cy="122115"/>
                <a:chOff x="7983415" y="6582508"/>
                <a:chExt cx="152400" cy="486507"/>
              </a:xfrm>
            </p:grpSpPr>
            <p:cxnSp>
              <p:nvCxnSpPr>
                <p:cNvPr id="226" name="Straight Connector 225"/>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9" name="Group 218"/>
              <p:cNvGrpSpPr/>
              <p:nvPr/>
            </p:nvGrpSpPr>
            <p:grpSpPr>
              <a:xfrm rot="5400000">
                <a:off x="-254017" y="1677931"/>
                <a:ext cx="152400" cy="122115"/>
                <a:chOff x="7983415" y="6582508"/>
                <a:chExt cx="152400" cy="486507"/>
              </a:xfrm>
            </p:grpSpPr>
            <p:cxnSp>
              <p:nvCxnSpPr>
                <p:cNvPr id="224" name="Straight Connector 223"/>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20" name="Group 219"/>
              <p:cNvGrpSpPr/>
              <p:nvPr/>
            </p:nvGrpSpPr>
            <p:grpSpPr>
              <a:xfrm rot="5400000">
                <a:off x="-254017" y="997340"/>
                <a:ext cx="152400" cy="122115"/>
                <a:chOff x="7983415" y="6582508"/>
                <a:chExt cx="152400" cy="486507"/>
              </a:xfrm>
            </p:grpSpPr>
            <p:cxnSp>
              <p:nvCxnSpPr>
                <p:cNvPr id="222" name="Straight Connector 221"/>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21" name="Straight Connector 220"/>
              <p:cNvCxnSpPr/>
              <p:nvPr/>
            </p:nvCxnSpPr>
            <p:spPr>
              <a:xfrm rot="5400000">
                <a:off x="-177817" y="6338154"/>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3" name="Group 172"/>
            <p:cNvGrpSpPr/>
            <p:nvPr/>
          </p:nvGrpSpPr>
          <p:grpSpPr>
            <a:xfrm>
              <a:off x="457731" y="-141165"/>
              <a:ext cx="8226688" cy="122115"/>
              <a:chOff x="457731" y="6582508"/>
              <a:chExt cx="8226688" cy="486507"/>
            </a:xfrm>
          </p:grpSpPr>
          <p:cxnSp>
            <p:nvCxnSpPr>
              <p:cNvPr id="174" name="Straight Connector 173"/>
              <p:cNvCxnSpPr/>
              <p:nvPr/>
            </p:nvCxnSpPr>
            <p:spPr>
              <a:xfrm>
                <a:off x="457731"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p:nvCxnSpPr>
            <p:spPr>
              <a:xfrm>
                <a:off x="8684419"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176" name="Group 175"/>
              <p:cNvGrpSpPr/>
              <p:nvPr/>
            </p:nvGrpSpPr>
            <p:grpSpPr>
              <a:xfrm>
                <a:off x="7986158" y="6582508"/>
                <a:ext cx="152400" cy="486507"/>
                <a:chOff x="7983415" y="6582508"/>
                <a:chExt cx="152400" cy="486507"/>
              </a:xfrm>
            </p:grpSpPr>
            <p:cxnSp>
              <p:nvCxnSpPr>
                <p:cNvPr id="207" name="Straight Connector 206"/>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8" name="Straight Connector 207"/>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7" name="Group 176"/>
              <p:cNvGrpSpPr/>
              <p:nvPr/>
            </p:nvGrpSpPr>
            <p:grpSpPr>
              <a:xfrm>
                <a:off x="7287901" y="6582508"/>
                <a:ext cx="152400" cy="486507"/>
                <a:chOff x="7983415" y="6582508"/>
                <a:chExt cx="152400" cy="486507"/>
              </a:xfrm>
            </p:grpSpPr>
            <p:cxnSp>
              <p:nvCxnSpPr>
                <p:cNvPr id="205" name="Straight Connector 204"/>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6" name="Straight Connector 205"/>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8" name="Group 177"/>
              <p:cNvGrpSpPr/>
              <p:nvPr/>
            </p:nvGrpSpPr>
            <p:grpSpPr>
              <a:xfrm>
                <a:off x="6589644" y="6582508"/>
                <a:ext cx="152400" cy="486507"/>
                <a:chOff x="7983415" y="6582508"/>
                <a:chExt cx="152400" cy="486507"/>
              </a:xfrm>
            </p:grpSpPr>
            <p:cxnSp>
              <p:nvCxnSpPr>
                <p:cNvPr id="203" name="Straight Connector 202"/>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4" name="Straight Connector 203"/>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9" name="Group 178"/>
              <p:cNvGrpSpPr/>
              <p:nvPr/>
            </p:nvGrpSpPr>
            <p:grpSpPr>
              <a:xfrm>
                <a:off x="5891387" y="6582508"/>
                <a:ext cx="152400" cy="486507"/>
                <a:chOff x="7983415" y="6582508"/>
                <a:chExt cx="152400" cy="486507"/>
              </a:xfrm>
            </p:grpSpPr>
            <p:cxnSp>
              <p:nvCxnSpPr>
                <p:cNvPr id="201" name="Straight Connector 200"/>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2" name="Straight Connector 201"/>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0" name="Group 179"/>
              <p:cNvGrpSpPr/>
              <p:nvPr/>
            </p:nvGrpSpPr>
            <p:grpSpPr>
              <a:xfrm>
                <a:off x="5193130" y="6582508"/>
                <a:ext cx="152400" cy="486507"/>
                <a:chOff x="7983415" y="6582508"/>
                <a:chExt cx="152400" cy="486507"/>
              </a:xfrm>
            </p:grpSpPr>
            <p:cxnSp>
              <p:nvCxnSpPr>
                <p:cNvPr id="199" name="Straight Connector 198"/>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0" name="Straight Connector 199"/>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1" name="Group 180"/>
              <p:cNvGrpSpPr/>
              <p:nvPr/>
            </p:nvGrpSpPr>
            <p:grpSpPr>
              <a:xfrm>
                <a:off x="4494873" y="6582508"/>
                <a:ext cx="152400" cy="486507"/>
                <a:chOff x="7983415" y="6582508"/>
                <a:chExt cx="152400" cy="486507"/>
              </a:xfrm>
            </p:grpSpPr>
            <p:cxnSp>
              <p:nvCxnSpPr>
                <p:cNvPr id="197" name="Straight Connector 196"/>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8" name="Straight Connector 197"/>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2" name="Group 181"/>
              <p:cNvGrpSpPr/>
              <p:nvPr/>
            </p:nvGrpSpPr>
            <p:grpSpPr>
              <a:xfrm>
                <a:off x="3796616" y="6582508"/>
                <a:ext cx="152400" cy="486507"/>
                <a:chOff x="7983415" y="6582508"/>
                <a:chExt cx="152400" cy="486507"/>
              </a:xfrm>
            </p:grpSpPr>
            <p:cxnSp>
              <p:nvCxnSpPr>
                <p:cNvPr id="195" name="Straight Connector 194"/>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6" name="Straight Connector 195"/>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3" name="Group 182"/>
              <p:cNvGrpSpPr/>
              <p:nvPr/>
            </p:nvGrpSpPr>
            <p:grpSpPr>
              <a:xfrm>
                <a:off x="3098359" y="6582508"/>
                <a:ext cx="152400" cy="486507"/>
                <a:chOff x="7983415" y="6582508"/>
                <a:chExt cx="152400" cy="486507"/>
              </a:xfrm>
            </p:grpSpPr>
            <p:cxnSp>
              <p:nvCxnSpPr>
                <p:cNvPr id="193" name="Straight Connector 192"/>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4" name="Straight Connector 193"/>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4" name="Group 183"/>
              <p:cNvGrpSpPr/>
              <p:nvPr/>
            </p:nvGrpSpPr>
            <p:grpSpPr>
              <a:xfrm>
                <a:off x="2400102" y="6582508"/>
                <a:ext cx="152400" cy="486507"/>
                <a:chOff x="7983415" y="6582508"/>
                <a:chExt cx="152400" cy="486507"/>
              </a:xfrm>
            </p:grpSpPr>
            <p:cxnSp>
              <p:nvCxnSpPr>
                <p:cNvPr id="191" name="Straight Connector 190"/>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2" name="Straight Connector 191"/>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5" name="Group 184"/>
              <p:cNvGrpSpPr/>
              <p:nvPr/>
            </p:nvGrpSpPr>
            <p:grpSpPr>
              <a:xfrm>
                <a:off x="1701845" y="6582508"/>
                <a:ext cx="152400" cy="486507"/>
                <a:chOff x="7983415" y="6582508"/>
                <a:chExt cx="152400" cy="486507"/>
              </a:xfrm>
            </p:grpSpPr>
            <p:cxnSp>
              <p:nvCxnSpPr>
                <p:cNvPr id="189" name="Straight Connector 188"/>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6" name="Group 185"/>
              <p:cNvGrpSpPr/>
              <p:nvPr/>
            </p:nvGrpSpPr>
            <p:grpSpPr>
              <a:xfrm>
                <a:off x="1003588" y="6582508"/>
                <a:ext cx="152400" cy="486507"/>
                <a:chOff x="7983415" y="6582508"/>
                <a:chExt cx="152400" cy="486507"/>
              </a:xfrm>
            </p:grpSpPr>
            <p:cxnSp>
              <p:nvCxnSpPr>
                <p:cNvPr id="187" name="Straight Connector 186"/>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grpSp>
      <p:sp>
        <p:nvSpPr>
          <p:cNvPr id="155" name="Content Placeholder 2"/>
          <p:cNvSpPr>
            <a:spLocks noGrp="1"/>
          </p:cNvSpPr>
          <p:nvPr>
            <p:ph idx="14"/>
          </p:nvPr>
        </p:nvSpPr>
        <p:spPr>
          <a:xfrm>
            <a:off x="457732" y="5128999"/>
            <a:ext cx="1942371" cy="1720471"/>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6" name="Content Placeholder 2"/>
          <p:cNvSpPr>
            <a:spLocks noGrp="1"/>
          </p:cNvSpPr>
          <p:nvPr>
            <p:ph idx="15"/>
          </p:nvPr>
        </p:nvSpPr>
        <p:spPr>
          <a:xfrm>
            <a:off x="2552504" y="5128999"/>
            <a:ext cx="1942371" cy="1720471"/>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7" name="Content Placeholder 2"/>
          <p:cNvSpPr>
            <a:spLocks noGrp="1"/>
          </p:cNvSpPr>
          <p:nvPr>
            <p:ph idx="16"/>
          </p:nvPr>
        </p:nvSpPr>
        <p:spPr>
          <a:xfrm>
            <a:off x="4647276" y="5128999"/>
            <a:ext cx="1942371" cy="1720471"/>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8" name="Content Placeholder 2"/>
          <p:cNvSpPr>
            <a:spLocks noGrp="1"/>
          </p:cNvSpPr>
          <p:nvPr>
            <p:ph idx="17"/>
          </p:nvPr>
        </p:nvSpPr>
        <p:spPr>
          <a:xfrm>
            <a:off x="6744429" y="5128999"/>
            <a:ext cx="1942371" cy="1720471"/>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9" name="Text Placeholder 6"/>
          <p:cNvSpPr>
            <a:spLocks noGrp="1"/>
          </p:cNvSpPr>
          <p:nvPr>
            <p:ph type="body" sz="quarter" idx="18"/>
          </p:nvPr>
        </p:nvSpPr>
        <p:spPr>
          <a:xfrm>
            <a:off x="458788" y="6399212"/>
            <a:ext cx="5438508" cy="458788"/>
          </a:xfrm>
        </p:spPr>
        <p:txBody>
          <a:bodyPr vert="horz" lIns="0" tIns="0" rIns="0" bIns="0" rtlCol="0" anchor="ctr">
            <a:noAutofit/>
          </a:bodyPr>
          <a:lstStyle>
            <a:lvl1pPr>
              <a:defRPr lang="en-US" sz="800" i="0" dirty="0" smtClean="0">
                <a:solidFill>
                  <a:schemeClr val="bg2"/>
                </a:solidFill>
                <a:latin typeface="+mj-lt"/>
              </a:defRPr>
            </a:lvl1pPr>
          </a:lstStyle>
          <a:p>
            <a:pPr lvl="0">
              <a:lnSpc>
                <a:spcPct val="85000"/>
              </a:lnSpc>
              <a:spcBef>
                <a:spcPts val="0"/>
              </a:spcBef>
              <a:spcAft>
                <a:spcPts val="0"/>
              </a:spcAft>
              <a:buFontTx/>
              <a:buNone/>
            </a:pPr>
            <a:r>
              <a:rPr lang="en-US"/>
              <a:t>Edit Master text styles</a:t>
            </a:r>
          </a:p>
        </p:txBody>
      </p:sp>
    </p:spTree>
    <p:extLst>
      <p:ext uri="{BB962C8B-B14F-4D97-AF65-F5344CB8AC3E}">
        <p14:creationId xmlns:p14="http://schemas.microsoft.com/office/powerpoint/2010/main" val="1033205081"/>
      </p:ext>
    </p:extLst>
  </p:cSld>
  <p:clrMapOvr>
    <a:masterClrMapping/>
  </p:clrMapOvr>
  <p:transition>
    <p:fade/>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Section Divider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731" y="454006"/>
            <a:ext cx="8226689" cy="3255751"/>
          </a:xfrm>
        </p:spPr>
        <p:txBody>
          <a:bodyPr>
            <a:noAutofit/>
          </a:bodyPr>
          <a:lstStyle>
            <a:lvl1pPr>
              <a:lnSpc>
                <a:spcPct val="90000"/>
              </a:lnSpc>
              <a:spcAft>
                <a:spcPts val="600"/>
              </a:spcAft>
              <a:defRPr sz="6600" cap="none" baseline="0">
                <a:solidFill>
                  <a:schemeClr val="bg1"/>
                </a:solidFill>
                <a:latin typeface="+mj-lt"/>
              </a:defRPr>
            </a:lvl1pPr>
          </a:lstStyle>
          <a:p>
            <a:r>
              <a:rPr lang="en-US"/>
              <a:t>Click to edit Master title style</a:t>
            </a:r>
            <a:endParaRPr lang="en-US" dirty="0"/>
          </a:p>
        </p:txBody>
      </p:sp>
      <p:cxnSp>
        <p:nvCxnSpPr>
          <p:cNvPr id="276" name="Straight Connector 275"/>
          <p:cNvCxnSpPr/>
          <p:nvPr/>
        </p:nvCxnSpPr>
        <p:spPr>
          <a:xfrm>
            <a:off x="457731" y="6873247"/>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7" name="Straight Connector 276"/>
          <p:cNvCxnSpPr/>
          <p:nvPr/>
        </p:nvCxnSpPr>
        <p:spPr>
          <a:xfrm>
            <a:off x="8684419" y="6873247"/>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78" name="Group 277"/>
          <p:cNvGrpSpPr/>
          <p:nvPr/>
        </p:nvGrpSpPr>
        <p:grpSpPr>
          <a:xfrm>
            <a:off x="7986158" y="6873247"/>
            <a:ext cx="152400" cy="122115"/>
            <a:chOff x="7983415" y="6582508"/>
            <a:chExt cx="152400" cy="486507"/>
          </a:xfrm>
        </p:grpSpPr>
        <p:cxnSp>
          <p:nvCxnSpPr>
            <p:cNvPr id="309" name="Straight Connector 308"/>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10" name="Straight Connector 309"/>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9" name="Group 278"/>
          <p:cNvGrpSpPr/>
          <p:nvPr/>
        </p:nvGrpSpPr>
        <p:grpSpPr>
          <a:xfrm>
            <a:off x="7287901" y="6873247"/>
            <a:ext cx="152400" cy="122115"/>
            <a:chOff x="7983415" y="6582508"/>
            <a:chExt cx="152400" cy="486507"/>
          </a:xfrm>
        </p:grpSpPr>
        <p:cxnSp>
          <p:nvCxnSpPr>
            <p:cNvPr id="307" name="Straight Connector 306"/>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8" name="Straight Connector 307"/>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0" name="Group 279"/>
          <p:cNvGrpSpPr/>
          <p:nvPr/>
        </p:nvGrpSpPr>
        <p:grpSpPr>
          <a:xfrm>
            <a:off x="6589644" y="6873247"/>
            <a:ext cx="152400" cy="122115"/>
            <a:chOff x="7983415" y="6582508"/>
            <a:chExt cx="152400" cy="486507"/>
          </a:xfrm>
        </p:grpSpPr>
        <p:cxnSp>
          <p:nvCxnSpPr>
            <p:cNvPr id="305" name="Straight Connector 304"/>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6" name="Straight Connector 305"/>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1" name="Group 280"/>
          <p:cNvGrpSpPr/>
          <p:nvPr/>
        </p:nvGrpSpPr>
        <p:grpSpPr>
          <a:xfrm>
            <a:off x="5891387" y="6873247"/>
            <a:ext cx="152400" cy="122115"/>
            <a:chOff x="7983415" y="6582508"/>
            <a:chExt cx="152400" cy="486507"/>
          </a:xfrm>
        </p:grpSpPr>
        <p:cxnSp>
          <p:nvCxnSpPr>
            <p:cNvPr id="303" name="Straight Connector 302"/>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4" name="Straight Connector 303"/>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2" name="Group 281"/>
          <p:cNvGrpSpPr/>
          <p:nvPr/>
        </p:nvGrpSpPr>
        <p:grpSpPr>
          <a:xfrm>
            <a:off x="5193130" y="6873247"/>
            <a:ext cx="152400" cy="122115"/>
            <a:chOff x="7983415" y="6582508"/>
            <a:chExt cx="152400" cy="486507"/>
          </a:xfrm>
        </p:grpSpPr>
        <p:cxnSp>
          <p:nvCxnSpPr>
            <p:cNvPr id="301" name="Straight Connector 300"/>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3" name="Group 282"/>
          <p:cNvGrpSpPr/>
          <p:nvPr/>
        </p:nvGrpSpPr>
        <p:grpSpPr>
          <a:xfrm>
            <a:off x="4494873" y="6873247"/>
            <a:ext cx="152400" cy="122115"/>
            <a:chOff x="7983415" y="6582508"/>
            <a:chExt cx="152400" cy="486507"/>
          </a:xfrm>
        </p:grpSpPr>
        <p:cxnSp>
          <p:nvCxnSpPr>
            <p:cNvPr id="299" name="Straight Connector 298"/>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0" name="Straight Connector 299"/>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4" name="Group 283"/>
          <p:cNvGrpSpPr/>
          <p:nvPr/>
        </p:nvGrpSpPr>
        <p:grpSpPr>
          <a:xfrm>
            <a:off x="3796616" y="6873247"/>
            <a:ext cx="152400" cy="122115"/>
            <a:chOff x="7983415" y="6582508"/>
            <a:chExt cx="152400" cy="486507"/>
          </a:xfrm>
        </p:grpSpPr>
        <p:cxnSp>
          <p:nvCxnSpPr>
            <p:cNvPr id="297" name="Straight Connector 296"/>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5" name="Group 284"/>
          <p:cNvGrpSpPr/>
          <p:nvPr/>
        </p:nvGrpSpPr>
        <p:grpSpPr>
          <a:xfrm>
            <a:off x="3098359" y="6873247"/>
            <a:ext cx="152400" cy="122115"/>
            <a:chOff x="7983415" y="6582508"/>
            <a:chExt cx="152400" cy="486507"/>
          </a:xfrm>
        </p:grpSpPr>
        <p:cxnSp>
          <p:nvCxnSpPr>
            <p:cNvPr id="295" name="Straight Connector 294"/>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6" name="Straight Connector 295"/>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6" name="Group 285"/>
          <p:cNvGrpSpPr/>
          <p:nvPr/>
        </p:nvGrpSpPr>
        <p:grpSpPr>
          <a:xfrm>
            <a:off x="2400102" y="6873247"/>
            <a:ext cx="152400" cy="122115"/>
            <a:chOff x="7983415" y="6582508"/>
            <a:chExt cx="152400" cy="486507"/>
          </a:xfrm>
        </p:grpSpPr>
        <p:cxnSp>
          <p:nvCxnSpPr>
            <p:cNvPr id="293" name="Straight Connector 292"/>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7" name="Group 286"/>
          <p:cNvGrpSpPr/>
          <p:nvPr/>
        </p:nvGrpSpPr>
        <p:grpSpPr>
          <a:xfrm>
            <a:off x="1701845" y="6873247"/>
            <a:ext cx="152400" cy="122115"/>
            <a:chOff x="7983415" y="6582508"/>
            <a:chExt cx="152400" cy="486507"/>
          </a:xfrm>
        </p:grpSpPr>
        <p:cxnSp>
          <p:nvCxnSpPr>
            <p:cNvPr id="291" name="Straight Connector 290"/>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8" name="Group 287"/>
          <p:cNvGrpSpPr/>
          <p:nvPr/>
        </p:nvGrpSpPr>
        <p:grpSpPr>
          <a:xfrm>
            <a:off x="1003588" y="6873247"/>
            <a:ext cx="152400" cy="122115"/>
            <a:chOff x="7983415" y="6582508"/>
            <a:chExt cx="152400" cy="486507"/>
          </a:xfrm>
        </p:grpSpPr>
        <p:cxnSp>
          <p:nvCxnSpPr>
            <p:cNvPr id="289" name="Straight Connector 288"/>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0" name="Straight Connector 289"/>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41" name="Straight Connector 240"/>
          <p:cNvCxnSpPr/>
          <p:nvPr/>
        </p:nvCxnSpPr>
        <p:spPr>
          <a:xfrm rot="5400000">
            <a:off x="-90267" y="392949"/>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42" name="Group 241"/>
          <p:cNvGrpSpPr/>
          <p:nvPr/>
        </p:nvGrpSpPr>
        <p:grpSpPr>
          <a:xfrm rot="5400000">
            <a:off x="-166467" y="5940709"/>
            <a:ext cx="152400" cy="122115"/>
            <a:chOff x="7983415" y="6582508"/>
            <a:chExt cx="152400" cy="486507"/>
          </a:xfrm>
        </p:grpSpPr>
        <p:cxnSp>
          <p:nvCxnSpPr>
            <p:cNvPr id="274" name="Straight Connector 273"/>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5" name="Straight Connector 274"/>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3" name="Group 242"/>
          <p:cNvGrpSpPr/>
          <p:nvPr/>
        </p:nvGrpSpPr>
        <p:grpSpPr>
          <a:xfrm rot="5400000">
            <a:off x="-166467" y="5467067"/>
            <a:ext cx="152400" cy="122115"/>
            <a:chOff x="7983415" y="6582508"/>
            <a:chExt cx="152400" cy="486507"/>
          </a:xfrm>
        </p:grpSpPr>
        <p:cxnSp>
          <p:nvCxnSpPr>
            <p:cNvPr id="272" name="Straight Connector 271"/>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3" name="Straight Connector 272"/>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4" name="Group 243"/>
          <p:cNvGrpSpPr/>
          <p:nvPr/>
        </p:nvGrpSpPr>
        <p:grpSpPr>
          <a:xfrm rot="5400000">
            <a:off x="-166467" y="4993425"/>
            <a:ext cx="152400" cy="122115"/>
            <a:chOff x="7983415" y="6582508"/>
            <a:chExt cx="152400" cy="486507"/>
          </a:xfrm>
        </p:grpSpPr>
        <p:cxnSp>
          <p:nvCxnSpPr>
            <p:cNvPr id="270" name="Straight Connector 269"/>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5" name="Group 244"/>
          <p:cNvGrpSpPr/>
          <p:nvPr/>
        </p:nvGrpSpPr>
        <p:grpSpPr>
          <a:xfrm rot="5400000">
            <a:off x="-166467" y="4519783"/>
            <a:ext cx="152400" cy="122115"/>
            <a:chOff x="7983415" y="6582508"/>
            <a:chExt cx="152400" cy="486507"/>
          </a:xfrm>
        </p:grpSpPr>
        <p:cxnSp>
          <p:nvCxnSpPr>
            <p:cNvPr id="268" name="Straight Connector 267"/>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9" name="Straight Connector 268"/>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6" name="Group 245"/>
          <p:cNvGrpSpPr/>
          <p:nvPr/>
        </p:nvGrpSpPr>
        <p:grpSpPr>
          <a:xfrm rot="5400000">
            <a:off x="-166467" y="4046141"/>
            <a:ext cx="152400" cy="122115"/>
            <a:chOff x="7983415" y="6582508"/>
            <a:chExt cx="152400" cy="486507"/>
          </a:xfrm>
        </p:grpSpPr>
        <p:cxnSp>
          <p:nvCxnSpPr>
            <p:cNvPr id="266" name="Straight Connector 265"/>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7" name="Group 246"/>
          <p:cNvGrpSpPr/>
          <p:nvPr/>
        </p:nvGrpSpPr>
        <p:grpSpPr>
          <a:xfrm rot="5400000">
            <a:off x="-166467" y="3572499"/>
            <a:ext cx="152400" cy="122115"/>
            <a:chOff x="7983415" y="6582508"/>
            <a:chExt cx="152400" cy="486507"/>
          </a:xfrm>
        </p:grpSpPr>
        <p:cxnSp>
          <p:nvCxnSpPr>
            <p:cNvPr id="264" name="Straight Connector 263"/>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8" name="Group 247"/>
          <p:cNvGrpSpPr/>
          <p:nvPr/>
        </p:nvGrpSpPr>
        <p:grpSpPr>
          <a:xfrm rot="5400000">
            <a:off x="-166467" y="3098857"/>
            <a:ext cx="152400" cy="122115"/>
            <a:chOff x="7983415" y="6582508"/>
            <a:chExt cx="152400" cy="486507"/>
          </a:xfrm>
        </p:grpSpPr>
        <p:cxnSp>
          <p:nvCxnSpPr>
            <p:cNvPr id="262" name="Straight Connector 261"/>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3" name="Straight Connector 262"/>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9" name="Group 248"/>
          <p:cNvGrpSpPr/>
          <p:nvPr/>
        </p:nvGrpSpPr>
        <p:grpSpPr>
          <a:xfrm rot="5400000">
            <a:off x="-166467" y="2625215"/>
            <a:ext cx="152400" cy="122115"/>
            <a:chOff x="7983415" y="6582508"/>
            <a:chExt cx="152400" cy="486507"/>
          </a:xfrm>
        </p:grpSpPr>
        <p:cxnSp>
          <p:nvCxnSpPr>
            <p:cNvPr id="260" name="Straight Connector 259"/>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0" name="Group 249"/>
          <p:cNvGrpSpPr/>
          <p:nvPr/>
        </p:nvGrpSpPr>
        <p:grpSpPr>
          <a:xfrm rot="5400000">
            <a:off x="-166467" y="2151573"/>
            <a:ext cx="152400" cy="122115"/>
            <a:chOff x="7983415" y="6582508"/>
            <a:chExt cx="152400" cy="486507"/>
          </a:xfrm>
        </p:grpSpPr>
        <p:cxnSp>
          <p:nvCxnSpPr>
            <p:cNvPr id="258" name="Straight Connector 257"/>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1" name="Group 250"/>
          <p:cNvGrpSpPr/>
          <p:nvPr/>
        </p:nvGrpSpPr>
        <p:grpSpPr>
          <a:xfrm rot="5400000">
            <a:off x="-166467" y="1677931"/>
            <a:ext cx="152400" cy="122115"/>
            <a:chOff x="7983415" y="6582508"/>
            <a:chExt cx="152400" cy="486507"/>
          </a:xfrm>
        </p:grpSpPr>
        <p:cxnSp>
          <p:nvCxnSpPr>
            <p:cNvPr id="256" name="Straight Connector 255"/>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2" name="Group 251"/>
          <p:cNvGrpSpPr/>
          <p:nvPr/>
        </p:nvGrpSpPr>
        <p:grpSpPr>
          <a:xfrm rot="5400000">
            <a:off x="-166467" y="997340"/>
            <a:ext cx="152400" cy="122115"/>
            <a:chOff x="7983415" y="6582508"/>
            <a:chExt cx="152400" cy="486507"/>
          </a:xfrm>
        </p:grpSpPr>
        <p:cxnSp>
          <p:nvCxnSpPr>
            <p:cNvPr id="254" name="Straight Connector 253"/>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53" name="Straight Connector 252"/>
          <p:cNvCxnSpPr/>
          <p:nvPr/>
        </p:nvCxnSpPr>
        <p:spPr>
          <a:xfrm rot="5400000">
            <a:off x="-90267" y="6338154"/>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6" name="Straight Connector 205"/>
          <p:cNvCxnSpPr/>
          <p:nvPr/>
        </p:nvCxnSpPr>
        <p:spPr>
          <a:xfrm rot="5400000">
            <a:off x="9227541" y="392949"/>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07" name="Group 206"/>
          <p:cNvGrpSpPr/>
          <p:nvPr/>
        </p:nvGrpSpPr>
        <p:grpSpPr>
          <a:xfrm rot="5400000">
            <a:off x="9151341" y="5940709"/>
            <a:ext cx="152400" cy="122115"/>
            <a:chOff x="7983415" y="6582508"/>
            <a:chExt cx="152400" cy="486507"/>
          </a:xfrm>
        </p:grpSpPr>
        <p:cxnSp>
          <p:nvCxnSpPr>
            <p:cNvPr id="239" name="Straight Connector 238"/>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8" name="Group 207"/>
          <p:cNvGrpSpPr/>
          <p:nvPr/>
        </p:nvGrpSpPr>
        <p:grpSpPr>
          <a:xfrm rot="5400000">
            <a:off x="9151341" y="5467067"/>
            <a:ext cx="152400" cy="122115"/>
            <a:chOff x="7983415" y="6582508"/>
            <a:chExt cx="152400" cy="486507"/>
          </a:xfrm>
        </p:grpSpPr>
        <p:cxnSp>
          <p:nvCxnSpPr>
            <p:cNvPr id="237" name="Straight Connector 236"/>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9" name="Group 208"/>
          <p:cNvGrpSpPr/>
          <p:nvPr/>
        </p:nvGrpSpPr>
        <p:grpSpPr>
          <a:xfrm rot="5400000">
            <a:off x="9151341" y="4993425"/>
            <a:ext cx="152400" cy="122115"/>
            <a:chOff x="7983415" y="6582508"/>
            <a:chExt cx="152400" cy="486507"/>
          </a:xfrm>
        </p:grpSpPr>
        <p:cxnSp>
          <p:nvCxnSpPr>
            <p:cNvPr id="235" name="Straight Connector 234"/>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6" name="Straight Connector 235"/>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0" name="Group 209"/>
          <p:cNvGrpSpPr/>
          <p:nvPr/>
        </p:nvGrpSpPr>
        <p:grpSpPr>
          <a:xfrm rot="5400000">
            <a:off x="9151341" y="4519783"/>
            <a:ext cx="152400" cy="122115"/>
            <a:chOff x="7983415" y="6582508"/>
            <a:chExt cx="152400" cy="486507"/>
          </a:xfrm>
        </p:grpSpPr>
        <p:cxnSp>
          <p:nvCxnSpPr>
            <p:cNvPr id="233" name="Straight Connector 232"/>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4" name="Straight Connector 233"/>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1" name="Group 210"/>
          <p:cNvGrpSpPr/>
          <p:nvPr/>
        </p:nvGrpSpPr>
        <p:grpSpPr>
          <a:xfrm rot="5400000">
            <a:off x="9151341" y="4046141"/>
            <a:ext cx="152400" cy="122115"/>
            <a:chOff x="7983415" y="6582508"/>
            <a:chExt cx="152400" cy="486507"/>
          </a:xfrm>
        </p:grpSpPr>
        <p:cxnSp>
          <p:nvCxnSpPr>
            <p:cNvPr id="231" name="Straight Connector 230"/>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2" name="Straight Connector 231"/>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2" name="Group 211"/>
          <p:cNvGrpSpPr/>
          <p:nvPr/>
        </p:nvGrpSpPr>
        <p:grpSpPr>
          <a:xfrm rot="5400000">
            <a:off x="9151341" y="3572499"/>
            <a:ext cx="152400" cy="122115"/>
            <a:chOff x="7983415" y="6582508"/>
            <a:chExt cx="152400" cy="486507"/>
          </a:xfrm>
        </p:grpSpPr>
        <p:cxnSp>
          <p:nvCxnSpPr>
            <p:cNvPr id="229" name="Straight Connector 228"/>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3" name="Group 212"/>
          <p:cNvGrpSpPr/>
          <p:nvPr/>
        </p:nvGrpSpPr>
        <p:grpSpPr>
          <a:xfrm rot="5400000">
            <a:off x="9151341" y="3098857"/>
            <a:ext cx="152400" cy="122115"/>
            <a:chOff x="7983415" y="6582508"/>
            <a:chExt cx="152400" cy="486507"/>
          </a:xfrm>
        </p:grpSpPr>
        <p:cxnSp>
          <p:nvCxnSpPr>
            <p:cNvPr id="227" name="Straight Connector 226"/>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4" name="Group 213"/>
          <p:cNvGrpSpPr/>
          <p:nvPr/>
        </p:nvGrpSpPr>
        <p:grpSpPr>
          <a:xfrm rot="5400000">
            <a:off x="9151341" y="2625215"/>
            <a:ext cx="152400" cy="122115"/>
            <a:chOff x="7983415" y="6582508"/>
            <a:chExt cx="152400" cy="486507"/>
          </a:xfrm>
        </p:grpSpPr>
        <p:cxnSp>
          <p:nvCxnSpPr>
            <p:cNvPr id="225" name="Straight Connector 224"/>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5" name="Group 214"/>
          <p:cNvGrpSpPr/>
          <p:nvPr/>
        </p:nvGrpSpPr>
        <p:grpSpPr>
          <a:xfrm rot="5400000">
            <a:off x="9151341" y="2151573"/>
            <a:ext cx="152400" cy="122115"/>
            <a:chOff x="7983415" y="6582508"/>
            <a:chExt cx="152400" cy="486507"/>
          </a:xfrm>
        </p:grpSpPr>
        <p:cxnSp>
          <p:nvCxnSpPr>
            <p:cNvPr id="223" name="Straight Connector 222"/>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6" name="Group 215"/>
          <p:cNvGrpSpPr/>
          <p:nvPr/>
        </p:nvGrpSpPr>
        <p:grpSpPr>
          <a:xfrm rot="5400000">
            <a:off x="9151341" y="1677931"/>
            <a:ext cx="152400" cy="122115"/>
            <a:chOff x="7983415" y="6582508"/>
            <a:chExt cx="152400" cy="486507"/>
          </a:xfrm>
        </p:grpSpPr>
        <p:cxnSp>
          <p:nvCxnSpPr>
            <p:cNvPr id="221" name="Straight Connector 220"/>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7" name="Group 216"/>
          <p:cNvGrpSpPr/>
          <p:nvPr/>
        </p:nvGrpSpPr>
        <p:grpSpPr>
          <a:xfrm rot="5400000">
            <a:off x="9151341" y="997340"/>
            <a:ext cx="152400" cy="122115"/>
            <a:chOff x="7983415" y="6582508"/>
            <a:chExt cx="152400" cy="486507"/>
          </a:xfrm>
        </p:grpSpPr>
        <p:cxnSp>
          <p:nvCxnSpPr>
            <p:cNvPr id="219" name="Straight Connector 218"/>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18" name="Straight Connector 217"/>
          <p:cNvCxnSpPr/>
          <p:nvPr/>
        </p:nvCxnSpPr>
        <p:spPr>
          <a:xfrm rot="5400000">
            <a:off x="9227541" y="6338154"/>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457731" y="-141165"/>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a:off x="8684419" y="-141165"/>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173" name="Group 172"/>
          <p:cNvGrpSpPr/>
          <p:nvPr/>
        </p:nvGrpSpPr>
        <p:grpSpPr>
          <a:xfrm>
            <a:off x="7986158" y="-141165"/>
            <a:ext cx="152400" cy="122115"/>
            <a:chOff x="7983415" y="6582508"/>
            <a:chExt cx="152400" cy="486507"/>
          </a:xfrm>
        </p:grpSpPr>
        <p:cxnSp>
          <p:nvCxnSpPr>
            <p:cNvPr id="204" name="Straight Connector 203"/>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4" name="Group 173"/>
          <p:cNvGrpSpPr/>
          <p:nvPr/>
        </p:nvGrpSpPr>
        <p:grpSpPr>
          <a:xfrm>
            <a:off x="7287901" y="-141165"/>
            <a:ext cx="152400" cy="122115"/>
            <a:chOff x="7983415" y="6582508"/>
            <a:chExt cx="152400" cy="486507"/>
          </a:xfrm>
        </p:grpSpPr>
        <p:cxnSp>
          <p:nvCxnSpPr>
            <p:cNvPr id="202" name="Straight Connector 201"/>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3" name="Straight Connector 202"/>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5" name="Group 174"/>
          <p:cNvGrpSpPr/>
          <p:nvPr/>
        </p:nvGrpSpPr>
        <p:grpSpPr>
          <a:xfrm>
            <a:off x="6589644" y="-141165"/>
            <a:ext cx="152400" cy="122115"/>
            <a:chOff x="7983415" y="6582508"/>
            <a:chExt cx="152400" cy="486507"/>
          </a:xfrm>
        </p:grpSpPr>
        <p:cxnSp>
          <p:nvCxnSpPr>
            <p:cNvPr id="200" name="Straight Connector 199"/>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1" name="Straight Connector 200"/>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6" name="Group 175"/>
          <p:cNvGrpSpPr/>
          <p:nvPr/>
        </p:nvGrpSpPr>
        <p:grpSpPr>
          <a:xfrm>
            <a:off x="5891387" y="-141165"/>
            <a:ext cx="152400" cy="122115"/>
            <a:chOff x="7983415" y="6582508"/>
            <a:chExt cx="152400" cy="486507"/>
          </a:xfrm>
        </p:grpSpPr>
        <p:cxnSp>
          <p:nvCxnSpPr>
            <p:cNvPr id="198" name="Straight Connector 197"/>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9" name="Straight Connector 198"/>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7" name="Group 176"/>
          <p:cNvGrpSpPr/>
          <p:nvPr/>
        </p:nvGrpSpPr>
        <p:grpSpPr>
          <a:xfrm>
            <a:off x="5193130" y="-141165"/>
            <a:ext cx="152400" cy="122115"/>
            <a:chOff x="7983415" y="6582508"/>
            <a:chExt cx="152400" cy="486507"/>
          </a:xfrm>
        </p:grpSpPr>
        <p:cxnSp>
          <p:nvCxnSpPr>
            <p:cNvPr id="196" name="Straight Connector 195"/>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7" name="Straight Connector 196"/>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8" name="Group 177"/>
          <p:cNvGrpSpPr/>
          <p:nvPr/>
        </p:nvGrpSpPr>
        <p:grpSpPr>
          <a:xfrm>
            <a:off x="4494873" y="-141165"/>
            <a:ext cx="152400" cy="122115"/>
            <a:chOff x="7983415" y="6582508"/>
            <a:chExt cx="152400" cy="486507"/>
          </a:xfrm>
        </p:grpSpPr>
        <p:cxnSp>
          <p:nvCxnSpPr>
            <p:cNvPr id="194" name="Straight Connector 193"/>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5" name="Straight Connector 194"/>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9" name="Group 178"/>
          <p:cNvGrpSpPr/>
          <p:nvPr/>
        </p:nvGrpSpPr>
        <p:grpSpPr>
          <a:xfrm>
            <a:off x="3796616" y="-141165"/>
            <a:ext cx="152400" cy="122115"/>
            <a:chOff x="7983415" y="6582508"/>
            <a:chExt cx="152400" cy="486507"/>
          </a:xfrm>
        </p:grpSpPr>
        <p:cxnSp>
          <p:nvCxnSpPr>
            <p:cNvPr id="192" name="Straight Connector 191"/>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3" name="Straight Connector 192"/>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0" name="Group 179"/>
          <p:cNvGrpSpPr/>
          <p:nvPr/>
        </p:nvGrpSpPr>
        <p:grpSpPr>
          <a:xfrm>
            <a:off x="3098359" y="-141165"/>
            <a:ext cx="152400" cy="122115"/>
            <a:chOff x="7983415" y="6582508"/>
            <a:chExt cx="152400" cy="486507"/>
          </a:xfrm>
        </p:grpSpPr>
        <p:cxnSp>
          <p:nvCxnSpPr>
            <p:cNvPr id="190" name="Straight Connector 189"/>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1" name="Straight Connector 190"/>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1" name="Group 180"/>
          <p:cNvGrpSpPr/>
          <p:nvPr/>
        </p:nvGrpSpPr>
        <p:grpSpPr>
          <a:xfrm>
            <a:off x="2400102" y="-141165"/>
            <a:ext cx="152400" cy="122115"/>
            <a:chOff x="7983415" y="6582508"/>
            <a:chExt cx="152400" cy="486507"/>
          </a:xfrm>
        </p:grpSpPr>
        <p:cxnSp>
          <p:nvCxnSpPr>
            <p:cNvPr id="188" name="Straight Connector 187"/>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2" name="Group 181"/>
          <p:cNvGrpSpPr/>
          <p:nvPr/>
        </p:nvGrpSpPr>
        <p:grpSpPr>
          <a:xfrm>
            <a:off x="1701845" y="-141165"/>
            <a:ext cx="152400" cy="122115"/>
            <a:chOff x="7983415" y="6582508"/>
            <a:chExt cx="152400" cy="486507"/>
          </a:xfrm>
        </p:grpSpPr>
        <p:cxnSp>
          <p:nvCxnSpPr>
            <p:cNvPr id="186" name="Straight Connector 185"/>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3" name="Group 182"/>
          <p:cNvGrpSpPr/>
          <p:nvPr/>
        </p:nvGrpSpPr>
        <p:grpSpPr>
          <a:xfrm>
            <a:off x="1003588" y="-141165"/>
            <a:ext cx="152400" cy="122115"/>
            <a:chOff x="7983415" y="6582508"/>
            <a:chExt cx="152400" cy="486507"/>
          </a:xfrm>
        </p:grpSpPr>
        <p:cxnSp>
          <p:nvCxnSpPr>
            <p:cNvPr id="184" name="Straight Connector 183"/>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sp>
        <p:nvSpPr>
          <p:cNvPr id="148" name="Freeform 7"/>
          <p:cNvSpPr>
            <a:spLocks noChangeAspect="1" noEditPoints="1"/>
          </p:cNvSpPr>
          <p:nvPr/>
        </p:nvSpPr>
        <p:spPr bwMode="white">
          <a:xfrm>
            <a:off x="0" y="1"/>
            <a:ext cx="9144000" cy="6857665"/>
          </a:xfrm>
          <a:custGeom>
            <a:avLst/>
            <a:gdLst>
              <a:gd name="T0" fmla="*/ 0 w 6803"/>
              <a:gd name="T1" fmla="*/ 0 h 5102"/>
              <a:gd name="T2" fmla="*/ 0 w 6803"/>
              <a:gd name="T3" fmla="*/ 5102 h 5102"/>
              <a:gd name="T4" fmla="*/ 6803 w 6803"/>
              <a:gd name="T5" fmla="*/ 5102 h 5102"/>
              <a:gd name="T6" fmla="*/ 6803 w 6803"/>
              <a:gd name="T7" fmla="*/ 0 h 5102"/>
              <a:gd name="T8" fmla="*/ 0 w 6803"/>
              <a:gd name="T9" fmla="*/ 0 h 5102"/>
              <a:gd name="T10" fmla="*/ 6751 w 6803"/>
              <a:gd name="T11" fmla="*/ 5048 h 5102"/>
              <a:gd name="T12" fmla="*/ 52 w 6803"/>
              <a:gd name="T13" fmla="*/ 5048 h 5102"/>
              <a:gd name="T14" fmla="*/ 52 w 6803"/>
              <a:gd name="T15" fmla="*/ 54 h 5102"/>
              <a:gd name="T16" fmla="*/ 6751 w 6803"/>
              <a:gd name="T17" fmla="*/ 54 h 5102"/>
              <a:gd name="T18" fmla="*/ 6751 w 6803"/>
              <a:gd name="T19" fmla="*/ 5048 h 5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03" h="5102">
                <a:moveTo>
                  <a:pt x="0" y="0"/>
                </a:moveTo>
                <a:lnTo>
                  <a:pt x="0" y="5102"/>
                </a:lnTo>
                <a:lnTo>
                  <a:pt x="6803" y="5102"/>
                </a:lnTo>
                <a:lnTo>
                  <a:pt x="6803" y="0"/>
                </a:lnTo>
                <a:lnTo>
                  <a:pt x="0" y="0"/>
                </a:lnTo>
                <a:close/>
                <a:moveTo>
                  <a:pt x="6751" y="5048"/>
                </a:moveTo>
                <a:lnTo>
                  <a:pt x="52" y="5048"/>
                </a:lnTo>
                <a:lnTo>
                  <a:pt x="52" y="54"/>
                </a:lnTo>
                <a:lnTo>
                  <a:pt x="6751" y="54"/>
                </a:lnTo>
                <a:lnTo>
                  <a:pt x="6751" y="504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solidFill>
                <a:srgbClr val="2D2D2A"/>
              </a:solidFill>
            </a:endParaRPr>
          </a:p>
        </p:txBody>
      </p:sp>
      <p:sp>
        <p:nvSpPr>
          <p:cNvPr id="150" name="TextBox 149"/>
          <p:cNvSpPr txBox="1"/>
          <p:nvPr/>
        </p:nvSpPr>
        <p:spPr>
          <a:xfrm>
            <a:off x="8138559" y="6567050"/>
            <a:ext cx="545862" cy="123111"/>
          </a:xfrm>
          <a:prstGeom prst="rect">
            <a:avLst/>
          </a:prstGeom>
          <a:noFill/>
        </p:spPr>
        <p:txBody>
          <a:bodyPr wrap="square" lIns="0" tIns="0" rIns="0" bIns="0" rtlCol="0">
            <a:spAutoFit/>
          </a:bodyPr>
          <a:lstStyle/>
          <a:p>
            <a:pPr algn="r"/>
            <a:fld id="{567A4CEE-210B-4A43-8E57-98E37E0AC15F}" type="slidenum">
              <a:rPr lang="en-US" sz="800" smtClean="0">
                <a:solidFill>
                  <a:prstClr val="white"/>
                </a:solidFill>
                <a:latin typeface="Arial"/>
              </a:rPr>
              <a:pPr algn="r"/>
              <a:t>‹#›</a:t>
            </a:fld>
            <a:endParaRPr lang="en-US" sz="800" dirty="0">
              <a:solidFill>
                <a:prstClr val="white"/>
              </a:solidFill>
              <a:latin typeface="Arial"/>
            </a:endParaRPr>
          </a:p>
        </p:txBody>
      </p:sp>
      <p:sp>
        <p:nvSpPr>
          <p:cNvPr id="154" name="Rectangle 153"/>
          <p:cNvSpPr/>
          <p:nvPr/>
        </p:nvSpPr>
        <p:spPr>
          <a:xfrm>
            <a:off x="7038578" y="6567049"/>
            <a:ext cx="1099980" cy="123111"/>
          </a:xfrm>
          <a:prstGeom prst="rect">
            <a:avLst/>
          </a:prstGeom>
          <a:noFill/>
        </p:spPr>
        <p:txBody>
          <a:bodyPr wrap="square" lIns="0" tIns="0" rIns="0" bIns="0" rtlCol="0">
            <a:spAutoFit/>
          </a:bodyPr>
          <a:lstStyle/>
          <a:p>
            <a:pPr algn="r"/>
            <a:r>
              <a:rPr lang="en-US" sz="800" dirty="0">
                <a:solidFill>
                  <a:prstClr val="white"/>
                </a:solidFill>
                <a:latin typeface="Arial"/>
              </a:rPr>
              <a:t>© Duarte, Inc. 2014</a:t>
            </a:r>
          </a:p>
        </p:txBody>
      </p:sp>
      <p:cxnSp>
        <p:nvCxnSpPr>
          <p:cNvPr id="153" name="Straight Connector 152"/>
          <p:cNvCxnSpPr/>
          <p:nvPr/>
        </p:nvCxnSpPr>
        <p:spPr>
          <a:xfrm flipH="1">
            <a:off x="457732" y="4030998"/>
            <a:ext cx="822668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Placeholder 6"/>
          <p:cNvSpPr>
            <a:spLocks noGrp="1"/>
          </p:cNvSpPr>
          <p:nvPr>
            <p:ph type="body" sz="quarter" idx="14"/>
          </p:nvPr>
        </p:nvSpPr>
        <p:spPr>
          <a:xfrm>
            <a:off x="458788" y="4320518"/>
            <a:ext cx="5438508" cy="2087240"/>
          </a:xfrm>
        </p:spPr>
        <p:txBody>
          <a:bodyPr>
            <a:noAutofit/>
          </a:bodyPr>
          <a:lstStyle>
            <a:lvl1pPr marL="171450" indent="-171450">
              <a:lnSpc>
                <a:spcPct val="110000"/>
              </a:lnSpc>
              <a:spcBef>
                <a:spcPts val="1000"/>
              </a:spcBef>
              <a:spcAft>
                <a:spcPts val="0"/>
              </a:spcAft>
              <a:buClr>
                <a:schemeClr val="bg1"/>
              </a:buClr>
              <a:buFontTx/>
              <a:buChar char="+"/>
              <a:defRPr sz="1600" i="1">
                <a:solidFill>
                  <a:schemeClr val="bg1"/>
                </a:solidFill>
                <a:latin typeface="+mn-lt"/>
              </a:defRPr>
            </a:lvl1pPr>
            <a:lvl2pPr marL="171450" indent="-171450">
              <a:lnSpc>
                <a:spcPct val="110000"/>
              </a:lnSpc>
              <a:spcBef>
                <a:spcPts val="1000"/>
              </a:spcBef>
              <a:spcAft>
                <a:spcPts val="0"/>
              </a:spcAft>
              <a:buClr>
                <a:schemeClr val="bg1"/>
              </a:buClr>
              <a:buFontTx/>
              <a:buChar char="+"/>
              <a:defRPr sz="1600" i="1">
                <a:solidFill>
                  <a:schemeClr val="bg1"/>
                </a:solidFill>
                <a:latin typeface="+mn-lt"/>
              </a:defRPr>
            </a:lvl2pPr>
            <a:lvl3pPr marL="171450" indent="-171450">
              <a:lnSpc>
                <a:spcPct val="110000"/>
              </a:lnSpc>
              <a:spcBef>
                <a:spcPts val="1000"/>
              </a:spcBef>
              <a:spcAft>
                <a:spcPts val="0"/>
              </a:spcAft>
              <a:buClr>
                <a:schemeClr val="bg1"/>
              </a:buClr>
              <a:buFontTx/>
              <a:buChar char="+"/>
              <a:defRPr sz="1600" i="1">
                <a:solidFill>
                  <a:schemeClr val="bg1"/>
                </a:solidFill>
                <a:latin typeface="+mn-lt"/>
              </a:defRPr>
            </a:lvl3pPr>
            <a:lvl4pPr marL="171450" indent="-171450">
              <a:lnSpc>
                <a:spcPct val="110000"/>
              </a:lnSpc>
              <a:spcBef>
                <a:spcPts val="1000"/>
              </a:spcBef>
              <a:spcAft>
                <a:spcPts val="0"/>
              </a:spcAft>
              <a:buClr>
                <a:schemeClr val="bg1"/>
              </a:buClr>
              <a:buFontTx/>
              <a:buChar char="+"/>
              <a:defRPr sz="1600" i="1">
                <a:solidFill>
                  <a:schemeClr val="bg1"/>
                </a:solidFill>
                <a:latin typeface="+mn-lt"/>
              </a:defRPr>
            </a:lvl4pPr>
            <a:lvl5pPr marL="171450" indent="-171450">
              <a:lnSpc>
                <a:spcPct val="110000"/>
              </a:lnSpc>
              <a:spcBef>
                <a:spcPts val="1000"/>
              </a:spcBef>
              <a:spcAft>
                <a:spcPts val="0"/>
              </a:spcAft>
              <a:buClr>
                <a:schemeClr val="bg1"/>
              </a:buClr>
              <a:buFontTx/>
              <a:buChar char="+"/>
              <a:defRPr sz="1600" i="1">
                <a:solidFill>
                  <a:schemeClr val="bg1"/>
                </a:solidFill>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9"/>
          <p:cNvSpPr>
            <a:spLocks noGrp="1"/>
          </p:cNvSpPr>
          <p:nvPr>
            <p:ph type="body" sz="quarter" idx="15" hasCustomPrompt="1"/>
          </p:nvPr>
        </p:nvSpPr>
        <p:spPr>
          <a:xfrm>
            <a:off x="6043787" y="4183401"/>
            <a:ext cx="2640634" cy="2215810"/>
          </a:xfrm>
        </p:spPr>
        <p:txBody>
          <a:bodyPr anchor="ctr">
            <a:noAutofit/>
          </a:bodyPr>
          <a:lstStyle>
            <a:lvl1pPr algn="r">
              <a:buFontTx/>
              <a:buNone/>
              <a:defRPr sz="13300" b="1" i="0">
                <a:solidFill>
                  <a:schemeClr val="bg1"/>
                </a:solidFill>
                <a:latin typeface="Arial Narrow" panose="020B0606020202030204" pitchFamily="34" charset="0"/>
              </a:defRPr>
            </a:lvl1pPr>
            <a:lvl2pPr algn="r">
              <a:buFontTx/>
              <a:buNone/>
              <a:defRPr sz="13300">
                <a:solidFill>
                  <a:schemeClr val="bg1"/>
                </a:solidFill>
                <a:latin typeface="Arial Narrow" panose="020B0606020202030204" pitchFamily="34" charset="0"/>
              </a:defRPr>
            </a:lvl2pPr>
            <a:lvl3pPr algn="r">
              <a:buFontTx/>
              <a:buNone/>
              <a:defRPr sz="13300">
                <a:solidFill>
                  <a:schemeClr val="bg1"/>
                </a:solidFill>
                <a:latin typeface="Arial Narrow" panose="020B0606020202030204" pitchFamily="34" charset="0"/>
              </a:defRPr>
            </a:lvl3pPr>
            <a:lvl4pPr algn="r">
              <a:buFontTx/>
              <a:buNone/>
              <a:defRPr sz="13300">
                <a:solidFill>
                  <a:schemeClr val="bg1"/>
                </a:solidFill>
                <a:latin typeface="Arial Narrow" panose="020B0606020202030204" pitchFamily="34" charset="0"/>
              </a:defRPr>
            </a:lvl4pPr>
            <a:lvl5pPr algn="r">
              <a:buFontTx/>
              <a:buNone/>
              <a:defRPr sz="13300">
                <a:solidFill>
                  <a:schemeClr val="bg1"/>
                </a:solidFill>
                <a:latin typeface="Arial Narrow" panose="020B0606020202030204" pitchFamily="34" charset="0"/>
              </a:defRPr>
            </a:lvl5pPr>
          </a:lstStyle>
          <a:p>
            <a:pPr lvl="0"/>
            <a:r>
              <a:rPr lang="en-US" dirty="0"/>
              <a:t>##</a:t>
            </a:r>
          </a:p>
        </p:txBody>
      </p:sp>
    </p:spTree>
    <p:extLst>
      <p:ext uri="{BB962C8B-B14F-4D97-AF65-F5344CB8AC3E}">
        <p14:creationId xmlns:p14="http://schemas.microsoft.com/office/powerpoint/2010/main" val="2804324086"/>
      </p:ext>
    </p:extLst>
  </p:cSld>
  <p:clrMapOvr>
    <a:masterClrMapping/>
  </p:clrMapOvr>
  <p:transition>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Subsection Divider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731" y="454006"/>
            <a:ext cx="8226689" cy="3255751"/>
          </a:xfrm>
        </p:spPr>
        <p:txBody>
          <a:bodyPr>
            <a:noAutofit/>
          </a:bodyPr>
          <a:lstStyle>
            <a:lvl1pPr marL="685800" indent="-685800">
              <a:lnSpc>
                <a:spcPct val="90000"/>
              </a:lnSpc>
              <a:spcAft>
                <a:spcPts val="600"/>
              </a:spcAft>
              <a:buFont typeface="Georgia" panose="02040502050405020303" pitchFamily="18" charset="0"/>
              <a:buChar char="+"/>
              <a:defRPr sz="5000" i="1" cap="none" spc="-150" baseline="0">
                <a:solidFill>
                  <a:schemeClr val="bg1"/>
                </a:solidFill>
                <a:latin typeface="+mn-lt"/>
              </a:defRPr>
            </a:lvl1pPr>
          </a:lstStyle>
          <a:p>
            <a:r>
              <a:rPr lang="en-US"/>
              <a:t>Click to edit Master title style</a:t>
            </a:r>
            <a:endParaRPr lang="en-US" dirty="0"/>
          </a:p>
        </p:txBody>
      </p:sp>
      <p:cxnSp>
        <p:nvCxnSpPr>
          <p:cNvPr id="276" name="Straight Connector 275"/>
          <p:cNvCxnSpPr/>
          <p:nvPr/>
        </p:nvCxnSpPr>
        <p:spPr>
          <a:xfrm>
            <a:off x="457731" y="6873247"/>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7" name="Straight Connector 276"/>
          <p:cNvCxnSpPr/>
          <p:nvPr/>
        </p:nvCxnSpPr>
        <p:spPr>
          <a:xfrm>
            <a:off x="8684419" y="6873247"/>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78" name="Group 277"/>
          <p:cNvGrpSpPr/>
          <p:nvPr/>
        </p:nvGrpSpPr>
        <p:grpSpPr>
          <a:xfrm>
            <a:off x="7986158" y="6873247"/>
            <a:ext cx="152400" cy="122115"/>
            <a:chOff x="7983415" y="6582508"/>
            <a:chExt cx="152400" cy="486507"/>
          </a:xfrm>
        </p:grpSpPr>
        <p:cxnSp>
          <p:nvCxnSpPr>
            <p:cNvPr id="309" name="Straight Connector 308"/>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10" name="Straight Connector 309"/>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9" name="Group 278"/>
          <p:cNvGrpSpPr/>
          <p:nvPr/>
        </p:nvGrpSpPr>
        <p:grpSpPr>
          <a:xfrm>
            <a:off x="7287901" y="6873247"/>
            <a:ext cx="152400" cy="122115"/>
            <a:chOff x="7983415" y="6582508"/>
            <a:chExt cx="152400" cy="486507"/>
          </a:xfrm>
        </p:grpSpPr>
        <p:cxnSp>
          <p:nvCxnSpPr>
            <p:cNvPr id="307" name="Straight Connector 306"/>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8" name="Straight Connector 307"/>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0" name="Group 279"/>
          <p:cNvGrpSpPr/>
          <p:nvPr/>
        </p:nvGrpSpPr>
        <p:grpSpPr>
          <a:xfrm>
            <a:off x="6589644" y="6873247"/>
            <a:ext cx="152400" cy="122115"/>
            <a:chOff x="7983415" y="6582508"/>
            <a:chExt cx="152400" cy="486507"/>
          </a:xfrm>
        </p:grpSpPr>
        <p:cxnSp>
          <p:nvCxnSpPr>
            <p:cNvPr id="305" name="Straight Connector 304"/>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6" name="Straight Connector 305"/>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1" name="Group 280"/>
          <p:cNvGrpSpPr/>
          <p:nvPr/>
        </p:nvGrpSpPr>
        <p:grpSpPr>
          <a:xfrm>
            <a:off x="5891387" y="6873247"/>
            <a:ext cx="152400" cy="122115"/>
            <a:chOff x="7983415" y="6582508"/>
            <a:chExt cx="152400" cy="486507"/>
          </a:xfrm>
        </p:grpSpPr>
        <p:cxnSp>
          <p:nvCxnSpPr>
            <p:cNvPr id="303" name="Straight Connector 302"/>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4" name="Straight Connector 303"/>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2" name="Group 281"/>
          <p:cNvGrpSpPr/>
          <p:nvPr/>
        </p:nvGrpSpPr>
        <p:grpSpPr>
          <a:xfrm>
            <a:off x="5193130" y="6873247"/>
            <a:ext cx="152400" cy="122115"/>
            <a:chOff x="7983415" y="6582508"/>
            <a:chExt cx="152400" cy="486507"/>
          </a:xfrm>
        </p:grpSpPr>
        <p:cxnSp>
          <p:nvCxnSpPr>
            <p:cNvPr id="301" name="Straight Connector 300"/>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3" name="Group 282"/>
          <p:cNvGrpSpPr/>
          <p:nvPr/>
        </p:nvGrpSpPr>
        <p:grpSpPr>
          <a:xfrm>
            <a:off x="4494873" y="6873247"/>
            <a:ext cx="152400" cy="122115"/>
            <a:chOff x="7983415" y="6582508"/>
            <a:chExt cx="152400" cy="486507"/>
          </a:xfrm>
        </p:grpSpPr>
        <p:cxnSp>
          <p:nvCxnSpPr>
            <p:cNvPr id="299" name="Straight Connector 298"/>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0" name="Straight Connector 299"/>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4" name="Group 283"/>
          <p:cNvGrpSpPr/>
          <p:nvPr/>
        </p:nvGrpSpPr>
        <p:grpSpPr>
          <a:xfrm>
            <a:off x="3796616" y="6873247"/>
            <a:ext cx="152400" cy="122115"/>
            <a:chOff x="7983415" y="6582508"/>
            <a:chExt cx="152400" cy="486507"/>
          </a:xfrm>
        </p:grpSpPr>
        <p:cxnSp>
          <p:nvCxnSpPr>
            <p:cNvPr id="297" name="Straight Connector 296"/>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5" name="Group 284"/>
          <p:cNvGrpSpPr/>
          <p:nvPr/>
        </p:nvGrpSpPr>
        <p:grpSpPr>
          <a:xfrm>
            <a:off x="3098359" y="6873247"/>
            <a:ext cx="152400" cy="122115"/>
            <a:chOff x="7983415" y="6582508"/>
            <a:chExt cx="152400" cy="486507"/>
          </a:xfrm>
        </p:grpSpPr>
        <p:cxnSp>
          <p:nvCxnSpPr>
            <p:cNvPr id="295" name="Straight Connector 294"/>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6" name="Straight Connector 295"/>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6" name="Group 285"/>
          <p:cNvGrpSpPr/>
          <p:nvPr/>
        </p:nvGrpSpPr>
        <p:grpSpPr>
          <a:xfrm>
            <a:off x="2400102" y="6873247"/>
            <a:ext cx="152400" cy="122115"/>
            <a:chOff x="7983415" y="6582508"/>
            <a:chExt cx="152400" cy="486507"/>
          </a:xfrm>
        </p:grpSpPr>
        <p:cxnSp>
          <p:nvCxnSpPr>
            <p:cNvPr id="293" name="Straight Connector 292"/>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7" name="Group 286"/>
          <p:cNvGrpSpPr/>
          <p:nvPr/>
        </p:nvGrpSpPr>
        <p:grpSpPr>
          <a:xfrm>
            <a:off x="1701845" y="6873247"/>
            <a:ext cx="152400" cy="122115"/>
            <a:chOff x="7983415" y="6582508"/>
            <a:chExt cx="152400" cy="486507"/>
          </a:xfrm>
        </p:grpSpPr>
        <p:cxnSp>
          <p:nvCxnSpPr>
            <p:cNvPr id="291" name="Straight Connector 290"/>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8" name="Group 287"/>
          <p:cNvGrpSpPr/>
          <p:nvPr/>
        </p:nvGrpSpPr>
        <p:grpSpPr>
          <a:xfrm>
            <a:off x="1003588" y="6873247"/>
            <a:ext cx="152400" cy="122115"/>
            <a:chOff x="7983415" y="6582508"/>
            <a:chExt cx="152400" cy="486507"/>
          </a:xfrm>
        </p:grpSpPr>
        <p:cxnSp>
          <p:nvCxnSpPr>
            <p:cNvPr id="289" name="Straight Connector 288"/>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0" name="Straight Connector 289"/>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41" name="Straight Connector 240"/>
          <p:cNvCxnSpPr/>
          <p:nvPr/>
        </p:nvCxnSpPr>
        <p:spPr>
          <a:xfrm rot="5400000">
            <a:off x="-90267" y="392949"/>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42" name="Group 241"/>
          <p:cNvGrpSpPr/>
          <p:nvPr/>
        </p:nvGrpSpPr>
        <p:grpSpPr>
          <a:xfrm rot="5400000">
            <a:off x="-166467" y="5940709"/>
            <a:ext cx="152400" cy="122115"/>
            <a:chOff x="7983415" y="6582508"/>
            <a:chExt cx="152400" cy="486507"/>
          </a:xfrm>
        </p:grpSpPr>
        <p:cxnSp>
          <p:nvCxnSpPr>
            <p:cNvPr id="274" name="Straight Connector 273"/>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5" name="Straight Connector 274"/>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3" name="Group 242"/>
          <p:cNvGrpSpPr/>
          <p:nvPr/>
        </p:nvGrpSpPr>
        <p:grpSpPr>
          <a:xfrm rot="5400000">
            <a:off x="-166467" y="5467067"/>
            <a:ext cx="152400" cy="122115"/>
            <a:chOff x="7983415" y="6582508"/>
            <a:chExt cx="152400" cy="486507"/>
          </a:xfrm>
        </p:grpSpPr>
        <p:cxnSp>
          <p:nvCxnSpPr>
            <p:cNvPr id="272" name="Straight Connector 271"/>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3" name="Straight Connector 272"/>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4" name="Group 243"/>
          <p:cNvGrpSpPr/>
          <p:nvPr/>
        </p:nvGrpSpPr>
        <p:grpSpPr>
          <a:xfrm rot="5400000">
            <a:off x="-166467" y="4993425"/>
            <a:ext cx="152400" cy="122115"/>
            <a:chOff x="7983415" y="6582508"/>
            <a:chExt cx="152400" cy="486507"/>
          </a:xfrm>
        </p:grpSpPr>
        <p:cxnSp>
          <p:nvCxnSpPr>
            <p:cNvPr id="270" name="Straight Connector 269"/>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5" name="Group 244"/>
          <p:cNvGrpSpPr/>
          <p:nvPr/>
        </p:nvGrpSpPr>
        <p:grpSpPr>
          <a:xfrm rot="5400000">
            <a:off x="-166467" y="4519783"/>
            <a:ext cx="152400" cy="122115"/>
            <a:chOff x="7983415" y="6582508"/>
            <a:chExt cx="152400" cy="486507"/>
          </a:xfrm>
        </p:grpSpPr>
        <p:cxnSp>
          <p:nvCxnSpPr>
            <p:cNvPr id="268" name="Straight Connector 267"/>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9" name="Straight Connector 268"/>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6" name="Group 245"/>
          <p:cNvGrpSpPr/>
          <p:nvPr/>
        </p:nvGrpSpPr>
        <p:grpSpPr>
          <a:xfrm rot="5400000">
            <a:off x="-166467" y="4046141"/>
            <a:ext cx="152400" cy="122115"/>
            <a:chOff x="7983415" y="6582508"/>
            <a:chExt cx="152400" cy="486507"/>
          </a:xfrm>
        </p:grpSpPr>
        <p:cxnSp>
          <p:nvCxnSpPr>
            <p:cNvPr id="266" name="Straight Connector 265"/>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7" name="Group 246"/>
          <p:cNvGrpSpPr/>
          <p:nvPr/>
        </p:nvGrpSpPr>
        <p:grpSpPr>
          <a:xfrm rot="5400000">
            <a:off x="-166467" y="3572499"/>
            <a:ext cx="152400" cy="122115"/>
            <a:chOff x="7983415" y="6582508"/>
            <a:chExt cx="152400" cy="486507"/>
          </a:xfrm>
        </p:grpSpPr>
        <p:cxnSp>
          <p:nvCxnSpPr>
            <p:cNvPr id="264" name="Straight Connector 263"/>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8" name="Group 247"/>
          <p:cNvGrpSpPr/>
          <p:nvPr/>
        </p:nvGrpSpPr>
        <p:grpSpPr>
          <a:xfrm rot="5400000">
            <a:off x="-166467" y="3098857"/>
            <a:ext cx="152400" cy="122115"/>
            <a:chOff x="7983415" y="6582508"/>
            <a:chExt cx="152400" cy="486507"/>
          </a:xfrm>
        </p:grpSpPr>
        <p:cxnSp>
          <p:nvCxnSpPr>
            <p:cNvPr id="262" name="Straight Connector 261"/>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3" name="Straight Connector 262"/>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9" name="Group 248"/>
          <p:cNvGrpSpPr/>
          <p:nvPr/>
        </p:nvGrpSpPr>
        <p:grpSpPr>
          <a:xfrm rot="5400000">
            <a:off x="-166467" y="2625215"/>
            <a:ext cx="152400" cy="122115"/>
            <a:chOff x="7983415" y="6582508"/>
            <a:chExt cx="152400" cy="486507"/>
          </a:xfrm>
        </p:grpSpPr>
        <p:cxnSp>
          <p:nvCxnSpPr>
            <p:cNvPr id="260" name="Straight Connector 259"/>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0" name="Group 249"/>
          <p:cNvGrpSpPr/>
          <p:nvPr/>
        </p:nvGrpSpPr>
        <p:grpSpPr>
          <a:xfrm rot="5400000">
            <a:off x="-166467" y="2151573"/>
            <a:ext cx="152400" cy="122115"/>
            <a:chOff x="7983415" y="6582508"/>
            <a:chExt cx="152400" cy="486507"/>
          </a:xfrm>
        </p:grpSpPr>
        <p:cxnSp>
          <p:nvCxnSpPr>
            <p:cNvPr id="258" name="Straight Connector 257"/>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1" name="Group 250"/>
          <p:cNvGrpSpPr/>
          <p:nvPr/>
        </p:nvGrpSpPr>
        <p:grpSpPr>
          <a:xfrm rot="5400000">
            <a:off x="-166467" y="1677931"/>
            <a:ext cx="152400" cy="122115"/>
            <a:chOff x="7983415" y="6582508"/>
            <a:chExt cx="152400" cy="486507"/>
          </a:xfrm>
        </p:grpSpPr>
        <p:cxnSp>
          <p:nvCxnSpPr>
            <p:cNvPr id="256" name="Straight Connector 255"/>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2" name="Group 251"/>
          <p:cNvGrpSpPr/>
          <p:nvPr/>
        </p:nvGrpSpPr>
        <p:grpSpPr>
          <a:xfrm rot="5400000">
            <a:off x="-166467" y="997340"/>
            <a:ext cx="152400" cy="122115"/>
            <a:chOff x="7983415" y="6582508"/>
            <a:chExt cx="152400" cy="486507"/>
          </a:xfrm>
        </p:grpSpPr>
        <p:cxnSp>
          <p:nvCxnSpPr>
            <p:cNvPr id="254" name="Straight Connector 253"/>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53" name="Straight Connector 252"/>
          <p:cNvCxnSpPr/>
          <p:nvPr/>
        </p:nvCxnSpPr>
        <p:spPr>
          <a:xfrm rot="5400000">
            <a:off x="-90267" y="6338154"/>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6" name="Straight Connector 205"/>
          <p:cNvCxnSpPr/>
          <p:nvPr/>
        </p:nvCxnSpPr>
        <p:spPr>
          <a:xfrm rot="5400000">
            <a:off x="9227541" y="392949"/>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07" name="Group 206"/>
          <p:cNvGrpSpPr/>
          <p:nvPr/>
        </p:nvGrpSpPr>
        <p:grpSpPr>
          <a:xfrm rot="5400000">
            <a:off x="9151341" y="5940709"/>
            <a:ext cx="152400" cy="122115"/>
            <a:chOff x="7983415" y="6582508"/>
            <a:chExt cx="152400" cy="486507"/>
          </a:xfrm>
        </p:grpSpPr>
        <p:cxnSp>
          <p:nvCxnSpPr>
            <p:cNvPr id="239" name="Straight Connector 238"/>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8" name="Group 207"/>
          <p:cNvGrpSpPr/>
          <p:nvPr/>
        </p:nvGrpSpPr>
        <p:grpSpPr>
          <a:xfrm rot="5400000">
            <a:off x="9151341" y="5467067"/>
            <a:ext cx="152400" cy="122115"/>
            <a:chOff x="7983415" y="6582508"/>
            <a:chExt cx="152400" cy="486507"/>
          </a:xfrm>
        </p:grpSpPr>
        <p:cxnSp>
          <p:nvCxnSpPr>
            <p:cNvPr id="237" name="Straight Connector 236"/>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9" name="Group 208"/>
          <p:cNvGrpSpPr/>
          <p:nvPr/>
        </p:nvGrpSpPr>
        <p:grpSpPr>
          <a:xfrm rot="5400000">
            <a:off x="9151341" y="4993425"/>
            <a:ext cx="152400" cy="122115"/>
            <a:chOff x="7983415" y="6582508"/>
            <a:chExt cx="152400" cy="486507"/>
          </a:xfrm>
        </p:grpSpPr>
        <p:cxnSp>
          <p:nvCxnSpPr>
            <p:cNvPr id="235" name="Straight Connector 234"/>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6" name="Straight Connector 235"/>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0" name="Group 209"/>
          <p:cNvGrpSpPr/>
          <p:nvPr/>
        </p:nvGrpSpPr>
        <p:grpSpPr>
          <a:xfrm rot="5400000">
            <a:off x="9151341" y="4519783"/>
            <a:ext cx="152400" cy="122115"/>
            <a:chOff x="7983415" y="6582508"/>
            <a:chExt cx="152400" cy="486507"/>
          </a:xfrm>
        </p:grpSpPr>
        <p:cxnSp>
          <p:nvCxnSpPr>
            <p:cNvPr id="233" name="Straight Connector 232"/>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4" name="Straight Connector 233"/>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1" name="Group 210"/>
          <p:cNvGrpSpPr/>
          <p:nvPr/>
        </p:nvGrpSpPr>
        <p:grpSpPr>
          <a:xfrm rot="5400000">
            <a:off x="9151341" y="4046141"/>
            <a:ext cx="152400" cy="122115"/>
            <a:chOff x="7983415" y="6582508"/>
            <a:chExt cx="152400" cy="486507"/>
          </a:xfrm>
        </p:grpSpPr>
        <p:cxnSp>
          <p:nvCxnSpPr>
            <p:cNvPr id="231" name="Straight Connector 230"/>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2" name="Straight Connector 231"/>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2" name="Group 211"/>
          <p:cNvGrpSpPr/>
          <p:nvPr/>
        </p:nvGrpSpPr>
        <p:grpSpPr>
          <a:xfrm rot="5400000">
            <a:off x="9151341" y="3572499"/>
            <a:ext cx="152400" cy="122115"/>
            <a:chOff x="7983415" y="6582508"/>
            <a:chExt cx="152400" cy="486507"/>
          </a:xfrm>
        </p:grpSpPr>
        <p:cxnSp>
          <p:nvCxnSpPr>
            <p:cNvPr id="229" name="Straight Connector 228"/>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3" name="Group 212"/>
          <p:cNvGrpSpPr/>
          <p:nvPr/>
        </p:nvGrpSpPr>
        <p:grpSpPr>
          <a:xfrm rot="5400000">
            <a:off x="9151341" y="3098857"/>
            <a:ext cx="152400" cy="122115"/>
            <a:chOff x="7983415" y="6582508"/>
            <a:chExt cx="152400" cy="486507"/>
          </a:xfrm>
        </p:grpSpPr>
        <p:cxnSp>
          <p:nvCxnSpPr>
            <p:cNvPr id="227" name="Straight Connector 226"/>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4" name="Group 213"/>
          <p:cNvGrpSpPr/>
          <p:nvPr/>
        </p:nvGrpSpPr>
        <p:grpSpPr>
          <a:xfrm rot="5400000">
            <a:off x="9151341" y="2625215"/>
            <a:ext cx="152400" cy="122115"/>
            <a:chOff x="7983415" y="6582508"/>
            <a:chExt cx="152400" cy="486507"/>
          </a:xfrm>
        </p:grpSpPr>
        <p:cxnSp>
          <p:nvCxnSpPr>
            <p:cNvPr id="225" name="Straight Connector 224"/>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5" name="Group 214"/>
          <p:cNvGrpSpPr/>
          <p:nvPr/>
        </p:nvGrpSpPr>
        <p:grpSpPr>
          <a:xfrm rot="5400000">
            <a:off x="9151341" y="2151573"/>
            <a:ext cx="152400" cy="122115"/>
            <a:chOff x="7983415" y="6582508"/>
            <a:chExt cx="152400" cy="486507"/>
          </a:xfrm>
        </p:grpSpPr>
        <p:cxnSp>
          <p:nvCxnSpPr>
            <p:cNvPr id="223" name="Straight Connector 222"/>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6" name="Group 215"/>
          <p:cNvGrpSpPr/>
          <p:nvPr/>
        </p:nvGrpSpPr>
        <p:grpSpPr>
          <a:xfrm rot="5400000">
            <a:off x="9151341" y="1677931"/>
            <a:ext cx="152400" cy="122115"/>
            <a:chOff x="7983415" y="6582508"/>
            <a:chExt cx="152400" cy="486507"/>
          </a:xfrm>
        </p:grpSpPr>
        <p:cxnSp>
          <p:nvCxnSpPr>
            <p:cNvPr id="221" name="Straight Connector 220"/>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7" name="Group 216"/>
          <p:cNvGrpSpPr/>
          <p:nvPr/>
        </p:nvGrpSpPr>
        <p:grpSpPr>
          <a:xfrm rot="5400000">
            <a:off x="9151341" y="997340"/>
            <a:ext cx="152400" cy="122115"/>
            <a:chOff x="7983415" y="6582508"/>
            <a:chExt cx="152400" cy="486507"/>
          </a:xfrm>
        </p:grpSpPr>
        <p:cxnSp>
          <p:nvCxnSpPr>
            <p:cNvPr id="219" name="Straight Connector 218"/>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18" name="Straight Connector 217"/>
          <p:cNvCxnSpPr/>
          <p:nvPr/>
        </p:nvCxnSpPr>
        <p:spPr>
          <a:xfrm rot="5400000">
            <a:off x="9227541" y="6338154"/>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457731" y="-141165"/>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a:off x="8684419" y="-141165"/>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173" name="Group 172"/>
          <p:cNvGrpSpPr/>
          <p:nvPr/>
        </p:nvGrpSpPr>
        <p:grpSpPr>
          <a:xfrm>
            <a:off x="7986158" y="-141165"/>
            <a:ext cx="152400" cy="122115"/>
            <a:chOff x="7983415" y="6582508"/>
            <a:chExt cx="152400" cy="486507"/>
          </a:xfrm>
        </p:grpSpPr>
        <p:cxnSp>
          <p:nvCxnSpPr>
            <p:cNvPr id="204" name="Straight Connector 203"/>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4" name="Group 173"/>
          <p:cNvGrpSpPr/>
          <p:nvPr/>
        </p:nvGrpSpPr>
        <p:grpSpPr>
          <a:xfrm>
            <a:off x="7287901" y="-141165"/>
            <a:ext cx="152400" cy="122115"/>
            <a:chOff x="7983415" y="6582508"/>
            <a:chExt cx="152400" cy="486507"/>
          </a:xfrm>
        </p:grpSpPr>
        <p:cxnSp>
          <p:nvCxnSpPr>
            <p:cNvPr id="202" name="Straight Connector 201"/>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3" name="Straight Connector 202"/>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5" name="Group 174"/>
          <p:cNvGrpSpPr/>
          <p:nvPr/>
        </p:nvGrpSpPr>
        <p:grpSpPr>
          <a:xfrm>
            <a:off x="6589644" y="-141165"/>
            <a:ext cx="152400" cy="122115"/>
            <a:chOff x="7983415" y="6582508"/>
            <a:chExt cx="152400" cy="486507"/>
          </a:xfrm>
        </p:grpSpPr>
        <p:cxnSp>
          <p:nvCxnSpPr>
            <p:cNvPr id="200" name="Straight Connector 199"/>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1" name="Straight Connector 200"/>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6" name="Group 175"/>
          <p:cNvGrpSpPr/>
          <p:nvPr/>
        </p:nvGrpSpPr>
        <p:grpSpPr>
          <a:xfrm>
            <a:off x="5891387" y="-141165"/>
            <a:ext cx="152400" cy="122115"/>
            <a:chOff x="7983415" y="6582508"/>
            <a:chExt cx="152400" cy="486507"/>
          </a:xfrm>
        </p:grpSpPr>
        <p:cxnSp>
          <p:nvCxnSpPr>
            <p:cNvPr id="198" name="Straight Connector 197"/>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9" name="Straight Connector 198"/>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7" name="Group 176"/>
          <p:cNvGrpSpPr/>
          <p:nvPr/>
        </p:nvGrpSpPr>
        <p:grpSpPr>
          <a:xfrm>
            <a:off x="5193130" y="-141165"/>
            <a:ext cx="152400" cy="122115"/>
            <a:chOff x="7983415" y="6582508"/>
            <a:chExt cx="152400" cy="486507"/>
          </a:xfrm>
        </p:grpSpPr>
        <p:cxnSp>
          <p:nvCxnSpPr>
            <p:cNvPr id="196" name="Straight Connector 195"/>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7" name="Straight Connector 196"/>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8" name="Group 177"/>
          <p:cNvGrpSpPr/>
          <p:nvPr/>
        </p:nvGrpSpPr>
        <p:grpSpPr>
          <a:xfrm>
            <a:off x="4494873" y="-141165"/>
            <a:ext cx="152400" cy="122115"/>
            <a:chOff x="7983415" y="6582508"/>
            <a:chExt cx="152400" cy="486507"/>
          </a:xfrm>
        </p:grpSpPr>
        <p:cxnSp>
          <p:nvCxnSpPr>
            <p:cNvPr id="194" name="Straight Connector 193"/>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5" name="Straight Connector 194"/>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9" name="Group 178"/>
          <p:cNvGrpSpPr/>
          <p:nvPr/>
        </p:nvGrpSpPr>
        <p:grpSpPr>
          <a:xfrm>
            <a:off x="3796616" y="-141165"/>
            <a:ext cx="152400" cy="122115"/>
            <a:chOff x="7983415" y="6582508"/>
            <a:chExt cx="152400" cy="486507"/>
          </a:xfrm>
        </p:grpSpPr>
        <p:cxnSp>
          <p:nvCxnSpPr>
            <p:cNvPr id="192" name="Straight Connector 191"/>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3" name="Straight Connector 192"/>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0" name="Group 179"/>
          <p:cNvGrpSpPr/>
          <p:nvPr/>
        </p:nvGrpSpPr>
        <p:grpSpPr>
          <a:xfrm>
            <a:off x="3098359" y="-141165"/>
            <a:ext cx="152400" cy="122115"/>
            <a:chOff x="7983415" y="6582508"/>
            <a:chExt cx="152400" cy="486507"/>
          </a:xfrm>
        </p:grpSpPr>
        <p:cxnSp>
          <p:nvCxnSpPr>
            <p:cNvPr id="190" name="Straight Connector 189"/>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1" name="Straight Connector 190"/>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1" name="Group 180"/>
          <p:cNvGrpSpPr/>
          <p:nvPr/>
        </p:nvGrpSpPr>
        <p:grpSpPr>
          <a:xfrm>
            <a:off x="2400102" y="-141165"/>
            <a:ext cx="152400" cy="122115"/>
            <a:chOff x="7983415" y="6582508"/>
            <a:chExt cx="152400" cy="486507"/>
          </a:xfrm>
        </p:grpSpPr>
        <p:cxnSp>
          <p:nvCxnSpPr>
            <p:cNvPr id="188" name="Straight Connector 187"/>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2" name="Group 181"/>
          <p:cNvGrpSpPr/>
          <p:nvPr/>
        </p:nvGrpSpPr>
        <p:grpSpPr>
          <a:xfrm>
            <a:off x="1701845" y="-141165"/>
            <a:ext cx="152400" cy="122115"/>
            <a:chOff x="7983415" y="6582508"/>
            <a:chExt cx="152400" cy="486507"/>
          </a:xfrm>
        </p:grpSpPr>
        <p:cxnSp>
          <p:nvCxnSpPr>
            <p:cNvPr id="186" name="Straight Connector 185"/>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3" name="Group 182"/>
          <p:cNvGrpSpPr/>
          <p:nvPr/>
        </p:nvGrpSpPr>
        <p:grpSpPr>
          <a:xfrm>
            <a:off x="1003588" y="-141165"/>
            <a:ext cx="152400" cy="122115"/>
            <a:chOff x="7983415" y="6582508"/>
            <a:chExt cx="152400" cy="486507"/>
          </a:xfrm>
        </p:grpSpPr>
        <p:cxnSp>
          <p:nvCxnSpPr>
            <p:cNvPr id="184" name="Straight Connector 183"/>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sp>
        <p:nvSpPr>
          <p:cNvPr id="148" name="Freeform 7"/>
          <p:cNvSpPr>
            <a:spLocks noChangeAspect="1" noEditPoints="1"/>
          </p:cNvSpPr>
          <p:nvPr/>
        </p:nvSpPr>
        <p:spPr bwMode="white">
          <a:xfrm>
            <a:off x="0" y="1"/>
            <a:ext cx="9144000" cy="6857665"/>
          </a:xfrm>
          <a:custGeom>
            <a:avLst/>
            <a:gdLst>
              <a:gd name="T0" fmla="*/ 0 w 6803"/>
              <a:gd name="T1" fmla="*/ 0 h 5102"/>
              <a:gd name="T2" fmla="*/ 0 w 6803"/>
              <a:gd name="T3" fmla="*/ 5102 h 5102"/>
              <a:gd name="T4" fmla="*/ 6803 w 6803"/>
              <a:gd name="T5" fmla="*/ 5102 h 5102"/>
              <a:gd name="T6" fmla="*/ 6803 w 6803"/>
              <a:gd name="T7" fmla="*/ 0 h 5102"/>
              <a:gd name="T8" fmla="*/ 0 w 6803"/>
              <a:gd name="T9" fmla="*/ 0 h 5102"/>
              <a:gd name="T10" fmla="*/ 6751 w 6803"/>
              <a:gd name="T11" fmla="*/ 5048 h 5102"/>
              <a:gd name="T12" fmla="*/ 52 w 6803"/>
              <a:gd name="T13" fmla="*/ 5048 h 5102"/>
              <a:gd name="T14" fmla="*/ 52 w 6803"/>
              <a:gd name="T15" fmla="*/ 54 h 5102"/>
              <a:gd name="T16" fmla="*/ 6751 w 6803"/>
              <a:gd name="T17" fmla="*/ 54 h 5102"/>
              <a:gd name="T18" fmla="*/ 6751 w 6803"/>
              <a:gd name="T19" fmla="*/ 5048 h 5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03" h="5102">
                <a:moveTo>
                  <a:pt x="0" y="0"/>
                </a:moveTo>
                <a:lnTo>
                  <a:pt x="0" y="5102"/>
                </a:lnTo>
                <a:lnTo>
                  <a:pt x="6803" y="5102"/>
                </a:lnTo>
                <a:lnTo>
                  <a:pt x="6803" y="0"/>
                </a:lnTo>
                <a:lnTo>
                  <a:pt x="0" y="0"/>
                </a:lnTo>
                <a:close/>
                <a:moveTo>
                  <a:pt x="6751" y="5048"/>
                </a:moveTo>
                <a:lnTo>
                  <a:pt x="52" y="5048"/>
                </a:lnTo>
                <a:lnTo>
                  <a:pt x="52" y="54"/>
                </a:lnTo>
                <a:lnTo>
                  <a:pt x="6751" y="54"/>
                </a:lnTo>
                <a:lnTo>
                  <a:pt x="6751" y="504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solidFill>
                <a:srgbClr val="2D2D2A"/>
              </a:solidFill>
            </a:endParaRPr>
          </a:p>
        </p:txBody>
      </p:sp>
      <p:sp>
        <p:nvSpPr>
          <p:cNvPr id="150" name="TextBox 149"/>
          <p:cNvSpPr txBox="1"/>
          <p:nvPr/>
        </p:nvSpPr>
        <p:spPr>
          <a:xfrm>
            <a:off x="8138559" y="6567050"/>
            <a:ext cx="545862" cy="123111"/>
          </a:xfrm>
          <a:prstGeom prst="rect">
            <a:avLst/>
          </a:prstGeom>
          <a:noFill/>
        </p:spPr>
        <p:txBody>
          <a:bodyPr wrap="square" lIns="0" tIns="0" rIns="0" bIns="0" rtlCol="0">
            <a:spAutoFit/>
          </a:bodyPr>
          <a:lstStyle/>
          <a:p>
            <a:pPr algn="r"/>
            <a:fld id="{567A4CEE-210B-4A43-8E57-98E37E0AC15F}" type="slidenum">
              <a:rPr lang="en-US" sz="800" smtClean="0">
                <a:solidFill>
                  <a:prstClr val="white"/>
                </a:solidFill>
                <a:latin typeface="Arial"/>
              </a:rPr>
              <a:pPr algn="r"/>
              <a:t>‹#›</a:t>
            </a:fld>
            <a:endParaRPr lang="en-US" sz="800" dirty="0">
              <a:solidFill>
                <a:prstClr val="white"/>
              </a:solidFill>
              <a:latin typeface="Arial"/>
            </a:endParaRPr>
          </a:p>
        </p:txBody>
      </p:sp>
      <p:sp>
        <p:nvSpPr>
          <p:cNvPr id="154" name="Rectangle 153"/>
          <p:cNvSpPr/>
          <p:nvPr/>
        </p:nvSpPr>
        <p:spPr>
          <a:xfrm>
            <a:off x="7038578" y="6567049"/>
            <a:ext cx="1099980" cy="123111"/>
          </a:xfrm>
          <a:prstGeom prst="rect">
            <a:avLst/>
          </a:prstGeom>
          <a:noFill/>
        </p:spPr>
        <p:txBody>
          <a:bodyPr wrap="square" lIns="0" tIns="0" rIns="0" bIns="0" rtlCol="0">
            <a:spAutoFit/>
          </a:bodyPr>
          <a:lstStyle/>
          <a:p>
            <a:pPr algn="r"/>
            <a:r>
              <a:rPr lang="en-US" sz="800" dirty="0">
                <a:solidFill>
                  <a:prstClr val="white"/>
                </a:solidFill>
                <a:latin typeface="Arial"/>
              </a:rPr>
              <a:t>© Duarte, Inc. 2014</a:t>
            </a:r>
          </a:p>
        </p:txBody>
      </p:sp>
      <p:cxnSp>
        <p:nvCxnSpPr>
          <p:cNvPr id="153" name="Straight Connector 152"/>
          <p:cNvCxnSpPr/>
          <p:nvPr/>
        </p:nvCxnSpPr>
        <p:spPr>
          <a:xfrm flipH="1">
            <a:off x="457732" y="4030998"/>
            <a:ext cx="822668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Placeholder 6"/>
          <p:cNvSpPr>
            <a:spLocks noGrp="1"/>
          </p:cNvSpPr>
          <p:nvPr>
            <p:ph type="body" sz="quarter" idx="14"/>
          </p:nvPr>
        </p:nvSpPr>
        <p:spPr>
          <a:xfrm>
            <a:off x="458788" y="4320136"/>
            <a:ext cx="5438508" cy="2079076"/>
          </a:xfrm>
        </p:spPr>
        <p:txBody>
          <a:bodyPr>
            <a:noAutofit/>
          </a:bodyPr>
          <a:lstStyle>
            <a:lvl1pPr marL="0" indent="0">
              <a:lnSpc>
                <a:spcPct val="110000"/>
              </a:lnSpc>
              <a:spcAft>
                <a:spcPts val="1000"/>
              </a:spcAft>
              <a:buClr>
                <a:schemeClr val="bg1"/>
              </a:buClr>
              <a:buFont typeface="Arial" panose="020B0604020202020204" pitchFamily="34" charset="0"/>
              <a:buChar char="​"/>
              <a:defRPr sz="1600" i="1">
                <a:solidFill>
                  <a:schemeClr val="bg1"/>
                </a:solidFill>
                <a:latin typeface="+mn-lt"/>
              </a:defRPr>
            </a:lvl1pPr>
            <a:lvl2pPr marL="0" indent="0">
              <a:lnSpc>
                <a:spcPct val="110000"/>
              </a:lnSpc>
              <a:spcAft>
                <a:spcPts val="1000"/>
              </a:spcAft>
              <a:buClr>
                <a:schemeClr val="bg1"/>
              </a:buClr>
              <a:buFont typeface="Arial" panose="020B0604020202020204" pitchFamily="34" charset="0"/>
              <a:buChar char="​"/>
              <a:defRPr sz="1600" i="1">
                <a:solidFill>
                  <a:schemeClr val="bg1"/>
                </a:solidFill>
                <a:latin typeface="+mn-lt"/>
              </a:defRPr>
            </a:lvl2pPr>
            <a:lvl3pPr marL="0" indent="0">
              <a:lnSpc>
                <a:spcPct val="110000"/>
              </a:lnSpc>
              <a:spcAft>
                <a:spcPts val="1000"/>
              </a:spcAft>
              <a:buClr>
                <a:schemeClr val="bg1"/>
              </a:buClr>
              <a:buFont typeface="Arial" panose="020B0604020202020204" pitchFamily="34" charset="0"/>
              <a:buChar char="​"/>
              <a:defRPr sz="1600" i="1">
                <a:solidFill>
                  <a:schemeClr val="bg1"/>
                </a:solidFill>
                <a:latin typeface="+mn-lt"/>
              </a:defRPr>
            </a:lvl3pPr>
            <a:lvl4pPr marL="0" indent="0">
              <a:lnSpc>
                <a:spcPct val="110000"/>
              </a:lnSpc>
              <a:spcAft>
                <a:spcPts val="1000"/>
              </a:spcAft>
              <a:buClr>
                <a:schemeClr val="bg1"/>
              </a:buClr>
              <a:buFont typeface="Arial" panose="020B0604020202020204" pitchFamily="34" charset="0"/>
              <a:buChar char="​"/>
              <a:defRPr sz="1600" i="1">
                <a:solidFill>
                  <a:schemeClr val="bg1"/>
                </a:solidFill>
                <a:latin typeface="+mn-lt"/>
              </a:defRPr>
            </a:lvl4pPr>
            <a:lvl5pPr marL="0" indent="0">
              <a:lnSpc>
                <a:spcPct val="110000"/>
              </a:lnSpc>
              <a:spcAft>
                <a:spcPts val="1000"/>
              </a:spcAft>
              <a:buClr>
                <a:schemeClr val="bg1"/>
              </a:buClr>
              <a:buFont typeface="Arial" panose="020B0604020202020204" pitchFamily="34" charset="0"/>
              <a:buChar char="​"/>
              <a:defRPr sz="1600" i="1">
                <a:solidFill>
                  <a:schemeClr val="bg1"/>
                </a:solidFill>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9"/>
          <p:cNvSpPr>
            <a:spLocks noGrp="1"/>
          </p:cNvSpPr>
          <p:nvPr>
            <p:ph type="body" sz="quarter" idx="15" hasCustomPrompt="1"/>
          </p:nvPr>
        </p:nvSpPr>
        <p:spPr>
          <a:xfrm>
            <a:off x="6043787" y="4183401"/>
            <a:ext cx="2640634" cy="2215810"/>
          </a:xfrm>
        </p:spPr>
        <p:txBody>
          <a:bodyPr anchor="ctr">
            <a:noAutofit/>
          </a:bodyPr>
          <a:lstStyle>
            <a:lvl1pPr algn="r">
              <a:buFontTx/>
              <a:buNone/>
              <a:defRPr sz="13300" b="1" i="0">
                <a:solidFill>
                  <a:schemeClr val="bg1"/>
                </a:solidFill>
                <a:latin typeface="Arial Narrow" panose="020B0606020202030204" pitchFamily="34" charset="0"/>
              </a:defRPr>
            </a:lvl1pPr>
            <a:lvl2pPr algn="r">
              <a:buFontTx/>
              <a:buNone/>
              <a:defRPr sz="13300">
                <a:solidFill>
                  <a:schemeClr val="bg1"/>
                </a:solidFill>
                <a:latin typeface="Arial Narrow" panose="020B0606020202030204" pitchFamily="34" charset="0"/>
              </a:defRPr>
            </a:lvl2pPr>
            <a:lvl3pPr algn="r">
              <a:buFontTx/>
              <a:buNone/>
              <a:defRPr sz="13300">
                <a:solidFill>
                  <a:schemeClr val="bg1"/>
                </a:solidFill>
                <a:latin typeface="Arial Narrow" panose="020B0606020202030204" pitchFamily="34" charset="0"/>
              </a:defRPr>
            </a:lvl3pPr>
            <a:lvl4pPr algn="r">
              <a:buFontTx/>
              <a:buNone/>
              <a:defRPr sz="13300">
                <a:solidFill>
                  <a:schemeClr val="bg1"/>
                </a:solidFill>
                <a:latin typeface="Arial Narrow" panose="020B0606020202030204" pitchFamily="34" charset="0"/>
              </a:defRPr>
            </a:lvl4pPr>
            <a:lvl5pPr algn="r">
              <a:buFontTx/>
              <a:buNone/>
              <a:defRPr sz="13300">
                <a:solidFill>
                  <a:schemeClr val="bg1"/>
                </a:solidFill>
                <a:latin typeface="Arial Narrow" panose="020B0606020202030204" pitchFamily="34" charset="0"/>
              </a:defRPr>
            </a:lvl5pPr>
          </a:lstStyle>
          <a:p>
            <a:pPr lvl="0"/>
            <a:r>
              <a:rPr lang="en-US" dirty="0"/>
              <a:t>##</a:t>
            </a:r>
          </a:p>
        </p:txBody>
      </p:sp>
    </p:spTree>
    <p:extLst>
      <p:ext uri="{BB962C8B-B14F-4D97-AF65-F5344CB8AC3E}">
        <p14:creationId xmlns:p14="http://schemas.microsoft.com/office/powerpoint/2010/main" val="3055431760"/>
      </p:ext>
    </p:extLst>
  </p:cSld>
  <p:clrMapOvr>
    <a:masterClrMapping/>
  </p:clrMapOvr>
  <p:transition>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Case Study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732" y="1144955"/>
            <a:ext cx="6830170" cy="3512086"/>
          </a:xfrm>
        </p:spPr>
        <p:txBody>
          <a:bodyPr>
            <a:noAutofit/>
          </a:bodyPr>
          <a:lstStyle>
            <a:lvl1pPr>
              <a:lnSpc>
                <a:spcPct val="90000"/>
              </a:lnSpc>
              <a:spcAft>
                <a:spcPts val="600"/>
              </a:spcAft>
              <a:defRPr sz="6600" cap="none" spc="-150" baseline="0">
                <a:solidFill>
                  <a:schemeClr val="accent3"/>
                </a:solidFill>
                <a:latin typeface="+mj-lt"/>
              </a:defRPr>
            </a:lvl1pPr>
          </a:lstStyle>
          <a:p>
            <a:r>
              <a:rPr lang="en-US"/>
              <a:t>Click to edit Master title style</a:t>
            </a:r>
            <a:endParaRPr lang="en-US" dirty="0"/>
          </a:p>
        </p:txBody>
      </p:sp>
      <p:sp>
        <p:nvSpPr>
          <p:cNvPr id="3" name="Content Placeholder 2"/>
          <p:cNvSpPr>
            <a:spLocks noGrp="1"/>
          </p:cNvSpPr>
          <p:nvPr>
            <p:ph idx="1"/>
          </p:nvPr>
        </p:nvSpPr>
        <p:spPr>
          <a:xfrm>
            <a:off x="457732" y="5130683"/>
            <a:ext cx="8229068" cy="1268528"/>
          </a:xfrm>
        </p:spPr>
        <p:txBody>
          <a:bodyPr>
            <a:noAutofit/>
          </a:bodyPr>
          <a:lstStyle>
            <a:lvl1pPr>
              <a:lnSpc>
                <a:spcPct val="110000"/>
              </a:lnSpc>
              <a:spcAft>
                <a:spcPts val="600"/>
              </a:spcAft>
              <a:buNone/>
              <a:defRPr sz="1100" b="0" i="0">
                <a:solidFill>
                  <a:schemeClr val="tx1">
                    <a:lumMod val="75000"/>
                    <a:lumOff val="25000"/>
                  </a:schemeClr>
                </a:solidFill>
                <a:latin typeface="+mj-lt"/>
              </a:defRPr>
            </a:lvl1pPr>
            <a:lvl2pPr>
              <a:defRPr sz="1100" b="0" i="0">
                <a:solidFill>
                  <a:schemeClr val="tx2"/>
                </a:solidFill>
                <a:latin typeface="+mj-lt"/>
              </a:defRPr>
            </a:lvl2pPr>
            <a:lvl3pPr>
              <a:defRPr sz="1100" b="0" i="0">
                <a:solidFill>
                  <a:schemeClr val="tx2"/>
                </a:solidFill>
                <a:latin typeface="+mj-lt"/>
              </a:defRPr>
            </a:lvl3pPr>
            <a:lvl4pPr>
              <a:defRPr sz="1100" b="0" i="0">
                <a:solidFill>
                  <a:schemeClr val="tx2"/>
                </a:solidFill>
                <a:latin typeface="+mj-lt"/>
              </a:defRPr>
            </a:lvl4pPr>
            <a:lvl5pPr>
              <a:defRPr sz="1100" b="0" i="0">
                <a:solidFill>
                  <a:schemeClr val="tx2"/>
                </a:solidFill>
                <a:latin typeface="+mj-lt"/>
              </a:defRPr>
            </a:lvl5pPr>
          </a:lstStyle>
          <a:p>
            <a:pPr lvl="0"/>
            <a:r>
              <a:rPr lang="en-US"/>
              <a:t>Edit Master text styles</a:t>
            </a:r>
          </a:p>
        </p:txBody>
      </p:sp>
      <p:sp>
        <p:nvSpPr>
          <p:cNvPr id="152" name="Text Placeholder 2"/>
          <p:cNvSpPr>
            <a:spLocks noGrp="1"/>
          </p:cNvSpPr>
          <p:nvPr>
            <p:ph type="body" idx="10"/>
          </p:nvPr>
        </p:nvSpPr>
        <p:spPr>
          <a:xfrm>
            <a:off x="459580" y="457200"/>
            <a:ext cx="8227220" cy="536519"/>
          </a:xfrm>
        </p:spPr>
        <p:txBody>
          <a:bodyPr anchor="t">
            <a:noAutofit/>
          </a:bodyPr>
          <a:lstStyle>
            <a:lvl1pPr marL="0" indent="0">
              <a:buNone/>
              <a:defRPr sz="1500" b="0" i="0" cap="all" baseline="0">
                <a:solidFill>
                  <a:schemeClr val="tx1">
                    <a:lumMod val="50000"/>
                    <a:lumOff val="50000"/>
                  </a:schemeClr>
                </a:solidFill>
                <a:latin typeface="Arial Narrow" panose="020B0606020202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cxnSp>
        <p:nvCxnSpPr>
          <p:cNvPr id="276" name="Straight Connector 275"/>
          <p:cNvCxnSpPr/>
          <p:nvPr/>
        </p:nvCxnSpPr>
        <p:spPr>
          <a:xfrm>
            <a:off x="457731" y="6873247"/>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7" name="Straight Connector 276"/>
          <p:cNvCxnSpPr/>
          <p:nvPr/>
        </p:nvCxnSpPr>
        <p:spPr>
          <a:xfrm>
            <a:off x="8684419" y="6873247"/>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78" name="Group 277"/>
          <p:cNvGrpSpPr/>
          <p:nvPr/>
        </p:nvGrpSpPr>
        <p:grpSpPr>
          <a:xfrm>
            <a:off x="7986158" y="6873247"/>
            <a:ext cx="152400" cy="122115"/>
            <a:chOff x="7983415" y="6582508"/>
            <a:chExt cx="152400" cy="486507"/>
          </a:xfrm>
        </p:grpSpPr>
        <p:cxnSp>
          <p:nvCxnSpPr>
            <p:cNvPr id="309" name="Straight Connector 308"/>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10" name="Straight Connector 309"/>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9" name="Group 278"/>
          <p:cNvGrpSpPr/>
          <p:nvPr/>
        </p:nvGrpSpPr>
        <p:grpSpPr>
          <a:xfrm>
            <a:off x="7287901" y="6873247"/>
            <a:ext cx="152400" cy="122115"/>
            <a:chOff x="7983415" y="6582508"/>
            <a:chExt cx="152400" cy="486507"/>
          </a:xfrm>
        </p:grpSpPr>
        <p:cxnSp>
          <p:nvCxnSpPr>
            <p:cNvPr id="307" name="Straight Connector 306"/>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8" name="Straight Connector 307"/>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0" name="Group 279"/>
          <p:cNvGrpSpPr/>
          <p:nvPr/>
        </p:nvGrpSpPr>
        <p:grpSpPr>
          <a:xfrm>
            <a:off x="6589644" y="6873247"/>
            <a:ext cx="152400" cy="122115"/>
            <a:chOff x="7983415" y="6582508"/>
            <a:chExt cx="152400" cy="486507"/>
          </a:xfrm>
        </p:grpSpPr>
        <p:cxnSp>
          <p:nvCxnSpPr>
            <p:cNvPr id="305" name="Straight Connector 304"/>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6" name="Straight Connector 305"/>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1" name="Group 280"/>
          <p:cNvGrpSpPr/>
          <p:nvPr/>
        </p:nvGrpSpPr>
        <p:grpSpPr>
          <a:xfrm>
            <a:off x="5891387" y="6873247"/>
            <a:ext cx="152400" cy="122115"/>
            <a:chOff x="7983415" y="6582508"/>
            <a:chExt cx="152400" cy="486507"/>
          </a:xfrm>
        </p:grpSpPr>
        <p:cxnSp>
          <p:nvCxnSpPr>
            <p:cNvPr id="303" name="Straight Connector 302"/>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4" name="Straight Connector 303"/>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2" name="Group 281"/>
          <p:cNvGrpSpPr/>
          <p:nvPr/>
        </p:nvGrpSpPr>
        <p:grpSpPr>
          <a:xfrm>
            <a:off x="5193130" y="6873247"/>
            <a:ext cx="152400" cy="122115"/>
            <a:chOff x="7983415" y="6582508"/>
            <a:chExt cx="152400" cy="486507"/>
          </a:xfrm>
        </p:grpSpPr>
        <p:cxnSp>
          <p:nvCxnSpPr>
            <p:cNvPr id="301" name="Straight Connector 300"/>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3" name="Group 282"/>
          <p:cNvGrpSpPr/>
          <p:nvPr/>
        </p:nvGrpSpPr>
        <p:grpSpPr>
          <a:xfrm>
            <a:off x="4494873" y="6873247"/>
            <a:ext cx="152400" cy="122115"/>
            <a:chOff x="7983415" y="6582508"/>
            <a:chExt cx="152400" cy="486507"/>
          </a:xfrm>
        </p:grpSpPr>
        <p:cxnSp>
          <p:nvCxnSpPr>
            <p:cNvPr id="299" name="Straight Connector 298"/>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0" name="Straight Connector 299"/>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4" name="Group 283"/>
          <p:cNvGrpSpPr/>
          <p:nvPr/>
        </p:nvGrpSpPr>
        <p:grpSpPr>
          <a:xfrm>
            <a:off x="3796616" y="6873247"/>
            <a:ext cx="152400" cy="122115"/>
            <a:chOff x="7983415" y="6582508"/>
            <a:chExt cx="152400" cy="486507"/>
          </a:xfrm>
        </p:grpSpPr>
        <p:cxnSp>
          <p:nvCxnSpPr>
            <p:cNvPr id="297" name="Straight Connector 296"/>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5" name="Group 284"/>
          <p:cNvGrpSpPr/>
          <p:nvPr/>
        </p:nvGrpSpPr>
        <p:grpSpPr>
          <a:xfrm>
            <a:off x="3098359" y="6873247"/>
            <a:ext cx="152400" cy="122115"/>
            <a:chOff x="7983415" y="6582508"/>
            <a:chExt cx="152400" cy="486507"/>
          </a:xfrm>
        </p:grpSpPr>
        <p:cxnSp>
          <p:nvCxnSpPr>
            <p:cNvPr id="295" name="Straight Connector 294"/>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6" name="Straight Connector 295"/>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6" name="Group 285"/>
          <p:cNvGrpSpPr/>
          <p:nvPr/>
        </p:nvGrpSpPr>
        <p:grpSpPr>
          <a:xfrm>
            <a:off x="2400102" y="6873247"/>
            <a:ext cx="152400" cy="122115"/>
            <a:chOff x="7983415" y="6582508"/>
            <a:chExt cx="152400" cy="486507"/>
          </a:xfrm>
        </p:grpSpPr>
        <p:cxnSp>
          <p:nvCxnSpPr>
            <p:cNvPr id="293" name="Straight Connector 292"/>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7" name="Group 286"/>
          <p:cNvGrpSpPr/>
          <p:nvPr/>
        </p:nvGrpSpPr>
        <p:grpSpPr>
          <a:xfrm>
            <a:off x="1701845" y="6873247"/>
            <a:ext cx="152400" cy="122115"/>
            <a:chOff x="7983415" y="6582508"/>
            <a:chExt cx="152400" cy="486507"/>
          </a:xfrm>
        </p:grpSpPr>
        <p:cxnSp>
          <p:nvCxnSpPr>
            <p:cNvPr id="291" name="Straight Connector 290"/>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8" name="Group 287"/>
          <p:cNvGrpSpPr/>
          <p:nvPr/>
        </p:nvGrpSpPr>
        <p:grpSpPr>
          <a:xfrm>
            <a:off x="1003588" y="6873247"/>
            <a:ext cx="152400" cy="122115"/>
            <a:chOff x="7983415" y="6582508"/>
            <a:chExt cx="152400" cy="486507"/>
          </a:xfrm>
        </p:grpSpPr>
        <p:cxnSp>
          <p:nvCxnSpPr>
            <p:cNvPr id="289" name="Straight Connector 288"/>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0" name="Straight Connector 289"/>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41" name="Straight Connector 240"/>
          <p:cNvCxnSpPr/>
          <p:nvPr/>
        </p:nvCxnSpPr>
        <p:spPr>
          <a:xfrm rot="5400000">
            <a:off x="-90267" y="392949"/>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42" name="Group 241"/>
          <p:cNvGrpSpPr/>
          <p:nvPr/>
        </p:nvGrpSpPr>
        <p:grpSpPr>
          <a:xfrm rot="5400000">
            <a:off x="-166467" y="5940709"/>
            <a:ext cx="152400" cy="122115"/>
            <a:chOff x="7983415" y="6582508"/>
            <a:chExt cx="152400" cy="486507"/>
          </a:xfrm>
        </p:grpSpPr>
        <p:cxnSp>
          <p:nvCxnSpPr>
            <p:cNvPr id="274" name="Straight Connector 273"/>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5" name="Straight Connector 274"/>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3" name="Group 242"/>
          <p:cNvGrpSpPr/>
          <p:nvPr/>
        </p:nvGrpSpPr>
        <p:grpSpPr>
          <a:xfrm rot="5400000">
            <a:off x="-166467" y="5467067"/>
            <a:ext cx="152400" cy="122115"/>
            <a:chOff x="7983415" y="6582508"/>
            <a:chExt cx="152400" cy="486507"/>
          </a:xfrm>
        </p:grpSpPr>
        <p:cxnSp>
          <p:nvCxnSpPr>
            <p:cNvPr id="272" name="Straight Connector 271"/>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3" name="Straight Connector 272"/>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4" name="Group 243"/>
          <p:cNvGrpSpPr/>
          <p:nvPr/>
        </p:nvGrpSpPr>
        <p:grpSpPr>
          <a:xfrm rot="5400000">
            <a:off x="-166467" y="4993425"/>
            <a:ext cx="152400" cy="122115"/>
            <a:chOff x="7983415" y="6582508"/>
            <a:chExt cx="152400" cy="486507"/>
          </a:xfrm>
        </p:grpSpPr>
        <p:cxnSp>
          <p:nvCxnSpPr>
            <p:cNvPr id="270" name="Straight Connector 269"/>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5" name="Group 244"/>
          <p:cNvGrpSpPr/>
          <p:nvPr/>
        </p:nvGrpSpPr>
        <p:grpSpPr>
          <a:xfrm rot="5400000">
            <a:off x="-166467" y="4519783"/>
            <a:ext cx="152400" cy="122115"/>
            <a:chOff x="7983415" y="6582508"/>
            <a:chExt cx="152400" cy="486507"/>
          </a:xfrm>
        </p:grpSpPr>
        <p:cxnSp>
          <p:nvCxnSpPr>
            <p:cNvPr id="268" name="Straight Connector 267"/>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9" name="Straight Connector 268"/>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6" name="Group 245"/>
          <p:cNvGrpSpPr/>
          <p:nvPr/>
        </p:nvGrpSpPr>
        <p:grpSpPr>
          <a:xfrm rot="5400000">
            <a:off x="-166467" y="4046141"/>
            <a:ext cx="152400" cy="122115"/>
            <a:chOff x="7983415" y="6582508"/>
            <a:chExt cx="152400" cy="486507"/>
          </a:xfrm>
        </p:grpSpPr>
        <p:cxnSp>
          <p:nvCxnSpPr>
            <p:cNvPr id="266" name="Straight Connector 265"/>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7" name="Group 246"/>
          <p:cNvGrpSpPr/>
          <p:nvPr/>
        </p:nvGrpSpPr>
        <p:grpSpPr>
          <a:xfrm rot="5400000">
            <a:off x="-166467" y="3572499"/>
            <a:ext cx="152400" cy="122115"/>
            <a:chOff x="7983415" y="6582508"/>
            <a:chExt cx="152400" cy="486507"/>
          </a:xfrm>
        </p:grpSpPr>
        <p:cxnSp>
          <p:nvCxnSpPr>
            <p:cNvPr id="264" name="Straight Connector 263"/>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8" name="Group 247"/>
          <p:cNvGrpSpPr/>
          <p:nvPr/>
        </p:nvGrpSpPr>
        <p:grpSpPr>
          <a:xfrm rot="5400000">
            <a:off x="-166467" y="3098857"/>
            <a:ext cx="152400" cy="122115"/>
            <a:chOff x="7983415" y="6582508"/>
            <a:chExt cx="152400" cy="486507"/>
          </a:xfrm>
        </p:grpSpPr>
        <p:cxnSp>
          <p:nvCxnSpPr>
            <p:cNvPr id="262" name="Straight Connector 261"/>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3" name="Straight Connector 262"/>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9" name="Group 248"/>
          <p:cNvGrpSpPr/>
          <p:nvPr/>
        </p:nvGrpSpPr>
        <p:grpSpPr>
          <a:xfrm rot="5400000">
            <a:off x="-166467" y="2625215"/>
            <a:ext cx="152400" cy="122115"/>
            <a:chOff x="7983415" y="6582508"/>
            <a:chExt cx="152400" cy="486507"/>
          </a:xfrm>
        </p:grpSpPr>
        <p:cxnSp>
          <p:nvCxnSpPr>
            <p:cNvPr id="260" name="Straight Connector 259"/>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0" name="Group 249"/>
          <p:cNvGrpSpPr/>
          <p:nvPr/>
        </p:nvGrpSpPr>
        <p:grpSpPr>
          <a:xfrm rot="5400000">
            <a:off x="-166467" y="2151573"/>
            <a:ext cx="152400" cy="122115"/>
            <a:chOff x="7983415" y="6582508"/>
            <a:chExt cx="152400" cy="486507"/>
          </a:xfrm>
        </p:grpSpPr>
        <p:cxnSp>
          <p:nvCxnSpPr>
            <p:cNvPr id="258" name="Straight Connector 257"/>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1" name="Group 250"/>
          <p:cNvGrpSpPr/>
          <p:nvPr/>
        </p:nvGrpSpPr>
        <p:grpSpPr>
          <a:xfrm rot="5400000">
            <a:off x="-166467" y="1677931"/>
            <a:ext cx="152400" cy="122115"/>
            <a:chOff x="7983415" y="6582508"/>
            <a:chExt cx="152400" cy="486507"/>
          </a:xfrm>
        </p:grpSpPr>
        <p:cxnSp>
          <p:nvCxnSpPr>
            <p:cNvPr id="256" name="Straight Connector 255"/>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2" name="Group 251"/>
          <p:cNvGrpSpPr/>
          <p:nvPr/>
        </p:nvGrpSpPr>
        <p:grpSpPr>
          <a:xfrm rot="5400000">
            <a:off x="-166467" y="997340"/>
            <a:ext cx="152400" cy="122115"/>
            <a:chOff x="7983415" y="6582508"/>
            <a:chExt cx="152400" cy="486507"/>
          </a:xfrm>
        </p:grpSpPr>
        <p:cxnSp>
          <p:nvCxnSpPr>
            <p:cNvPr id="254" name="Straight Connector 253"/>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53" name="Straight Connector 252"/>
          <p:cNvCxnSpPr/>
          <p:nvPr/>
        </p:nvCxnSpPr>
        <p:spPr>
          <a:xfrm rot="5400000">
            <a:off x="-90267" y="6338154"/>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6" name="Straight Connector 205"/>
          <p:cNvCxnSpPr/>
          <p:nvPr/>
        </p:nvCxnSpPr>
        <p:spPr>
          <a:xfrm rot="5400000">
            <a:off x="9227541" y="392949"/>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07" name="Group 206"/>
          <p:cNvGrpSpPr/>
          <p:nvPr/>
        </p:nvGrpSpPr>
        <p:grpSpPr>
          <a:xfrm rot="5400000">
            <a:off x="9151341" y="5940709"/>
            <a:ext cx="152400" cy="122115"/>
            <a:chOff x="7983415" y="6582508"/>
            <a:chExt cx="152400" cy="486507"/>
          </a:xfrm>
        </p:grpSpPr>
        <p:cxnSp>
          <p:nvCxnSpPr>
            <p:cNvPr id="239" name="Straight Connector 238"/>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8" name="Group 207"/>
          <p:cNvGrpSpPr/>
          <p:nvPr/>
        </p:nvGrpSpPr>
        <p:grpSpPr>
          <a:xfrm rot="5400000">
            <a:off x="9151341" y="5467067"/>
            <a:ext cx="152400" cy="122115"/>
            <a:chOff x="7983415" y="6582508"/>
            <a:chExt cx="152400" cy="486507"/>
          </a:xfrm>
        </p:grpSpPr>
        <p:cxnSp>
          <p:nvCxnSpPr>
            <p:cNvPr id="237" name="Straight Connector 236"/>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9" name="Group 208"/>
          <p:cNvGrpSpPr/>
          <p:nvPr/>
        </p:nvGrpSpPr>
        <p:grpSpPr>
          <a:xfrm rot="5400000">
            <a:off x="9151341" y="4993425"/>
            <a:ext cx="152400" cy="122115"/>
            <a:chOff x="7983415" y="6582508"/>
            <a:chExt cx="152400" cy="486507"/>
          </a:xfrm>
        </p:grpSpPr>
        <p:cxnSp>
          <p:nvCxnSpPr>
            <p:cNvPr id="235" name="Straight Connector 234"/>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6" name="Straight Connector 235"/>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0" name="Group 209"/>
          <p:cNvGrpSpPr/>
          <p:nvPr/>
        </p:nvGrpSpPr>
        <p:grpSpPr>
          <a:xfrm rot="5400000">
            <a:off x="9151341" y="4519783"/>
            <a:ext cx="152400" cy="122115"/>
            <a:chOff x="7983415" y="6582508"/>
            <a:chExt cx="152400" cy="486507"/>
          </a:xfrm>
        </p:grpSpPr>
        <p:cxnSp>
          <p:nvCxnSpPr>
            <p:cNvPr id="233" name="Straight Connector 232"/>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4" name="Straight Connector 233"/>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1" name="Group 210"/>
          <p:cNvGrpSpPr/>
          <p:nvPr/>
        </p:nvGrpSpPr>
        <p:grpSpPr>
          <a:xfrm rot="5400000">
            <a:off x="9151341" y="4046141"/>
            <a:ext cx="152400" cy="122115"/>
            <a:chOff x="7983415" y="6582508"/>
            <a:chExt cx="152400" cy="486507"/>
          </a:xfrm>
        </p:grpSpPr>
        <p:cxnSp>
          <p:nvCxnSpPr>
            <p:cNvPr id="231" name="Straight Connector 230"/>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2" name="Straight Connector 231"/>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2" name="Group 211"/>
          <p:cNvGrpSpPr/>
          <p:nvPr/>
        </p:nvGrpSpPr>
        <p:grpSpPr>
          <a:xfrm rot="5400000">
            <a:off x="9151341" y="3572499"/>
            <a:ext cx="152400" cy="122115"/>
            <a:chOff x="7983415" y="6582508"/>
            <a:chExt cx="152400" cy="486507"/>
          </a:xfrm>
        </p:grpSpPr>
        <p:cxnSp>
          <p:nvCxnSpPr>
            <p:cNvPr id="229" name="Straight Connector 228"/>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3" name="Group 212"/>
          <p:cNvGrpSpPr/>
          <p:nvPr/>
        </p:nvGrpSpPr>
        <p:grpSpPr>
          <a:xfrm rot="5400000">
            <a:off x="9151341" y="3098857"/>
            <a:ext cx="152400" cy="122115"/>
            <a:chOff x="7983415" y="6582508"/>
            <a:chExt cx="152400" cy="486507"/>
          </a:xfrm>
        </p:grpSpPr>
        <p:cxnSp>
          <p:nvCxnSpPr>
            <p:cNvPr id="227" name="Straight Connector 226"/>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4" name="Group 213"/>
          <p:cNvGrpSpPr/>
          <p:nvPr/>
        </p:nvGrpSpPr>
        <p:grpSpPr>
          <a:xfrm rot="5400000">
            <a:off x="9151341" y="2625215"/>
            <a:ext cx="152400" cy="122115"/>
            <a:chOff x="7983415" y="6582508"/>
            <a:chExt cx="152400" cy="486507"/>
          </a:xfrm>
        </p:grpSpPr>
        <p:cxnSp>
          <p:nvCxnSpPr>
            <p:cNvPr id="225" name="Straight Connector 224"/>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5" name="Group 214"/>
          <p:cNvGrpSpPr/>
          <p:nvPr/>
        </p:nvGrpSpPr>
        <p:grpSpPr>
          <a:xfrm rot="5400000">
            <a:off x="9151341" y="2151573"/>
            <a:ext cx="152400" cy="122115"/>
            <a:chOff x="7983415" y="6582508"/>
            <a:chExt cx="152400" cy="486507"/>
          </a:xfrm>
        </p:grpSpPr>
        <p:cxnSp>
          <p:nvCxnSpPr>
            <p:cNvPr id="223" name="Straight Connector 222"/>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6" name="Group 215"/>
          <p:cNvGrpSpPr/>
          <p:nvPr/>
        </p:nvGrpSpPr>
        <p:grpSpPr>
          <a:xfrm rot="5400000">
            <a:off x="9151341" y="1677931"/>
            <a:ext cx="152400" cy="122115"/>
            <a:chOff x="7983415" y="6582508"/>
            <a:chExt cx="152400" cy="486507"/>
          </a:xfrm>
        </p:grpSpPr>
        <p:cxnSp>
          <p:nvCxnSpPr>
            <p:cNvPr id="221" name="Straight Connector 220"/>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7" name="Group 216"/>
          <p:cNvGrpSpPr/>
          <p:nvPr/>
        </p:nvGrpSpPr>
        <p:grpSpPr>
          <a:xfrm rot="5400000">
            <a:off x="9151341" y="997340"/>
            <a:ext cx="152400" cy="122115"/>
            <a:chOff x="7983415" y="6582508"/>
            <a:chExt cx="152400" cy="486507"/>
          </a:xfrm>
        </p:grpSpPr>
        <p:cxnSp>
          <p:nvCxnSpPr>
            <p:cNvPr id="219" name="Straight Connector 218"/>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18" name="Straight Connector 217"/>
          <p:cNvCxnSpPr/>
          <p:nvPr/>
        </p:nvCxnSpPr>
        <p:spPr>
          <a:xfrm rot="5400000">
            <a:off x="9227541" y="6338154"/>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457731" y="-141165"/>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a:off x="8684419" y="-141165"/>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173" name="Group 172"/>
          <p:cNvGrpSpPr/>
          <p:nvPr/>
        </p:nvGrpSpPr>
        <p:grpSpPr>
          <a:xfrm>
            <a:off x="7986158" y="-141165"/>
            <a:ext cx="152400" cy="122115"/>
            <a:chOff x="7983415" y="6582508"/>
            <a:chExt cx="152400" cy="486507"/>
          </a:xfrm>
        </p:grpSpPr>
        <p:cxnSp>
          <p:nvCxnSpPr>
            <p:cNvPr id="204" name="Straight Connector 203"/>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4" name="Group 173"/>
          <p:cNvGrpSpPr/>
          <p:nvPr/>
        </p:nvGrpSpPr>
        <p:grpSpPr>
          <a:xfrm>
            <a:off x="7287901" y="-141165"/>
            <a:ext cx="152400" cy="122115"/>
            <a:chOff x="7983415" y="6582508"/>
            <a:chExt cx="152400" cy="486507"/>
          </a:xfrm>
        </p:grpSpPr>
        <p:cxnSp>
          <p:nvCxnSpPr>
            <p:cNvPr id="202" name="Straight Connector 201"/>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3" name="Straight Connector 202"/>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5" name="Group 174"/>
          <p:cNvGrpSpPr/>
          <p:nvPr/>
        </p:nvGrpSpPr>
        <p:grpSpPr>
          <a:xfrm>
            <a:off x="6589644" y="-141165"/>
            <a:ext cx="152400" cy="122115"/>
            <a:chOff x="7983415" y="6582508"/>
            <a:chExt cx="152400" cy="486507"/>
          </a:xfrm>
        </p:grpSpPr>
        <p:cxnSp>
          <p:nvCxnSpPr>
            <p:cNvPr id="200" name="Straight Connector 199"/>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1" name="Straight Connector 200"/>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6" name="Group 175"/>
          <p:cNvGrpSpPr/>
          <p:nvPr/>
        </p:nvGrpSpPr>
        <p:grpSpPr>
          <a:xfrm>
            <a:off x="5891387" y="-141165"/>
            <a:ext cx="152400" cy="122115"/>
            <a:chOff x="7983415" y="6582508"/>
            <a:chExt cx="152400" cy="486507"/>
          </a:xfrm>
        </p:grpSpPr>
        <p:cxnSp>
          <p:nvCxnSpPr>
            <p:cNvPr id="198" name="Straight Connector 197"/>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9" name="Straight Connector 198"/>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7" name="Group 176"/>
          <p:cNvGrpSpPr/>
          <p:nvPr/>
        </p:nvGrpSpPr>
        <p:grpSpPr>
          <a:xfrm>
            <a:off x="5193130" y="-141165"/>
            <a:ext cx="152400" cy="122115"/>
            <a:chOff x="7983415" y="6582508"/>
            <a:chExt cx="152400" cy="486507"/>
          </a:xfrm>
        </p:grpSpPr>
        <p:cxnSp>
          <p:nvCxnSpPr>
            <p:cNvPr id="196" name="Straight Connector 195"/>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7" name="Straight Connector 196"/>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8" name="Group 177"/>
          <p:cNvGrpSpPr/>
          <p:nvPr/>
        </p:nvGrpSpPr>
        <p:grpSpPr>
          <a:xfrm>
            <a:off x="4494873" y="-141165"/>
            <a:ext cx="152400" cy="122115"/>
            <a:chOff x="7983415" y="6582508"/>
            <a:chExt cx="152400" cy="486507"/>
          </a:xfrm>
        </p:grpSpPr>
        <p:cxnSp>
          <p:nvCxnSpPr>
            <p:cNvPr id="194" name="Straight Connector 193"/>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5" name="Straight Connector 194"/>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9" name="Group 178"/>
          <p:cNvGrpSpPr/>
          <p:nvPr/>
        </p:nvGrpSpPr>
        <p:grpSpPr>
          <a:xfrm>
            <a:off x="3796616" y="-141165"/>
            <a:ext cx="152400" cy="122115"/>
            <a:chOff x="7983415" y="6582508"/>
            <a:chExt cx="152400" cy="486507"/>
          </a:xfrm>
        </p:grpSpPr>
        <p:cxnSp>
          <p:nvCxnSpPr>
            <p:cNvPr id="192" name="Straight Connector 191"/>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3" name="Straight Connector 192"/>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0" name="Group 179"/>
          <p:cNvGrpSpPr/>
          <p:nvPr/>
        </p:nvGrpSpPr>
        <p:grpSpPr>
          <a:xfrm>
            <a:off x="3098359" y="-141165"/>
            <a:ext cx="152400" cy="122115"/>
            <a:chOff x="7983415" y="6582508"/>
            <a:chExt cx="152400" cy="486507"/>
          </a:xfrm>
        </p:grpSpPr>
        <p:cxnSp>
          <p:nvCxnSpPr>
            <p:cNvPr id="190" name="Straight Connector 189"/>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1" name="Straight Connector 190"/>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1" name="Group 180"/>
          <p:cNvGrpSpPr/>
          <p:nvPr/>
        </p:nvGrpSpPr>
        <p:grpSpPr>
          <a:xfrm>
            <a:off x="2400102" y="-141165"/>
            <a:ext cx="152400" cy="122115"/>
            <a:chOff x="7983415" y="6582508"/>
            <a:chExt cx="152400" cy="486507"/>
          </a:xfrm>
        </p:grpSpPr>
        <p:cxnSp>
          <p:nvCxnSpPr>
            <p:cNvPr id="188" name="Straight Connector 187"/>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2" name="Group 181"/>
          <p:cNvGrpSpPr/>
          <p:nvPr/>
        </p:nvGrpSpPr>
        <p:grpSpPr>
          <a:xfrm>
            <a:off x="1701845" y="-141165"/>
            <a:ext cx="152400" cy="122115"/>
            <a:chOff x="7983415" y="6582508"/>
            <a:chExt cx="152400" cy="486507"/>
          </a:xfrm>
        </p:grpSpPr>
        <p:cxnSp>
          <p:nvCxnSpPr>
            <p:cNvPr id="186" name="Straight Connector 185"/>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3" name="Group 182"/>
          <p:cNvGrpSpPr/>
          <p:nvPr/>
        </p:nvGrpSpPr>
        <p:grpSpPr>
          <a:xfrm>
            <a:off x="1003588" y="-141165"/>
            <a:ext cx="152400" cy="122115"/>
            <a:chOff x="7983415" y="6582508"/>
            <a:chExt cx="152400" cy="486507"/>
          </a:xfrm>
        </p:grpSpPr>
        <p:cxnSp>
          <p:nvCxnSpPr>
            <p:cNvPr id="184" name="Straight Connector 183"/>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sp>
        <p:nvSpPr>
          <p:cNvPr id="148" name="Freeform 7"/>
          <p:cNvSpPr>
            <a:spLocks noChangeAspect="1" noEditPoints="1"/>
          </p:cNvSpPr>
          <p:nvPr/>
        </p:nvSpPr>
        <p:spPr bwMode="white">
          <a:xfrm>
            <a:off x="0" y="1"/>
            <a:ext cx="9144000" cy="6857665"/>
          </a:xfrm>
          <a:custGeom>
            <a:avLst/>
            <a:gdLst>
              <a:gd name="T0" fmla="*/ 0 w 6803"/>
              <a:gd name="T1" fmla="*/ 0 h 5102"/>
              <a:gd name="T2" fmla="*/ 0 w 6803"/>
              <a:gd name="T3" fmla="*/ 5102 h 5102"/>
              <a:gd name="T4" fmla="*/ 6803 w 6803"/>
              <a:gd name="T5" fmla="*/ 5102 h 5102"/>
              <a:gd name="T6" fmla="*/ 6803 w 6803"/>
              <a:gd name="T7" fmla="*/ 0 h 5102"/>
              <a:gd name="T8" fmla="*/ 0 w 6803"/>
              <a:gd name="T9" fmla="*/ 0 h 5102"/>
              <a:gd name="T10" fmla="*/ 6751 w 6803"/>
              <a:gd name="T11" fmla="*/ 5048 h 5102"/>
              <a:gd name="T12" fmla="*/ 52 w 6803"/>
              <a:gd name="T13" fmla="*/ 5048 h 5102"/>
              <a:gd name="T14" fmla="*/ 52 w 6803"/>
              <a:gd name="T15" fmla="*/ 54 h 5102"/>
              <a:gd name="T16" fmla="*/ 6751 w 6803"/>
              <a:gd name="T17" fmla="*/ 54 h 5102"/>
              <a:gd name="T18" fmla="*/ 6751 w 6803"/>
              <a:gd name="T19" fmla="*/ 5048 h 5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03" h="5102">
                <a:moveTo>
                  <a:pt x="0" y="0"/>
                </a:moveTo>
                <a:lnTo>
                  <a:pt x="0" y="5102"/>
                </a:lnTo>
                <a:lnTo>
                  <a:pt x="6803" y="5102"/>
                </a:lnTo>
                <a:lnTo>
                  <a:pt x="6803" y="0"/>
                </a:lnTo>
                <a:lnTo>
                  <a:pt x="0" y="0"/>
                </a:lnTo>
                <a:close/>
                <a:moveTo>
                  <a:pt x="6751" y="5048"/>
                </a:moveTo>
                <a:lnTo>
                  <a:pt x="52" y="5048"/>
                </a:lnTo>
                <a:lnTo>
                  <a:pt x="52" y="54"/>
                </a:lnTo>
                <a:lnTo>
                  <a:pt x="6751" y="54"/>
                </a:lnTo>
                <a:lnTo>
                  <a:pt x="6751" y="504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solidFill>
                <a:srgbClr val="2D2D2A"/>
              </a:solidFill>
            </a:endParaRPr>
          </a:p>
        </p:txBody>
      </p:sp>
      <p:sp>
        <p:nvSpPr>
          <p:cNvPr id="150" name="TextBox 149"/>
          <p:cNvSpPr txBox="1"/>
          <p:nvPr/>
        </p:nvSpPr>
        <p:spPr>
          <a:xfrm>
            <a:off x="8138559" y="6567050"/>
            <a:ext cx="545862" cy="123111"/>
          </a:xfrm>
          <a:prstGeom prst="rect">
            <a:avLst/>
          </a:prstGeom>
          <a:noFill/>
        </p:spPr>
        <p:txBody>
          <a:bodyPr wrap="square" lIns="0" tIns="0" rIns="0" bIns="0" rtlCol="0">
            <a:spAutoFit/>
          </a:bodyPr>
          <a:lstStyle/>
          <a:p>
            <a:pPr algn="r"/>
            <a:fld id="{567A4CEE-210B-4A43-8E57-98E37E0AC15F}" type="slidenum">
              <a:rPr lang="en-US" sz="800" smtClean="0">
                <a:solidFill>
                  <a:srgbClr val="2D2D2A">
                    <a:lumMod val="50000"/>
                    <a:lumOff val="50000"/>
                  </a:srgbClr>
                </a:solidFill>
                <a:latin typeface="Arial"/>
              </a:rPr>
              <a:pPr algn="r"/>
              <a:t>‹#›</a:t>
            </a:fld>
            <a:endParaRPr lang="en-US" sz="800" dirty="0">
              <a:solidFill>
                <a:srgbClr val="2D2D2A">
                  <a:lumMod val="50000"/>
                  <a:lumOff val="50000"/>
                </a:srgbClr>
              </a:solidFill>
              <a:latin typeface="Arial"/>
            </a:endParaRPr>
          </a:p>
        </p:txBody>
      </p:sp>
      <p:sp>
        <p:nvSpPr>
          <p:cNvPr id="154" name="Rectangle 153"/>
          <p:cNvSpPr/>
          <p:nvPr/>
        </p:nvSpPr>
        <p:spPr>
          <a:xfrm>
            <a:off x="7038578" y="6567049"/>
            <a:ext cx="1099980" cy="123111"/>
          </a:xfrm>
          <a:prstGeom prst="rect">
            <a:avLst/>
          </a:prstGeom>
          <a:noFill/>
        </p:spPr>
        <p:txBody>
          <a:bodyPr wrap="square" lIns="0" tIns="0" rIns="0" bIns="0" rtlCol="0">
            <a:spAutoFit/>
          </a:bodyPr>
          <a:lstStyle/>
          <a:p>
            <a:pPr algn="r"/>
            <a:r>
              <a:rPr lang="en-US" sz="800" dirty="0">
                <a:solidFill>
                  <a:srgbClr val="2D2D2A">
                    <a:lumMod val="50000"/>
                    <a:lumOff val="50000"/>
                  </a:srgbClr>
                </a:solidFill>
                <a:latin typeface="Arial"/>
              </a:rPr>
              <a:t>© Duarte, Inc. 2014</a:t>
            </a:r>
          </a:p>
        </p:txBody>
      </p:sp>
      <p:cxnSp>
        <p:nvCxnSpPr>
          <p:cNvPr id="167" name="Straight Connector 166"/>
          <p:cNvCxnSpPr/>
          <p:nvPr/>
        </p:nvCxnSpPr>
        <p:spPr>
          <a:xfrm>
            <a:off x="460845" y="4978282"/>
            <a:ext cx="8222310" cy="0"/>
          </a:xfrm>
          <a:prstGeom prst="line">
            <a:avLst/>
          </a:prstGeom>
          <a:ln w="6350" cmpd="sng">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2686694"/>
      </p:ext>
    </p:extLst>
  </p:cSld>
  <p:clrMapOvr>
    <a:masterClrMapping/>
  </p:clrMapOvr>
  <p:transition>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Case Study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Click to edit Master title style</a:t>
            </a:r>
          </a:p>
        </p:txBody>
      </p:sp>
      <p:sp>
        <p:nvSpPr>
          <p:cNvPr id="152" name="Text Placeholder 2"/>
          <p:cNvSpPr>
            <a:spLocks noGrp="1"/>
          </p:cNvSpPr>
          <p:nvPr>
            <p:ph type="body" idx="10"/>
          </p:nvPr>
        </p:nvSpPr>
        <p:spPr>
          <a:xfrm>
            <a:off x="459580" y="1134598"/>
            <a:ext cx="4035293" cy="536519"/>
          </a:xfrm>
        </p:spPr>
        <p:txBody>
          <a:bodyPr anchor="t">
            <a:noAutofit/>
          </a:bodyPr>
          <a:lstStyle>
            <a:lvl1pPr marL="0" indent="0">
              <a:buNone/>
              <a:defRPr sz="15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cxnSp>
        <p:nvCxnSpPr>
          <p:cNvPr id="276" name="Straight Connector 275"/>
          <p:cNvCxnSpPr/>
          <p:nvPr/>
        </p:nvCxnSpPr>
        <p:spPr>
          <a:xfrm>
            <a:off x="457731" y="6873247"/>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7" name="Straight Connector 276"/>
          <p:cNvCxnSpPr/>
          <p:nvPr/>
        </p:nvCxnSpPr>
        <p:spPr>
          <a:xfrm>
            <a:off x="8684419" y="6873247"/>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78" name="Group 277"/>
          <p:cNvGrpSpPr/>
          <p:nvPr/>
        </p:nvGrpSpPr>
        <p:grpSpPr>
          <a:xfrm>
            <a:off x="7986158" y="6873247"/>
            <a:ext cx="152400" cy="122115"/>
            <a:chOff x="7983415" y="6582508"/>
            <a:chExt cx="152400" cy="486507"/>
          </a:xfrm>
        </p:grpSpPr>
        <p:cxnSp>
          <p:nvCxnSpPr>
            <p:cNvPr id="309" name="Straight Connector 308"/>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10" name="Straight Connector 309"/>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9" name="Group 278"/>
          <p:cNvGrpSpPr/>
          <p:nvPr/>
        </p:nvGrpSpPr>
        <p:grpSpPr>
          <a:xfrm>
            <a:off x="7287901" y="6873247"/>
            <a:ext cx="152400" cy="122115"/>
            <a:chOff x="7983415" y="6582508"/>
            <a:chExt cx="152400" cy="486507"/>
          </a:xfrm>
        </p:grpSpPr>
        <p:cxnSp>
          <p:nvCxnSpPr>
            <p:cNvPr id="307" name="Straight Connector 306"/>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8" name="Straight Connector 307"/>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0" name="Group 279"/>
          <p:cNvGrpSpPr/>
          <p:nvPr/>
        </p:nvGrpSpPr>
        <p:grpSpPr>
          <a:xfrm>
            <a:off x="6589644" y="6873247"/>
            <a:ext cx="152400" cy="122115"/>
            <a:chOff x="7983415" y="6582508"/>
            <a:chExt cx="152400" cy="486507"/>
          </a:xfrm>
        </p:grpSpPr>
        <p:cxnSp>
          <p:nvCxnSpPr>
            <p:cNvPr id="305" name="Straight Connector 304"/>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6" name="Straight Connector 305"/>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1" name="Group 280"/>
          <p:cNvGrpSpPr/>
          <p:nvPr/>
        </p:nvGrpSpPr>
        <p:grpSpPr>
          <a:xfrm>
            <a:off x="5891387" y="6873247"/>
            <a:ext cx="152400" cy="122115"/>
            <a:chOff x="7983415" y="6582508"/>
            <a:chExt cx="152400" cy="486507"/>
          </a:xfrm>
        </p:grpSpPr>
        <p:cxnSp>
          <p:nvCxnSpPr>
            <p:cNvPr id="303" name="Straight Connector 302"/>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4" name="Straight Connector 303"/>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2" name="Group 281"/>
          <p:cNvGrpSpPr/>
          <p:nvPr/>
        </p:nvGrpSpPr>
        <p:grpSpPr>
          <a:xfrm>
            <a:off x="5193130" y="6873247"/>
            <a:ext cx="152400" cy="122115"/>
            <a:chOff x="7983415" y="6582508"/>
            <a:chExt cx="152400" cy="486507"/>
          </a:xfrm>
        </p:grpSpPr>
        <p:cxnSp>
          <p:nvCxnSpPr>
            <p:cNvPr id="301" name="Straight Connector 300"/>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3" name="Group 282"/>
          <p:cNvGrpSpPr/>
          <p:nvPr/>
        </p:nvGrpSpPr>
        <p:grpSpPr>
          <a:xfrm>
            <a:off x="4494873" y="6873247"/>
            <a:ext cx="152400" cy="122115"/>
            <a:chOff x="7983415" y="6582508"/>
            <a:chExt cx="152400" cy="486507"/>
          </a:xfrm>
        </p:grpSpPr>
        <p:cxnSp>
          <p:nvCxnSpPr>
            <p:cNvPr id="299" name="Straight Connector 298"/>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0" name="Straight Connector 299"/>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4" name="Group 283"/>
          <p:cNvGrpSpPr/>
          <p:nvPr/>
        </p:nvGrpSpPr>
        <p:grpSpPr>
          <a:xfrm>
            <a:off x="3796616" y="6873247"/>
            <a:ext cx="152400" cy="122115"/>
            <a:chOff x="7983415" y="6582508"/>
            <a:chExt cx="152400" cy="486507"/>
          </a:xfrm>
        </p:grpSpPr>
        <p:cxnSp>
          <p:nvCxnSpPr>
            <p:cNvPr id="297" name="Straight Connector 296"/>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5" name="Group 284"/>
          <p:cNvGrpSpPr/>
          <p:nvPr/>
        </p:nvGrpSpPr>
        <p:grpSpPr>
          <a:xfrm>
            <a:off x="3098359" y="6873247"/>
            <a:ext cx="152400" cy="122115"/>
            <a:chOff x="7983415" y="6582508"/>
            <a:chExt cx="152400" cy="486507"/>
          </a:xfrm>
        </p:grpSpPr>
        <p:cxnSp>
          <p:nvCxnSpPr>
            <p:cNvPr id="295" name="Straight Connector 294"/>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6" name="Straight Connector 295"/>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6" name="Group 285"/>
          <p:cNvGrpSpPr/>
          <p:nvPr/>
        </p:nvGrpSpPr>
        <p:grpSpPr>
          <a:xfrm>
            <a:off x="2400102" y="6873247"/>
            <a:ext cx="152400" cy="122115"/>
            <a:chOff x="7983415" y="6582508"/>
            <a:chExt cx="152400" cy="486507"/>
          </a:xfrm>
        </p:grpSpPr>
        <p:cxnSp>
          <p:nvCxnSpPr>
            <p:cNvPr id="293" name="Straight Connector 292"/>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7" name="Group 286"/>
          <p:cNvGrpSpPr/>
          <p:nvPr/>
        </p:nvGrpSpPr>
        <p:grpSpPr>
          <a:xfrm>
            <a:off x="1701845" y="6873247"/>
            <a:ext cx="152400" cy="122115"/>
            <a:chOff x="7983415" y="6582508"/>
            <a:chExt cx="152400" cy="486507"/>
          </a:xfrm>
        </p:grpSpPr>
        <p:cxnSp>
          <p:nvCxnSpPr>
            <p:cNvPr id="291" name="Straight Connector 290"/>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8" name="Group 287"/>
          <p:cNvGrpSpPr/>
          <p:nvPr/>
        </p:nvGrpSpPr>
        <p:grpSpPr>
          <a:xfrm>
            <a:off x="1003588" y="6873247"/>
            <a:ext cx="152400" cy="122115"/>
            <a:chOff x="7983415" y="6582508"/>
            <a:chExt cx="152400" cy="486507"/>
          </a:xfrm>
        </p:grpSpPr>
        <p:cxnSp>
          <p:nvCxnSpPr>
            <p:cNvPr id="289" name="Straight Connector 288"/>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0" name="Straight Connector 289"/>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41" name="Straight Connector 240"/>
          <p:cNvCxnSpPr/>
          <p:nvPr/>
        </p:nvCxnSpPr>
        <p:spPr>
          <a:xfrm rot="5400000">
            <a:off x="-90267" y="392949"/>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42" name="Group 241"/>
          <p:cNvGrpSpPr/>
          <p:nvPr/>
        </p:nvGrpSpPr>
        <p:grpSpPr>
          <a:xfrm rot="5400000">
            <a:off x="-166467" y="5940709"/>
            <a:ext cx="152400" cy="122115"/>
            <a:chOff x="7983415" y="6582508"/>
            <a:chExt cx="152400" cy="486507"/>
          </a:xfrm>
        </p:grpSpPr>
        <p:cxnSp>
          <p:nvCxnSpPr>
            <p:cNvPr id="274" name="Straight Connector 273"/>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5" name="Straight Connector 274"/>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3" name="Group 242"/>
          <p:cNvGrpSpPr/>
          <p:nvPr/>
        </p:nvGrpSpPr>
        <p:grpSpPr>
          <a:xfrm rot="5400000">
            <a:off x="-166467" y="5467067"/>
            <a:ext cx="152400" cy="122115"/>
            <a:chOff x="7983415" y="6582508"/>
            <a:chExt cx="152400" cy="486507"/>
          </a:xfrm>
        </p:grpSpPr>
        <p:cxnSp>
          <p:nvCxnSpPr>
            <p:cNvPr id="272" name="Straight Connector 271"/>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3" name="Straight Connector 272"/>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4" name="Group 243"/>
          <p:cNvGrpSpPr/>
          <p:nvPr/>
        </p:nvGrpSpPr>
        <p:grpSpPr>
          <a:xfrm rot="5400000">
            <a:off x="-166467" y="4993425"/>
            <a:ext cx="152400" cy="122115"/>
            <a:chOff x="7983415" y="6582508"/>
            <a:chExt cx="152400" cy="486507"/>
          </a:xfrm>
        </p:grpSpPr>
        <p:cxnSp>
          <p:nvCxnSpPr>
            <p:cNvPr id="270" name="Straight Connector 269"/>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5" name="Group 244"/>
          <p:cNvGrpSpPr/>
          <p:nvPr/>
        </p:nvGrpSpPr>
        <p:grpSpPr>
          <a:xfrm rot="5400000">
            <a:off x="-166467" y="4519783"/>
            <a:ext cx="152400" cy="122115"/>
            <a:chOff x="7983415" y="6582508"/>
            <a:chExt cx="152400" cy="486507"/>
          </a:xfrm>
        </p:grpSpPr>
        <p:cxnSp>
          <p:nvCxnSpPr>
            <p:cNvPr id="268" name="Straight Connector 267"/>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9" name="Straight Connector 268"/>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6" name="Group 245"/>
          <p:cNvGrpSpPr/>
          <p:nvPr/>
        </p:nvGrpSpPr>
        <p:grpSpPr>
          <a:xfrm rot="5400000">
            <a:off x="-166467" y="4046141"/>
            <a:ext cx="152400" cy="122115"/>
            <a:chOff x="7983415" y="6582508"/>
            <a:chExt cx="152400" cy="486507"/>
          </a:xfrm>
        </p:grpSpPr>
        <p:cxnSp>
          <p:nvCxnSpPr>
            <p:cNvPr id="266" name="Straight Connector 265"/>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7" name="Group 246"/>
          <p:cNvGrpSpPr/>
          <p:nvPr/>
        </p:nvGrpSpPr>
        <p:grpSpPr>
          <a:xfrm rot="5400000">
            <a:off x="-166467" y="3572499"/>
            <a:ext cx="152400" cy="122115"/>
            <a:chOff x="7983415" y="6582508"/>
            <a:chExt cx="152400" cy="486507"/>
          </a:xfrm>
        </p:grpSpPr>
        <p:cxnSp>
          <p:nvCxnSpPr>
            <p:cNvPr id="264" name="Straight Connector 263"/>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8" name="Group 247"/>
          <p:cNvGrpSpPr/>
          <p:nvPr/>
        </p:nvGrpSpPr>
        <p:grpSpPr>
          <a:xfrm rot="5400000">
            <a:off x="-166467" y="3098857"/>
            <a:ext cx="152400" cy="122115"/>
            <a:chOff x="7983415" y="6582508"/>
            <a:chExt cx="152400" cy="486507"/>
          </a:xfrm>
        </p:grpSpPr>
        <p:cxnSp>
          <p:nvCxnSpPr>
            <p:cNvPr id="262" name="Straight Connector 261"/>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3" name="Straight Connector 262"/>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9" name="Group 248"/>
          <p:cNvGrpSpPr/>
          <p:nvPr/>
        </p:nvGrpSpPr>
        <p:grpSpPr>
          <a:xfrm rot="5400000">
            <a:off x="-166467" y="2625215"/>
            <a:ext cx="152400" cy="122115"/>
            <a:chOff x="7983415" y="6582508"/>
            <a:chExt cx="152400" cy="486507"/>
          </a:xfrm>
        </p:grpSpPr>
        <p:cxnSp>
          <p:nvCxnSpPr>
            <p:cNvPr id="260" name="Straight Connector 259"/>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0" name="Group 249"/>
          <p:cNvGrpSpPr/>
          <p:nvPr/>
        </p:nvGrpSpPr>
        <p:grpSpPr>
          <a:xfrm rot="5400000">
            <a:off x="-166467" y="2151573"/>
            <a:ext cx="152400" cy="122115"/>
            <a:chOff x="7983415" y="6582508"/>
            <a:chExt cx="152400" cy="486507"/>
          </a:xfrm>
        </p:grpSpPr>
        <p:cxnSp>
          <p:nvCxnSpPr>
            <p:cNvPr id="258" name="Straight Connector 257"/>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1" name="Group 250"/>
          <p:cNvGrpSpPr/>
          <p:nvPr/>
        </p:nvGrpSpPr>
        <p:grpSpPr>
          <a:xfrm rot="5400000">
            <a:off x="-166467" y="1677931"/>
            <a:ext cx="152400" cy="122115"/>
            <a:chOff x="7983415" y="6582508"/>
            <a:chExt cx="152400" cy="486507"/>
          </a:xfrm>
        </p:grpSpPr>
        <p:cxnSp>
          <p:nvCxnSpPr>
            <p:cNvPr id="256" name="Straight Connector 255"/>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2" name="Group 251"/>
          <p:cNvGrpSpPr/>
          <p:nvPr/>
        </p:nvGrpSpPr>
        <p:grpSpPr>
          <a:xfrm rot="5400000">
            <a:off x="-166467" y="997340"/>
            <a:ext cx="152400" cy="122115"/>
            <a:chOff x="7983415" y="6582508"/>
            <a:chExt cx="152400" cy="486507"/>
          </a:xfrm>
        </p:grpSpPr>
        <p:cxnSp>
          <p:nvCxnSpPr>
            <p:cNvPr id="254" name="Straight Connector 253"/>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53" name="Straight Connector 252"/>
          <p:cNvCxnSpPr/>
          <p:nvPr/>
        </p:nvCxnSpPr>
        <p:spPr>
          <a:xfrm rot="5400000">
            <a:off x="-90267" y="6338154"/>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6" name="Straight Connector 205"/>
          <p:cNvCxnSpPr/>
          <p:nvPr/>
        </p:nvCxnSpPr>
        <p:spPr>
          <a:xfrm rot="5400000">
            <a:off x="9227541" y="392949"/>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07" name="Group 206"/>
          <p:cNvGrpSpPr/>
          <p:nvPr/>
        </p:nvGrpSpPr>
        <p:grpSpPr>
          <a:xfrm rot="5400000">
            <a:off x="9151341" y="5940709"/>
            <a:ext cx="152400" cy="122115"/>
            <a:chOff x="7983415" y="6582508"/>
            <a:chExt cx="152400" cy="486507"/>
          </a:xfrm>
        </p:grpSpPr>
        <p:cxnSp>
          <p:nvCxnSpPr>
            <p:cNvPr id="239" name="Straight Connector 238"/>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8" name="Group 207"/>
          <p:cNvGrpSpPr/>
          <p:nvPr/>
        </p:nvGrpSpPr>
        <p:grpSpPr>
          <a:xfrm rot="5400000">
            <a:off x="9151341" y="5467067"/>
            <a:ext cx="152400" cy="122115"/>
            <a:chOff x="7983415" y="6582508"/>
            <a:chExt cx="152400" cy="486507"/>
          </a:xfrm>
        </p:grpSpPr>
        <p:cxnSp>
          <p:nvCxnSpPr>
            <p:cNvPr id="237" name="Straight Connector 236"/>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9" name="Group 208"/>
          <p:cNvGrpSpPr/>
          <p:nvPr/>
        </p:nvGrpSpPr>
        <p:grpSpPr>
          <a:xfrm rot="5400000">
            <a:off x="9151341" y="4993425"/>
            <a:ext cx="152400" cy="122115"/>
            <a:chOff x="7983415" y="6582508"/>
            <a:chExt cx="152400" cy="486507"/>
          </a:xfrm>
        </p:grpSpPr>
        <p:cxnSp>
          <p:nvCxnSpPr>
            <p:cNvPr id="235" name="Straight Connector 234"/>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6" name="Straight Connector 235"/>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0" name="Group 209"/>
          <p:cNvGrpSpPr/>
          <p:nvPr/>
        </p:nvGrpSpPr>
        <p:grpSpPr>
          <a:xfrm rot="5400000">
            <a:off x="9151341" y="4519783"/>
            <a:ext cx="152400" cy="122115"/>
            <a:chOff x="7983415" y="6582508"/>
            <a:chExt cx="152400" cy="486507"/>
          </a:xfrm>
        </p:grpSpPr>
        <p:cxnSp>
          <p:nvCxnSpPr>
            <p:cNvPr id="233" name="Straight Connector 232"/>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4" name="Straight Connector 233"/>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1" name="Group 210"/>
          <p:cNvGrpSpPr/>
          <p:nvPr/>
        </p:nvGrpSpPr>
        <p:grpSpPr>
          <a:xfrm rot="5400000">
            <a:off x="9151341" y="4046141"/>
            <a:ext cx="152400" cy="122115"/>
            <a:chOff x="7983415" y="6582508"/>
            <a:chExt cx="152400" cy="486507"/>
          </a:xfrm>
        </p:grpSpPr>
        <p:cxnSp>
          <p:nvCxnSpPr>
            <p:cNvPr id="231" name="Straight Connector 230"/>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2" name="Straight Connector 231"/>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2" name="Group 211"/>
          <p:cNvGrpSpPr/>
          <p:nvPr/>
        </p:nvGrpSpPr>
        <p:grpSpPr>
          <a:xfrm rot="5400000">
            <a:off x="9151341" y="3572499"/>
            <a:ext cx="152400" cy="122115"/>
            <a:chOff x="7983415" y="6582508"/>
            <a:chExt cx="152400" cy="486507"/>
          </a:xfrm>
        </p:grpSpPr>
        <p:cxnSp>
          <p:nvCxnSpPr>
            <p:cNvPr id="229" name="Straight Connector 228"/>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3" name="Group 212"/>
          <p:cNvGrpSpPr/>
          <p:nvPr/>
        </p:nvGrpSpPr>
        <p:grpSpPr>
          <a:xfrm rot="5400000">
            <a:off x="9151341" y="3098857"/>
            <a:ext cx="152400" cy="122115"/>
            <a:chOff x="7983415" y="6582508"/>
            <a:chExt cx="152400" cy="486507"/>
          </a:xfrm>
        </p:grpSpPr>
        <p:cxnSp>
          <p:nvCxnSpPr>
            <p:cNvPr id="227" name="Straight Connector 226"/>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4" name="Group 213"/>
          <p:cNvGrpSpPr/>
          <p:nvPr/>
        </p:nvGrpSpPr>
        <p:grpSpPr>
          <a:xfrm rot="5400000">
            <a:off x="9151341" y="2625215"/>
            <a:ext cx="152400" cy="122115"/>
            <a:chOff x="7983415" y="6582508"/>
            <a:chExt cx="152400" cy="486507"/>
          </a:xfrm>
        </p:grpSpPr>
        <p:cxnSp>
          <p:nvCxnSpPr>
            <p:cNvPr id="225" name="Straight Connector 224"/>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5" name="Group 214"/>
          <p:cNvGrpSpPr/>
          <p:nvPr/>
        </p:nvGrpSpPr>
        <p:grpSpPr>
          <a:xfrm rot="5400000">
            <a:off x="9151341" y="2151573"/>
            <a:ext cx="152400" cy="122115"/>
            <a:chOff x="7983415" y="6582508"/>
            <a:chExt cx="152400" cy="486507"/>
          </a:xfrm>
        </p:grpSpPr>
        <p:cxnSp>
          <p:nvCxnSpPr>
            <p:cNvPr id="223" name="Straight Connector 222"/>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6" name="Group 215"/>
          <p:cNvGrpSpPr/>
          <p:nvPr/>
        </p:nvGrpSpPr>
        <p:grpSpPr>
          <a:xfrm rot="5400000">
            <a:off x="9151341" y="1677931"/>
            <a:ext cx="152400" cy="122115"/>
            <a:chOff x="7983415" y="6582508"/>
            <a:chExt cx="152400" cy="486507"/>
          </a:xfrm>
        </p:grpSpPr>
        <p:cxnSp>
          <p:nvCxnSpPr>
            <p:cNvPr id="221" name="Straight Connector 220"/>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7" name="Group 216"/>
          <p:cNvGrpSpPr/>
          <p:nvPr/>
        </p:nvGrpSpPr>
        <p:grpSpPr>
          <a:xfrm rot="5400000">
            <a:off x="9151341" y="997340"/>
            <a:ext cx="152400" cy="122115"/>
            <a:chOff x="7983415" y="6582508"/>
            <a:chExt cx="152400" cy="486507"/>
          </a:xfrm>
        </p:grpSpPr>
        <p:cxnSp>
          <p:nvCxnSpPr>
            <p:cNvPr id="219" name="Straight Connector 218"/>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18" name="Straight Connector 217"/>
          <p:cNvCxnSpPr/>
          <p:nvPr/>
        </p:nvCxnSpPr>
        <p:spPr>
          <a:xfrm rot="5400000">
            <a:off x="9227541" y="6338154"/>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457731" y="-141165"/>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a:off x="8684419" y="-141165"/>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173" name="Group 172"/>
          <p:cNvGrpSpPr/>
          <p:nvPr/>
        </p:nvGrpSpPr>
        <p:grpSpPr>
          <a:xfrm>
            <a:off x="7986158" y="-141165"/>
            <a:ext cx="152400" cy="122115"/>
            <a:chOff x="7983415" y="6582508"/>
            <a:chExt cx="152400" cy="486507"/>
          </a:xfrm>
        </p:grpSpPr>
        <p:cxnSp>
          <p:nvCxnSpPr>
            <p:cNvPr id="204" name="Straight Connector 203"/>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4" name="Group 173"/>
          <p:cNvGrpSpPr/>
          <p:nvPr/>
        </p:nvGrpSpPr>
        <p:grpSpPr>
          <a:xfrm>
            <a:off x="7287901" y="-141165"/>
            <a:ext cx="152400" cy="122115"/>
            <a:chOff x="7983415" y="6582508"/>
            <a:chExt cx="152400" cy="486507"/>
          </a:xfrm>
        </p:grpSpPr>
        <p:cxnSp>
          <p:nvCxnSpPr>
            <p:cNvPr id="202" name="Straight Connector 201"/>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3" name="Straight Connector 202"/>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5" name="Group 174"/>
          <p:cNvGrpSpPr/>
          <p:nvPr/>
        </p:nvGrpSpPr>
        <p:grpSpPr>
          <a:xfrm>
            <a:off x="6589644" y="-141165"/>
            <a:ext cx="152400" cy="122115"/>
            <a:chOff x="7983415" y="6582508"/>
            <a:chExt cx="152400" cy="486507"/>
          </a:xfrm>
        </p:grpSpPr>
        <p:cxnSp>
          <p:nvCxnSpPr>
            <p:cNvPr id="200" name="Straight Connector 199"/>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1" name="Straight Connector 200"/>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6" name="Group 175"/>
          <p:cNvGrpSpPr/>
          <p:nvPr/>
        </p:nvGrpSpPr>
        <p:grpSpPr>
          <a:xfrm>
            <a:off x="5891387" y="-141165"/>
            <a:ext cx="152400" cy="122115"/>
            <a:chOff x="7983415" y="6582508"/>
            <a:chExt cx="152400" cy="486507"/>
          </a:xfrm>
        </p:grpSpPr>
        <p:cxnSp>
          <p:nvCxnSpPr>
            <p:cNvPr id="198" name="Straight Connector 197"/>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9" name="Straight Connector 198"/>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7" name="Group 176"/>
          <p:cNvGrpSpPr/>
          <p:nvPr/>
        </p:nvGrpSpPr>
        <p:grpSpPr>
          <a:xfrm>
            <a:off x="5193130" y="-141165"/>
            <a:ext cx="152400" cy="122115"/>
            <a:chOff x="7983415" y="6582508"/>
            <a:chExt cx="152400" cy="486507"/>
          </a:xfrm>
        </p:grpSpPr>
        <p:cxnSp>
          <p:nvCxnSpPr>
            <p:cNvPr id="196" name="Straight Connector 195"/>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7" name="Straight Connector 196"/>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8" name="Group 177"/>
          <p:cNvGrpSpPr/>
          <p:nvPr/>
        </p:nvGrpSpPr>
        <p:grpSpPr>
          <a:xfrm>
            <a:off x="4494873" y="-141165"/>
            <a:ext cx="152400" cy="122115"/>
            <a:chOff x="7983415" y="6582508"/>
            <a:chExt cx="152400" cy="486507"/>
          </a:xfrm>
        </p:grpSpPr>
        <p:cxnSp>
          <p:nvCxnSpPr>
            <p:cNvPr id="194" name="Straight Connector 193"/>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5" name="Straight Connector 194"/>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9" name="Group 178"/>
          <p:cNvGrpSpPr/>
          <p:nvPr/>
        </p:nvGrpSpPr>
        <p:grpSpPr>
          <a:xfrm>
            <a:off x="3796616" y="-141165"/>
            <a:ext cx="152400" cy="122115"/>
            <a:chOff x="7983415" y="6582508"/>
            <a:chExt cx="152400" cy="486507"/>
          </a:xfrm>
        </p:grpSpPr>
        <p:cxnSp>
          <p:nvCxnSpPr>
            <p:cNvPr id="192" name="Straight Connector 191"/>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3" name="Straight Connector 192"/>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0" name="Group 179"/>
          <p:cNvGrpSpPr/>
          <p:nvPr/>
        </p:nvGrpSpPr>
        <p:grpSpPr>
          <a:xfrm>
            <a:off x="3098359" y="-141165"/>
            <a:ext cx="152400" cy="122115"/>
            <a:chOff x="7983415" y="6582508"/>
            <a:chExt cx="152400" cy="486507"/>
          </a:xfrm>
        </p:grpSpPr>
        <p:cxnSp>
          <p:nvCxnSpPr>
            <p:cNvPr id="190" name="Straight Connector 189"/>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1" name="Straight Connector 190"/>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1" name="Group 180"/>
          <p:cNvGrpSpPr/>
          <p:nvPr/>
        </p:nvGrpSpPr>
        <p:grpSpPr>
          <a:xfrm>
            <a:off x="2400102" y="-141165"/>
            <a:ext cx="152400" cy="122115"/>
            <a:chOff x="7983415" y="6582508"/>
            <a:chExt cx="152400" cy="486507"/>
          </a:xfrm>
        </p:grpSpPr>
        <p:cxnSp>
          <p:nvCxnSpPr>
            <p:cNvPr id="188" name="Straight Connector 187"/>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2" name="Group 181"/>
          <p:cNvGrpSpPr/>
          <p:nvPr/>
        </p:nvGrpSpPr>
        <p:grpSpPr>
          <a:xfrm>
            <a:off x="1701845" y="-141165"/>
            <a:ext cx="152400" cy="122115"/>
            <a:chOff x="7983415" y="6582508"/>
            <a:chExt cx="152400" cy="486507"/>
          </a:xfrm>
        </p:grpSpPr>
        <p:cxnSp>
          <p:nvCxnSpPr>
            <p:cNvPr id="186" name="Straight Connector 185"/>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3" name="Group 182"/>
          <p:cNvGrpSpPr/>
          <p:nvPr/>
        </p:nvGrpSpPr>
        <p:grpSpPr>
          <a:xfrm>
            <a:off x="1003588" y="-141165"/>
            <a:ext cx="152400" cy="122115"/>
            <a:chOff x="7983415" y="6582508"/>
            <a:chExt cx="152400" cy="486507"/>
          </a:xfrm>
        </p:grpSpPr>
        <p:cxnSp>
          <p:nvCxnSpPr>
            <p:cNvPr id="184" name="Straight Connector 183"/>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sp>
        <p:nvSpPr>
          <p:cNvPr id="148" name="Freeform 7"/>
          <p:cNvSpPr>
            <a:spLocks noChangeAspect="1" noEditPoints="1"/>
          </p:cNvSpPr>
          <p:nvPr/>
        </p:nvSpPr>
        <p:spPr bwMode="white">
          <a:xfrm>
            <a:off x="0" y="1"/>
            <a:ext cx="9144000" cy="6857665"/>
          </a:xfrm>
          <a:custGeom>
            <a:avLst/>
            <a:gdLst>
              <a:gd name="T0" fmla="*/ 0 w 6803"/>
              <a:gd name="T1" fmla="*/ 0 h 5102"/>
              <a:gd name="T2" fmla="*/ 0 w 6803"/>
              <a:gd name="T3" fmla="*/ 5102 h 5102"/>
              <a:gd name="T4" fmla="*/ 6803 w 6803"/>
              <a:gd name="T5" fmla="*/ 5102 h 5102"/>
              <a:gd name="T6" fmla="*/ 6803 w 6803"/>
              <a:gd name="T7" fmla="*/ 0 h 5102"/>
              <a:gd name="T8" fmla="*/ 0 w 6803"/>
              <a:gd name="T9" fmla="*/ 0 h 5102"/>
              <a:gd name="T10" fmla="*/ 6751 w 6803"/>
              <a:gd name="T11" fmla="*/ 5048 h 5102"/>
              <a:gd name="T12" fmla="*/ 52 w 6803"/>
              <a:gd name="T13" fmla="*/ 5048 h 5102"/>
              <a:gd name="T14" fmla="*/ 52 w 6803"/>
              <a:gd name="T15" fmla="*/ 54 h 5102"/>
              <a:gd name="T16" fmla="*/ 6751 w 6803"/>
              <a:gd name="T17" fmla="*/ 54 h 5102"/>
              <a:gd name="T18" fmla="*/ 6751 w 6803"/>
              <a:gd name="T19" fmla="*/ 5048 h 5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03" h="5102">
                <a:moveTo>
                  <a:pt x="0" y="0"/>
                </a:moveTo>
                <a:lnTo>
                  <a:pt x="0" y="5102"/>
                </a:lnTo>
                <a:lnTo>
                  <a:pt x="6803" y="5102"/>
                </a:lnTo>
                <a:lnTo>
                  <a:pt x="6803" y="0"/>
                </a:lnTo>
                <a:lnTo>
                  <a:pt x="0" y="0"/>
                </a:lnTo>
                <a:close/>
                <a:moveTo>
                  <a:pt x="6751" y="5048"/>
                </a:moveTo>
                <a:lnTo>
                  <a:pt x="52" y="5048"/>
                </a:lnTo>
                <a:lnTo>
                  <a:pt x="52" y="54"/>
                </a:lnTo>
                <a:lnTo>
                  <a:pt x="6751" y="54"/>
                </a:lnTo>
                <a:lnTo>
                  <a:pt x="6751" y="504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solidFill>
                <a:srgbClr val="2D2D2A"/>
              </a:solidFill>
            </a:endParaRPr>
          </a:p>
        </p:txBody>
      </p:sp>
      <p:sp>
        <p:nvSpPr>
          <p:cNvPr id="150" name="TextBox 149"/>
          <p:cNvSpPr txBox="1"/>
          <p:nvPr/>
        </p:nvSpPr>
        <p:spPr>
          <a:xfrm>
            <a:off x="8138559" y="6567050"/>
            <a:ext cx="545862" cy="123111"/>
          </a:xfrm>
          <a:prstGeom prst="rect">
            <a:avLst/>
          </a:prstGeom>
          <a:noFill/>
        </p:spPr>
        <p:txBody>
          <a:bodyPr wrap="square" lIns="0" tIns="0" rIns="0" bIns="0" rtlCol="0">
            <a:spAutoFit/>
          </a:bodyPr>
          <a:lstStyle/>
          <a:p>
            <a:pPr algn="r"/>
            <a:fld id="{567A4CEE-210B-4A43-8E57-98E37E0AC15F}" type="slidenum">
              <a:rPr lang="en-US" sz="800" smtClean="0">
                <a:solidFill>
                  <a:srgbClr val="2D2D2A">
                    <a:lumMod val="50000"/>
                    <a:lumOff val="50000"/>
                  </a:srgbClr>
                </a:solidFill>
                <a:latin typeface="Arial"/>
              </a:rPr>
              <a:pPr algn="r"/>
              <a:t>‹#›</a:t>
            </a:fld>
            <a:endParaRPr lang="en-US" sz="800" dirty="0">
              <a:solidFill>
                <a:srgbClr val="2D2D2A">
                  <a:lumMod val="50000"/>
                  <a:lumOff val="50000"/>
                </a:srgbClr>
              </a:solidFill>
              <a:latin typeface="Arial"/>
            </a:endParaRPr>
          </a:p>
        </p:txBody>
      </p:sp>
      <p:sp>
        <p:nvSpPr>
          <p:cNvPr id="154" name="Rectangle 153"/>
          <p:cNvSpPr/>
          <p:nvPr/>
        </p:nvSpPr>
        <p:spPr>
          <a:xfrm>
            <a:off x="7038578" y="6567049"/>
            <a:ext cx="1099980" cy="123111"/>
          </a:xfrm>
          <a:prstGeom prst="rect">
            <a:avLst/>
          </a:prstGeom>
          <a:noFill/>
        </p:spPr>
        <p:txBody>
          <a:bodyPr wrap="square" lIns="0" tIns="0" rIns="0" bIns="0" rtlCol="0">
            <a:spAutoFit/>
          </a:bodyPr>
          <a:lstStyle/>
          <a:p>
            <a:pPr algn="r"/>
            <a:r>
              <a:rPr lang="en-US" sz="800" dirty="0">
                <a:solidFill>
                  <a:srgbClr val="2D2D2A">
                    <a:lumMod val="50000"/>
                    <a:lumOff val="50000"/>
                  </a:srgbClr>
                </a:solidFill>
                <a:latin typeface="Arial"/>
              </a:rPr>
              <a:t>© Duarte, Inc. 2014</a:t>
            </a:r>
          </a:p>
        </p:txBody>
      </p:sp>
      <p:sp>
        <p:nvSpPr>
          <p:cNvPr id="162" name="Content Placeholder 2"/>
          <p:cNvSpPr>
            <a:spLocks noGrp="1"/>
          </p:cNvSpPr>
          <p:nvPr>
            <p:ph idx="18"/>
          </p:nvPr>
        </p:nvSpPr>
        <p:spPr>
          <a:xfrm>
            <a:off x="457731" y="1816100"/>
            <a:ext cx="8290029" cy="4583111"/>
          </a:xfrm>
        </p:spPr>
        <p:txBody>
          <a:bodyPr>
            <a:noAutofit/>
          </a:bodyPr>
          <a:lstStyle>
            <a:lvl1pPr>
              <a:defRPr sz="1100">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1" name="Text Placeholder 6"/>
          <p:cNvSpPr>
            <a:spLocks noGrp="1"/>
          </p:cNvSpPr>
          <p:nvPr>
            <p:ph type="body" sz="quarter" idx="16"/>
          </p:nvPr>
        </p:nvSpPr>
        <p:spPr>
          <a:xfrm>
            <a:off x="458788" y="6399212"/>
            <a:ext cx="5438508" cy="458788"/>
          </a:xfrm>
        </p:spPr>
        <p:txBody>
          <a:bodyPr vert="horz" lIns="0" tIns="0" rIns="0" bIns="0" rtlCol="0" anchor="ctr">
            <a:noAutofit/>
          </a:bodyPr>
          <a:lstStyle>
            <a:lvl1pPr>
              <a:defRPr lang="en-US" sz="800" i="0" kern="1200" dirty="0" smtClean="0">
                <a:solidFill>
                  <a:schemeClr val="tx1">
                    <a:lumMod val="50000"/>
                    <a:lumOff val="50000"/>
                  </a:schemeClr>
                </a:solidFill>
                <a:latin typeface="+mj-lt"/>
                <a:ea typeface="+mn-ea"/>
                <a:cs typeface="+mn-cs"/>
              </a:defRPr>
            </a:lvl1pPr>
          </a:lstStyle>
          <a:p>
            <a:pPr marL="0" lvl="0" indent="0" algn="l" defTabSz="914400" rtl="0" eaLnBrk="1" latinLnBrk="0" hangingPunct="1">
              <a:lnSpc>
                <a:spcPct val="85000"/>
              </a:lnSpc>
              <a:spcBef>
                <a:spcPts val="0"/>
              </a:spcBef>
              <a:spcAft>
                <a:spcPts val="0"/>
              </a:spcAft>
              <a:buFontTx/>
              <a:buNone/>
            </a:pPr>
            <a:r>
              <a:rPr lang="en-US"/>
              <a:t>Edit Master text styles</a:t>
            </a:r>
          </a:p>
        </p:txBody>
      </p:sp>
    </p:spTree>
    <p:extLst>
      <p:ext uri="{BB962C8B-B14F-4D97-AF65-F5344CB8AC3E}">
        <p14:creationId xmlns:p14="http://schemas.microsoft.com/office/powerpoint/2010/main" val="2006648756"/>
      </p:ext>
    </p:extLst>
  </p:cSld>
  <p:clrMapOvr>
    <a:masterClrMapping/>
  </p:clrMapOvr>
  <p:transition>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Case Study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Click to edit Master title style</a:t>
            </a:r>
          </a:p>
        </p:txBody>
      </p:sp>
      <p:sp>
        <p:nvSpPr>
          <p:cNvPr id="152" name="Text Placeholder 2"/>
          <p:cNvSpPr>
            <a:spLocks noGrp="1"/>
          </p:cNvSpPr>
          <p:nvPr>
            <p:ph type="body" idx="10"/>
          </p:nvPr>
        </p:nvSpPr>
        <p:spPr>
          <a:xfrm>
            <a:off x="459580" y="1134598"/>
            <a:ext cx="4035293" cy="536519"/>
          </a:xfrm>
        </p:spPr>
        <p:txBody>
          <a:bodyPr anchor="t">
            <a:noAutofit/>
          </a:bodyPr>
          <a:lstStyle>
            <a:lvl1pPr marL="0" indent="0">
              <a:buNone/>
              <a:defRPr sz="15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cxnSp>
        <p:nvCxnSpPr>
          <p:cNvPr id="276" name="Straight Connector 275"/>
          <p:cNvCxnSpPr/>
          <p:nvPr/>
        </p:nvCxnSpPr>
        <p:spPr>
          <a:xfrm>
            <a:off x="457731" y="6873247"/>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7" name="Straight Connector 276"/>
          <p:cNvCxnSpPr/>
          <p:nvPr/>
        </p:nvCxnSpPr>
        <p:spPr>
          <a:xfrm>
            <a:off x="8684419" y="6873247"/>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78" name="Group 277"/>
          <p:cNvGrpSpPr/>
          <p:nvPr/>
        </p:nvGrpSpPr>
        <p:grpSpPr>
          <a:xfrm>
            <a:off x="7986158" y="6873247"/>
            <a:ext cx="152400" cy="122115"/>
            <a:chOff x="7983415" y="6582508"/>
            <a:chExt cx="152400" cy="486507"/>
          </a:xfrm>
        </p:grpSpPr>
        <p:cxnSp>
          <p:nvCxnSpPr>
            <p:cNvPr id="309" name="Straight Connector 308"/>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10" name="Straight Connector 309"/>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9" name="Group 278"/>
          <p:cNvGrpSpPr/>
          <p:nvPr/>
        </p:nvGrpSpPr>
        <p:grpSpPr>
          <a:xfrm>
            <a:off x="7287901" y="6873247"/>
            <a:ext cx="152400" cy="122115"/>
            <a:chOff x="7983415" y="6582508"/>
            <a:chExt cx="152400" cy="486507"/>
          </a:xfrm>
        </p:grpSpPr>
        <p:cxnSp>
          <p:nvCxnSpPr>
            <p:cNvPr id="307" name="Straight Connector 306"/>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8" name="Straight Connector 307"/>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0" name="Group 279"/>
          <p:cNvGrpSpPr/>
          <p:nvPr/>
        </p:nvGrpSpPr>
        <p:grpSpPr>
          <a:xfrm>
            <a:off x="6589644" y="6873247"/>
            <a:ext cx="152400" cy="122115"/>
            <a:chOff x="7983415" y="6582508"/>
            <a:chExt cx="152400" cy="486507"/>
          </a:xfrm>
        </p:grpSpPr>
        <p:cxnSp>
          <p:nvCxnSpPr>
            <p:cNvPr id="305" name="Straight Connector 304"/>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6" name="Straight Connector 305"/>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1" name="Group 280"/>
          <p:cNvGrpSpPr/>
          <p:nvPr/>
        </p:nvGrpSpPr>
        <p:grpSpPr>
          <a:xfrm>
            <a:off x="5891387" y="6873247"/>
            <a:ext cx="152400" cy="122115"/>
            <a:chOff x="7983415" y="6582508"/>
            <a:chExt cx="152400" cy="486507"/>
          </a:xfrm>
        </p:grpSpPr>
        <p:cxnSp>
          <p:nvCxnSpPr>
            <p:cNvPr id="303" name="Straight Connector 302"/>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4" name="Straight Connector 303"/>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2" name="Group 281"/>
          <p:cNvGrpSpPr/>
          <p:nvPr/>
        </p:nvGrpSpPr>
        <p:grpSpPr>
          <a:xfrm>
            <a:off x="5193130" y="6873247"/>
            <a:ext cx="152400" cy="122115"/>
            <a:chOff x="7983415" y="6582508"/>
            <a:chExt cx="152400" cy="486507"/>
          </a:xfrm>
        </p:grpSpPr>
        <p:cxnSp>
          <p:nvCxnSpPr>
            <p:cNvPr id="301" name="Straight Connector 300"/>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3" name="Group 282"/>
          <p:cNvGrpSpPr/>
          <p:nvPr/>
        </p:nvGrpSpPr>
        <p:grpSpPr>
          <a:xfrm>
            <a:off x="4494873" y="6873247"/>
            <a:ext cx="152400" cy="122115"/>
            <a:chOff x="7983415" y="6582508"/>
            <a:chExt cx="152400" cy="486507"/>
          </a:xfrm>
        </p:grpSpPr>
        <p:cxnSp>
          <p:nvCxnSpPr>
            <p:cNvPr id="299" name="Straight Connector 298"/>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0" name="Straight Connector 299"/>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4" name="Group 283"/>
          <p:cNvGrpSpPr/>
          <p:nvPr/>
        </p:nvGrpSpPr>
        <p:grpSpPr>
          <a:xfrm>
            <a:off x="3796616" y="6873247"/>
            <a:ext cx="152400" cy="122115"/>
            <a:chOff x="7983415" y="6582508"/>
            <a:chExt cx="152400" cy="486507"/>
          </a:xfrm>
        </p:grpSpPr>
        <p:cxnSp>
          <p:nvCxnSpPr>
            <p:cNvPr id="297" name="Straight Connector 296"/>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5" name="Group 284"/>
          <p:cNvGrpSpPr/>
          <p:nvPr/>
        </p:nvGrpSpPr>
        <p:grpSpPr>
          <a:xfrm>
            <a:off x="3098359" y="6873247"/>
            <a:ext cx="152400" cy="122115"/>
            <a:chOff x="7983415" y="6582508"/>
            <a:chExt cx="152400" cy="486507"/>
          </a:xfrm>
        </p:grpSpPr>
        <p:cxnSp>
          <p:nvCxnSpPr>
            <p:cNvPr id="295" name="Straight Connector 294"/>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6" name="Straight Connector 295"/>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6" name="Group 285"/>
          <p:cNvGrpSpPr/>
          <p:nvPr/>
        </p:nvGrpSpPr>
        <p:grpSpPr>
          <a:xfrm>
            <a:off x="2400102" y="6873247"/>
            <a:ext cx="152400" cy="122115"/>
            <a:chOff x="7983415" y="6582508"/>
            <a:chExt cx="152400" cy="486507"/>
          </a:xfrm>
        </p:grpSpPr>
        <p:cxnSp>
          <p:nvCxnSpPr>
            <p:cNvPr id="293" name="Straight Connector 292"/>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7" name="Group 286"/>
          <p:cNvGrpSpPr/>
          <p:nvPr/>
        </p:nvGrpSpPr>
        <p:grpSpPr>
          <a:xfrm>
            <a:off x="1701845" y="6873247"/>
            <a:ext cx="152400" cy="122115"/>
            <a:chOff x="7983415" y="6582508"/>
            <a:chExt cx="152400" cy="486507"/>
          </a:xfrm>
        </p:grpSpPr>
        <p:cxnSp>
          <p:nvCxnSpPr>
            <p:cNvPr id="291" name="Straight Connector 290"/>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8" name="Group 287"/>
          <p:cNvGrpSpPr/>
          <p:nvPr/>
        </p:nvGrpSpPr>
        <p:grpSpPr>
          <a:xfrm>
            <a:off x="1003588" y="6873247"/>
            <a:ext cx="152400" cy="122115"/>
            <a:chOff x="7983415" y="6582508"/>
            <a:chExt cx="152400" cy="486507"/>
          </a:xfrm>
        </p:grpSpPr>
        <p:cxnSp>
          <p:nvCxnSpPr>
            <p:cNvPr id="289" name="Straight Connector 288"/>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0" name="Straight Connector 289"/>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41" name="Straight Connector 240"/>
          <p:cNvCxnSpPr/>
          <p:nvPr/>
        </p:nvCxnSpPr>
        <p:spPr>
          <a:xfrm rot="5400000">
            <a:off x="-90267" y="392949"/>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42" name="Group 241"/>
          <p:cNvGrpSpPr/>
          <p:nvPr/>
        </p:nvGrpSpPr>
        <p:grpSpPr>
          <a:xfrm rot="5400000">
            <a:off x="-166467" y="5940709"/>
            <a:ext cx="152400" cy="122115"/>
            <a:chOff x="7983415" y="6582508"/>
            <a:chExt cx="152400" cy="486507"/>
          </a:xfrm>
        </p:grpSpPr>
        <p:cxnSp>
          <p:nvCxnSpPr>
            <p:cNvPr id="274" name="Straight Connector 273"/>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5" name="Straight Connector 274"/>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3" name="Group 242"/>
          <p:cNvGrpSpPr/>
          <p:nvPr/>
        </p:nvGrpSpPr>
        <p:grpSpPr>
          <a:xfrm rot="5400000">
            <a:off x="-166467" y="5467067"/>
            <a:ext cx="152400" cy="122115"/>
            <a:chOff x="7983415" y="6582508"/>
            <a:chExt cx="152400" cy="486507"/>
          </a:xfrm>
        </p:grpSpPr>
        <p:cxnSp>
          <p:nvCxnSpPr>
            <p:cNvPr id="272" name="Straight Connector 271"/>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3" name="Straight Connector 272"/>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4" name="Group 243"/>
          <p:cNvGrpSpPr/>
          <p:nvPr/>
        </p:nvGrpSpPr>
        <p:grpSpPr>
          <a:xfrm rot="5400000">
            <a:off x="-166467" y="4993425"/>
            <a:ext cx="152400" cy="122115"/>
            <a:chOff x="7983415" y="6582508"/>
            <a:chExt cx="152400" cy="486507"/>
          </a:xfrm>
        </p:grpSpPr>
        <p:cxnSp>
          <p:nvCxnSpPr>
            <p:cNvPr id="270" name="Straight Connector 269"/>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5" name="Group 244"/>
          <p:cNvGrpSpPr/>
          <p:nvPr/>
        </p:nvGrpSpPr>
        <p:grpSpPr>
          <a:xfrm rot="5400000">
            <a:off x="-166467" y="4519783"/>
            <a:ext cx="152400" cy="122115"/>
            <a:chOff x="7983415" y="6582508"/>
            <a:chExt cx="152400" cy="486507"/>
          </a:xfrm>
        </p:grpSpPr>
        <p:cxnSp>
          <p:nvCxnSpPr>
            <p:cNvPr id="268" name="Straight Connector 267"/>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9" name="Straight Connector 268"/>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6" name="Group 245"/>
          <p:cNvGrpSpPr/>
          <p:nvPr/>
        </p:nvGrpSpPr>
        <p:grpSpPr>
          <a:xfrm rot="5400000">
            <a:off x="-166467" y="4046141"/>
            <a:ext cx="152400" cy="122115"/>
            <a:chOff x="7983415" y="6582508"/>
            <a:chExt cx="152400" cy="486507"/>
          </a:xfrm>
        </p:grpSpPr>
        <p:cxnSp>
          <p:nvCxnSpPr>
            <p:cNvPr id="266" name="Straight Connector 265"/>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7" name="Group 246"/>
          <p:cNvGrpSpPr/>
          <p:nvPr/>
        </p:nvGrpSpPr>
        <p:grpSpPr>
          <a:xfrm rot="5400000">
            <a:off x="-166467" y="3572499"/>
            <a:ext cx="152400" cy="122115"/>
            <a:chOff x="7983415" y="6582508"/>
            <a:chExt cx="152400" cy="486507"/>
          </a:xfrm>
        </p:grpSpPr>
        <p:cxnSp>
          <p:nvCxnSpPr>
            <p:cNvPr id="264" name="Straight Connector 263"/>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8" name="Group 247"/>
          <p:cNvGrpSpPr/>
          <p:nvPr/>
        </p:nvGrpSpPr>
        <p:grpSpPr>
          <a:xfrm rot="5400000">
            <a:off x="-166467" y="3098857"/>
            <a:ext cx="152400" cy="122115"/>
            <a:chOff x="7983415" y="6582508"/>
            <a:chExt cx="152400" cy="486507"/>
          </a:xfrm>
        </p:grpSpPr>
        <p:cxnSp>
          <p:nvCxnSpPr>
            <p:cNvPr id="262" name="Straight Connector 261"/>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3" name="Straight Connector 262"/>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9" name="Group 248"/>
          <p:cNvGrpSpPr/>
          <p:nvPr/>
        </p:nvGrpSpPr>
        <p:grpSpPr>
          <a:xfrm rot="5400000">
            <a:off x="-166467" y="2625215"/>
            <a:ext cx="152400" cy="122115"/>
            <a:chOff x="7983415" y="6582508"/>
            <a:chExt cx="152400" cy="486507"/>
          </a:xfrm>
        </p:grpSpPr>
        <p:cxnSp>
          <p:nvCxnSpPr>
            <p:cNvPr id="260" name="Straight Connector 259"/>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0" name="Group 249"/>
          <p:cNvGrpSpPr/>
          <p:nvPr/>
        </p:nvGrpSpPr>
        <p:grpSpPr>
          <a:xfrm rot="5400000">
            <a:off x="-166467" y="2151573"/>
            <a:ext cx="152400" cy="122115"/>
            <a:chOff x="7983415" y="6582508"/>
            <a:chExt cx="152400" cy="486507"/>
          </a:xfrm>
        </p:grpSpPr>
        <p:cxnSp>
          <p:nvCxnSpPr>
            <p:cNvPr id="258" name="Straight Connector 257"/>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1" name="Group 250"/>
          <p:cNvGrpSpPr/>
          <p:nvPr/>
        </p:nvGrpSpPr>
        <p:grpSpPr>
          <a:xfrm rot="5400000">
            <a:off x="-166467" y="1677931"/>
            <a:ext cx="152400" cy="122115"/>
            <a:chOff x="7983415" y="6582508"/>
            <a:chExt cx="152400" cy="486507"/>
          </a:xfrm>
        </p:grpSpPr>
        <p:cxnSp>
          <p:nvCxnSpPr>
            <p:cNvPr id="256" name="Straight Connector 255"/>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2" name="Group 251"/>
          <p:cNvGrpSpPr/>
          <p:nvPr/>
        </p:nvGrpSpPr>
        <p:grpSpPr>
          <a:xfrm rot="5400000">
            <a:off x="-166467" y="997340"/>
            <a:ext cx="152400" cy="122115"/>
            <a:chOff x="7983415" y="6582508"/>
            <a:chExt cx="152400" cy="486507"/>
          </a:xfrm>
        </p:grpSpPr>
        <p:cxnSp>
          <p:nvCxnSpPr>
            <p:cNvPr id="254" name="Straight Connector 253"/>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53" name="Straight Connector 252"/>
          <p:cNvCxnSpPr/>
          <p:nvPr/>
        </p:nvCxnSpPr>
        <p:spPr>
          <a:xfrm rot="5400000">
            <a:off x="-90267" y="6338154"/>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6" name="Straight Connector 205"/>
          <p:cNvCxnSpPr/>
          <p:nvPr/>
        </p:nvCxnSpPr>
        <p:spPr>
          <a:xfrm rot="5400000">
            <a:off x="9227541" y="392949"/>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07" name="Group 206"/>
          <p:cNvGrpSpPr/>
          <p:nvPr/>
        </p:nvGrpSpPr>
        <p:grpSpPr>
          <a:xfrm rot="5400000">
            <a:off x="9151341" y="5940709"/>
            <a:ext cx="152400" cy="122115"/>
            <a:chOff x="7983415" y="6582508"/>
            <a:chExt cx="152400" cy="486507"/>
          </a:xfrm>
        </p:grpSpPr>
        <p:cxnSp>
          <p:nvCxnSpPr>
            <p:cNvPr id="239" name="Straight Connector 238"/>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8" name="Group 207"/>
          <p:cNvGrpSpPr/>
          <p:nvPr/>
        </p:nvGrpSpPr>
        <p:grpSpPr>
          <a:xfrm rot="5400000">
            <a:off x="9151341" y="5467067"/>
            <a:ext cx="152400" cy="122115"/>
            <a:chOff x="7983415" y="6582508"/>
            <a:chExt cx="152400" cy="486507"/>
          </a:xfrm>
        </p:grpSpPr>
        <p:cxnSp>
          <p:nvCxnSpPr>
            <p:cNvPr id="237" name="Straight Connector 236"/>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9" name="Group 208"/>
          <p:cNvGrpSpPr/>
          <p:nvPr/>
        </p:nvGrpSpPr>
        <p:grpSpPr>
          <a:xfrm rot="5400000">
            <a:off x="9151341" y="4993425"/>
            <a:ext cx="152400" cy="122115"/>
            <a:chOff x="7983415" y="6582508"/>
            <a:chExt cx="152400" cy="486507"/>
          </a:xfrm>
        </p:grpSpPr>
        <p:cxnSp>
          <p:nvCxnSpPr>
            <p:cNvPr id="235" name="Straight Connector 234"/>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6" name="Straight Connector 235"/>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0" name="Group 209"/>
          <p:cNvGrpSpPr/>
          <p:nvPr/>
        </p:nvGrpSpPr>
        <p:grpSpPr>
          <a:xfrm rot="5400000">
            <a:off x="9151341" y="4519783"/>
            <a:ext cx="152400" cy="122115"/>
            <a:chOff x="7983415" y="6582508"/>
            <a:chExt cx="152400" cy="486507"/>
          </a:xfrm>
        </p:grpSpPr>
        <p:cxnSp>
          <p:nvCxnSpPr>
            <p:cNvPr id="233" name="Straight Connector 232"/>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4" name="Straight Connector 233"/>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1" name="Group 210"/>
          <p:cNvGrpSpPr/>
          <p:nvPr/>
        </p:nvGrpSpPr>
        <p:grpSpPr>
          <a:xfrm rot="5400000">
            <a:off x="9151341" y="4046141"/>
            <a:ext cx="152400" cy="122115"/>
            <a:chOff x="7983415" y="6582508"/>
            <a:chExt cx="152400" cy="486507"/>
          </a:xfrm>
        </p:grpSpPr>
        <p:cxnSp>
          <p:nvCxnSpPr>
            <p:cNvPr id="231" name="Straight Connector 230"/>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2" name="Straight Connector 231"/>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2" name="Group 211"/>
          <p:cNvGrpSpPr/>
          <p:nvPr/>
        </p:nvGrpSpPr>
        <p:grpSpPr>
          <a:xfrm rot="5400000">
            <a:off x="9151341" y="3572499"/>
            <a:ext cx="152400" cy="122115"/>
            <a:chOff x="7983415" y="6582508"/>
            <a:chExt cx="152400" cy="486507"/>
          </a:xfrm>
        </p:grpSpPr>
        <p:cxnSp>
          <p:nvCxnSpPr>
            <p:cNvPr id="229" name="Straight Connector 228"/>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3" name="Group 212"/>
          <p:cNvGrpSpPr/>
          <p:nvPr/>
        </p:nvGrpSpPr>
        <p:grpSpPr>
          <a:xfrm rot="5400000">
            <a:off x="9151341" y="3098857"/>
            <a:ext cx="152400" cy="122115"/>
            <a:chOff x="7983415" y="6582508"/>
            <a:chExt cx="152400" cy="486507"/>
          </a:xfrm>
        </p:grpSpPr>
        <p:cxnSp>
          <p:nvCxnSpPr>
            <p:cNvPr id="227" name="Straight Connector 226"/>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4" name="Group 213"/>
          <p:cNvGrpSpPr/>
          <p:nvPr/>
        </p:nvGrpSpPr>
        <p:grpSpPr>
          <a:xfrm rot="5400000">
            <a:off x="9151341" y="2625215"/>
            <a:ext cx="152400" cy="122115"/>
            <a:chOff x="7983415" y="6582508"/>
            <a:chExt cx="152400" cy="486507"/>
          </a:xfrm>
        </p:grpSpPr>
        <p:cxnSp>
          <p:nvCxnSpPr>
            <p:cNvPr id="225" name="Straight Connector 224"/>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5" name="Group 214"/>
          <p:cNvGrpSpPr/>
          <p:nvPr/>
        </p:nvGrpSpPr>
        <p:grpSpPr>
          <a:xfrm rot="5400000">
            <a:off x="9151341" y="2151573"/>
            <a:ext cx="152400" cy="122115"/>
            <a:chOff x="7983415" y="6582508"/>
            <a:chExt cx="152400" cy="486507"/>
          </a:xfrm>
        </p:grpSpPr>
        <p:cxnSp>
          <p:nvCxnSpPr>
            <p:cNvPr id="223" name="Straight Connector 222"/>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6" name="Group 215"/>
          <p:cNvGrpSpPr/>
          <p:nvPr/>
        </p:nvGrpSpPr>
        <p:grpSpPr>
          <a:xfrm rot="5400000">
            <a:off x="9151341" y="1677931"/>
            <a:ext cx="152400" cy="122115"/>
            <a:chOff x="7983415" y="6582508"/>
            <a:chExt cx="152400" cy="486507"/>
          </a:xfrm>
        </p:grpSpPr>
        <p:cxnSp>
          <p:nvCxnSpPr>
            <p:cNvPr id="221" name="Straight Connector 220"/>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7" name="Group 216"/>
          <p:cNvGrpSpPr/>
          <p:nvPr/>
        </p:nvGrpSpPr>
        <p:grpSpPr>
          <a:xfrm rot="5400000">
            <a:off x="9151341" y="997340"/>
            <a:ext cx="152400" cy="122115"/>
            <a:chOff x="7983415" y="6582508"/>
            <a:chExt cx="152400" cy="486507"/>
          </a:xfrm>
        </p:grpSpPr>
        <p:cxnSp>
          <p:nvCxnSpPr>
            <p:cNvPr id="219" name="Straight Connector 218"/>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18" name="Straight Connector 217"/>
          <p:cNvCxnSpPr/>
          <p:nvPr/>
        </p:nvCxnSpPr>
        <p:spPr>
          <a:xfrm rot="5400000">
            <a:off x="9227541" y="6338154"/>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457731" y="-141165"/>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a:off x="8684419" y="-141165"/>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173" name="Group 172"/>
          <p:cNvGrpSpPr/>
          <p:nvPr/>
        </p:nvGrpSpPr>
        <p:grpSpPr>
          <a:xfrm>
            <a:off x="7986158" y="-141165"/>
            <a:ext cx="152400" cy="122115"/>
            <a:chOff x="7983415" y="6582508"/>
            <a:chExt cx="152400" cy="486507"/>
          </a:xfrm>
        </p:grpSpPr>
        <p:cxnSp>
          <p:nvCxnSpPr>
            <p:cNvPr id="204" name="Straight Connector 203"/>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4" name="Group 173"/>
          <p:cNvGrpSpPr/>
          <p:nvPr/>
        </p:nvGrpSpPr>
        <p:grpSpPr>
          <a:xfrm>
            <a:off x="7287901" y="-141165"/>
            <a:ext cx="152400" cy="122115"/>
            <a:chOff x="7983415" y="6582508"/>
            <a:chExt cx="152400" cy="486507"/>
          </a:xfrm>
        </p:grpSpPr>
        <p:cxnSp>
          <p:nvCxnSpPr>
            <p:cNvPr id="202" name="Straight Connector 201"/>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3" name="Straight Connector 202"/>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5" name="Group 174"/>
          <p:cNvGrpSpPr/>
          <p:nvPr/>
        </p:nvGrpSpPr>
        <p:grpSpPr>
          <a:xfrm>
            <a:off x="6589644" y="-141165"/>
            <a:ext cx="152400" cy="122115"/>
            <a:chOff x="7983415" y="6582508"/>
            <a:chExt cx="152400" cy="486507"/>
          </a:xfrm>
        </p:grpSpPr>
        <p:cxnSp>
          <p:nvCxnSpPr>
            <p:cNvPr id="200" name="Straight Connector 199"/>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1" name="Straight Connector 200"/>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6" name="Group 175"/>
          <p:cNvGrpSpPr/>
          <p:nvPr/>
        </p:nvGrpSpPr>
        <p:grpSpPr>
          <a:xfrm>
            <a:off x="5891387" y="-141165"/>
            <a:ext cx="152400" cy="122115"/>
            <a:chOff x="7983415" y="6582508"/>
            <a:chExt cx="152400" cy="486507"/>
          </a:xfrm>
        </p:grpSpPr>
        <p:cxnSp>
          <p:nvCxnSpPr>
            <p:cNvPr id="198" name="Straight Connector 197"/>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9" name="Straight Connector 198"/>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7" name="Group 176"/>
          <p:cNvGrpSpPr/>
          <p:nvPr/>
        </p:nvGrpSpPr>
        <p:grpSpPr>
          <a:xfrm>
            <a:off x="5193130" y="-141165"/>
            <a:ext cx="152400" cy="122115"/>
            <a:chOff x="7983415" y="6582508"/>
            <a:chExt cx="152400" cy="486507"/>
          </a:xfrm>
        </p:grpSpPr>
        <p:cxnSp>
          <p:nvCxnSpPr>
            <p:cNvPr id="196" name="Straight Connector 195"/>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7" name="Straight Connector 196"/>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8" name="Group 177"/>
          <p:cNvGrpSpPr/>
          <p:nvPr/>
        </p:nvGrpSpPr>
        <p:grpSpPr>
          <a:xfrm>
            <a:off x="4494873" y="-141165"/>
            <a:ext cx="152400" cy="122115"/>
            <a:chOff x="7983415" y="6582508"/>
            <a:chExt cx="152400" cy="486507"/>
          </a:xfrm>
        </p:grpSpPr>
        <p:cxnSp>
          <p:nvCxnSpPr>
            <p:cNvPr id="194" name="Straight Connector 193"/>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5" name="Straight Connector 194"/>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9" name="Group 178"/>
          <p:cNvGrpSpPr/>
          <p:nvPr/>
        </p:nvGrpSpPr>
        <p:grpSpPr>
          <a:xfrm>
            <a:off x="3796616" y="-141165"/>
            <a:ext cx="152400" cy="122115"/>
            <a:chOff x="7983415" y="6582508"/>
            <a:chExt cx="152400" cy="486507"/>
          </a:xfrm>
        </p:grpSpPr>
        <p:cxnSp>
          <p:nvCxnSpPr>
            <p:cNvPr id="192" name="Straight Connector 191"/>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3" name="Straight Connector 192"/>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0" name="Group 179"/>
          <p:cNvGrpSpPr/>
          <p:nvPr/>
        </p:nvGrpSpPr>
        <p:grpSpPr>
          <a:xfrm>
            <a:off x="3098359" y="-141165"/>
            <a:ext cx="152400" cy="122115"/>
            <a:chOff x="7983415" y="6582508"/>
            <a:chExt cx="152400" cy="486507"/>
          </a:xfrm>
        </p:grpSpPr>
        <p:cxnSp>
          <p:nvCxnSpPr>
            <p:cNvPr id="190" name="Straight Connector 189"/>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1" name="Straight Connector 190"/>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1" name="Group 180"/>
          <p:cNvGrpSpPr/>
          <p:nvPr/>
        </p:nvGrpSpPr>
        <p:grpSpPr>
          <a:xfrm>
            <a:off x="2400102" y="-141165"/>
            <a:ext cx="152400" cy="122115"/>
            <a:chOff x="7983415" y="6582508"/>
            <a:chExt cx="152400" cy="486507"/>
          </a:xfrm>
        </p:grpSpPr>
        <p:cxnSp>
          <p:nvCxnSpPr>
            <p:cNvPr id="188" name="Straight Connector 187"/>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2" name="Group 181"/>
          <p:cNvGrpSpPr/>
          <p:nvPr/>
        </p:nvGrpSpPr>
        <p:grpSpPr>
          <a:xfrm>
            <a:off x="1701845" y="-141165"/>
            <a:ext cx="152400" cy="122115"/>
            <a:chOff x="7983415" y="6582508"/>
            <a:chExt cx="152400" cy="486507"/>
          </a:xfrm>
        </p:grpSpPr>
        <p:cxnSp>
          <p:nvCxnSpPr>
            <p:cNvPr id="186" name="Straight Connector 185"/>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3" name="Group 182"/>
          <p:cNvGrpSpPr/>
          <p:nvPr/>
        </p:nvGrpSpPr>
        <p:grpSpPr>
          <a:xfrm>
            <a:off x="1003588" y="-141165"/>
            <a:ext cx="152400" cy="122115"/>
            <a:chOff x="7983415" y="6582508"/>
            <a:chExt cx="152400" cy="486507"/>
          </a:xfrm>
        </p:grpSpPr>
        <p:cxnSp>
          <p:nvCxnSpPr>
            <p:cNvPr id="184" name="Straight Connector 183"/>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sp>
        <p:nvSpPr>
          <p:cNvPr id="148" name="Freeform 7"/>
          <p:cNvSpPr>
            <a:spLocks noChangeAspect="1" noEditPoints="1"/>
          </p:cNvSpPr>
          <p:nvPr/>
        </p:nvSpPr>
        <p:spPr bwMode="white">
          <a:xfrm>
            <a:off x="0" y="1"/>
            <a:ext cx="9144000" cy="6857665"/>
          </a:xfrm>
          <a:custGeom>
            <a:avLst/>
            <a:gdLst>
              <a:gd name="T0" fmla="*/ 0 w 6803"/>
              <a:gd name="T1" fmla="*/ 0 h 5102"/>
              <a:gd name="T2" fmla="*/ 0 w 6803"/>
              <a:gd name="T3" fmla="*/ 5102 h 5102"/>
              <a:gd name="T4" fmla="*/ 6803 w 6803"/>
              <a:gd name="T5" fmla="*/ 5102 h 5102"/>
              <a:gd name="T6" fmla="*/ 6803 w 6803"/>
              <a:gd name="T7" fmla="*/ 0 h 5102"/>
              <a:gd name="T8" fmla="*/ 0 w 6803"/>
              <a:gd name="T9" fmla="*/ 0 h 5102"/>
              <a:gd name="T10" fmla="*/ 6751 w 6803"/>
              <a:gd name="T11" fmla="*/ 5048 h 5102"/>
              <a:gd name="T12" fmla="*/ 52 w 6803"/>
              <a:gd name="T13" fmla="*/ 5048 h 5102"/>
              <a:gd name="T14" fmla="*/ 52 w 6803"/>
              <a:gd name="T15" fmla="*/ 54 h 5102"/>
              <a:gd name="T16" fmla="*/ 6751 w 6803"/>
              <a:gd name="T17" fmla="*/ 54 h 5102"/>
              <a:gd name="T18" fmla="*/ 6751 w 6803"/>
              <a:gd name="T19" fmla="*/ 5048 h 5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03" h="5102">
                <a:moveTo>
                  <a:pt x="0" y="0"/>
                </a:moveTo>
                <a:lnTo>
                  <a:pt x="0" y="5102"/>
                </a:lnTo>
                <a:lnTo>
                  <a:pt x="6803" y="5102"/>
                </a:lnTo>
                <a:lnTo>
                  <a:pt x="6803" y="0"/>
                </a:lnTo>
                <a:lnTo>
                  <a:pt x="0" y="0"/>
                </a:lnTo>
                <a:close/>
                <a:moveTo>
                  <a:pt x="6751" y="5048"/>
                </a:moveTo>
                <a:lnTo>
                  <a:pt x="52" y="5048"/>
                </a:lnTo>
                <a:lnTo>
                  <a:pt x="52" y="54"/>
                </a:lnTo>
                <a:lnTo>
                  <a:pt x="6751" y="54"/>
                </a:lnTo>
                <a:lnTo>
                  <a:pt x="6751" y="5048"/>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endParaRPr lang="en-US" dirty="0">
              <a:solidFill>
                <a:srgbClr val="2D2D2A"/>
              </a:solidFill>
            </a:endParaRPr>
          </a:p>
        </p:txBody>
      </p:sp>
      <p:sp>
        <p:nvSpPr>
          <p:cNvPr id="150" name="TextBox 149"/>
          <p:cNvSpPr txBox="1"/>
          <p:nvPr/>
        </p:nvSpPr>
        <p:spPr>
          <a:xfrm>
            <a:off x="8138559" y="6567050"/>
            <a:ext cx="545862" cy="123111"/>
          </a:xfrm>
          <a:prstGeom prst="rect">
            <a:avLst/>
          </a:prstGeom>
          <a:noFill/>
        </p:spPr>
        <p:txBody>
          <a:bodyPr wrap="square" lIns="0" tIns="0" rIns="0" bIns="0" rtlCol="0">
            <a:noAutofit/>
          </a:bodyPr>
          <a:lstStyle/>
          <a:p>
            <a:pPr algn="r"/>
            <a:fld id="{567A4CEE-210B-4A43-8E57-98E37E0AC15F}" type="slidenum">
              <a:rPr lang="en-US" sz="800" smtClean="0">
                <a:solidFill>
                  <a:srgbClr val="2D2D2A">
                    <a:lumMod val="50000"/>
                    <a:lumOff val="50000"/>
                  </a:srgbClr>
                </a:solidFill>
                <a:latin typeface="Arial"/>
              </a:rPr>
              <a:pPr algn="r"/>
              <a:t>‹#›</a:t>
            </a:fld>
            <a:endParaRPr lang="en-US" sz="800" dirty="0">
              <a:solidFill>
                <a:srgbClr val="2D2D2A">
                  <a:lumMod val="50000"/>
                  <a:lumOff val="50000"/>
                </a:srgbClr>
              </a:solidFill>
              <a:latin typeface="Arial"/>
            </a:endParaRPr>
          </a:p>
        </p:txBody>
      </p:sp>
      <p:sp>
        <p:nvSpPr>
          <p:cNvPr id="154" name="Rectangle 153"/>
          <p:cNvSpPr/>
          <p:nvPr/>
        </p:nvSpPr>
        <p:spPr>
          <a:xfrm>
            <a:off x="7038578" y="6567049"/>
            <a:ext cx="1099980" cy="123111"/>
          </a:xfrm>
          <a:prstGeom prst="rect">
            <a:avLst/>
          </a:prstGeom>
          <a:noFill/>
        </p:spPr>
        <p:txBody>
          <a:bodyPr wrap="square" lIns="0" tIns="0" rIns="0" bIns="0" rtlCol="0">
            <a:noAutofit/>
          </a:bodyPr>
          <a:lstStyle/>
          <a:p>
            <a:pPr algn="r"/>
            <a:r>
              <a:rPr lang="en-US" sz="800" dirty="0">
                <a:solidFill>
                  <a:srgbClr val="2D2D2A">
                    <a:lumMod val="50000"/>
                    <a:lumOff val="50000"/>
                  </a:srgbClr>
                </a:solidFill>
                <a:latin typeface="Arial"/>
              </a:rPr>
              <a:t>© Duarte, Inc. 2014</a:t>
            </a:r>
          </a:p>
        </p:txBody>
      </p:sp>
      <p:sp>
        <p:nvSpPr>
          <p:cNvPr id="157" name="Text Placeholder 2"/>
          <p:cNvSpPr>
            <a:spLocks noGrp="1"/>
          </p:cNvSpPr>
          <p:nvPr>
            <p:ph type="body" idx="16"/>
          </p:nvPr>
        </p:nvSpPr>
        <p:spPr>
          <a:xfrm>
            <a:off x="4647276" y="1134598"/>
            <a:ext cx="4037145" cy="536519"/>
          </a:xfrm>
        </p:spPr>
        <p:txBody>
          <a:bodyPr anchor="t">
            <a:noAutofit/>
          </a:bodyPr>
          <a:lstStyle>
            <a:lvl1pPr marL="0" indent="0">
              <a:buNone/>
              <a:defRPr sz="15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2" name="Content Placeholder 2"/>
          <p:cNvSpPr>
            <a:spLocks noGrp="1"/>
          </p:cNvSpPr>
          <p:nvPr>
            <p:ph idx="18"/>
          </p:nvPr>
        </p:nvSpPr>
        <p:spPr>
          <a:xfrm>
            <a:off x="457731" y="1816100"/>
            <a:ext cx="4037141" cy="4583111"/>
          </a:xfrm>
        </p:spPr>
        <p:txBody>
          <a:bodyPr>
            <a:noAutofit/>
          </a:bodyPr>
          <a:lstStyle>
            <a:lvl1pPr>
              <a:defRPr sz="1100">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3" name="Content Placeholder 2"/>
          <p:cNvSpPr>
            <a:spLocks noGrp="1"/>
          </p:cNvSpPr>
          <p:nvPr>
            <p:ph idx="19"/>
          </p:nvPr>
        </p:nvSpPr>
        <p:spPr>
          <a:xfrm>
            <a:off x="4644508" y="1816100"/>
            <a:ext cx="4037141" cy="4583111"/>
          </a:xfrm>
        </p:spPr>
        <p:txBody>
          <a:bodyPr>
            <a:noAutofit/>
          </a:bodyPr>
          <a:lstStyle>
            <a:lvl1pPr>
              <a:defRPr sz="1100">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1" name="Text Placeholder 6"/>
          <p:cNvSpPr>
            <a:spLocks noGrp="1"/>
          </p:cNvSpPr>
          <p:nvPr>
            <p:ph type="body" sz="quarter" idx="20"/>
          </p:nvPr>
        </p:nvSpPr>
        <p:spPr>
          <a:xfrm>
            <a:off x="458788" y="6399212"/>
            <a:ext cx="5438508" cy="458788"/>
          </a:xfrm>
        </p:spPr>
        <p:txBody>
          <a:bodyPr vert="horz" lIns="0" tIns="0" rIns="0" bIns="0" rtlCol="0" anchor="ctr">
            <a:noAutofit/>
          </a:bodyPr>
          <a:lstStyle>
            <a:lvl1pPr>
              <a:defRPr lang="en-US" sz="800" i="0" kern="1200" dirty="0" smtClean="0">
                <a:solidFill>
                  <a:schemeClr val="tx1">
                    <a:lumMod val="50000"/>
                    <a:lumOff val="50000"/>
                  </a:schemeClr>
                </a:solidFill>
                <a:latin typeface="+mj-lt"/>
                <a:ea typeface="+mn-ea"/>
                <a:cs typeface="+mn-cs"/>
              </a:defRPr>
            </a:lvl1pPr>
          </a:lstStyle>
          <a:p>
            <a:pPr marL="0" lvl="0" indent="0" algn="l" defTabSz="914400" rtl="0" eaLnBrk="1" latinLnBrk="0" hangingPunct="1">
              <a:lnSpc>
                <a:spcPct val="85000"/>
              </a:lnSpc>
              <a:spcBef>
                <a:spcPts val="0"/>
              </a:spcBef>
              <a:spcAft>
                <a:spcPts val="0"/>
              </a:spcAft>
              <a:buFontTx/>
              <a:buNone/>
            </a:pPr>
            <a:r>
              <a:rPr lang="en-US"/>
              <a:t>Edit Master text styles</a:t>
            </a:r>
          </a:p>
        </p:txBody>
      </p:sp>
    </p:spTree>
    <p:extLst>
      <p:ext uri="{BB962C8B-B14F-4D97-AF65-F5344CB8AC3E}">
        <p14:creationId xmlns:p14="http://schemas.microsoft.com/office/powerpoint/2010/main" val="4085735826"/>
      </p:ext>
    </p:extLst>
  </p:cSld>
  <p:clrMapOvr>
    <a:masterClrMapping/>
  </p:clrMapOvr>
  <p:transition>
    <p:fad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Case Study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Click to edit Master title style</a:t>
            </a:r>
          </a:p>
        </p:txBody>
      </p:sp>
      <p:sp>
        <p:nvSpPr>
          <p:cNvPr id="152" name="Text Placeholder 2"/>
          <p:cNvSpPr>
            <a:spLocks noGrp="1"/>
          </p:cNvSpPr>
          <p:nvPr>
            <p:ph type="body" idx="10"/>
          </p:nvPr>
        </p:nvSpPr>
        <p:spPr>
          <a:xfrm>
            <a:off x="459580" y="1134598"/>
            <a:ext cx="4035293" cy="536519"/>
          </a:xfrm>
        </p:spPr>
        <p:txBody>
          <a:bodyPr anchor="t">
            <a:noAutofit/>
          </a:bodyPr>
          <a:lstStyle>
            <a:lvl1pPr marL="0" indent="0">
              <a:buNone/>
              <a:defRPr sz="15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cxnSp>
        <p:nvCxnSpPr>
          <p:cNvPr id="276" name="Straight Connector 275"/>
          <p:cNvCxnSpPr/>
          <p:nvPr/>
        </p:nvCxnSpPr>
        <p:spPr>
          <a:xfrm>
            <a:off x="457731" y="6873247"/>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7" name="Straight Connector 276"/>
          <p:cNvCxnSpPr/>
          <p:nvPr/>
        </p:nvCxnSpPr>
        <p:spPr>
          <a:xfrm>
            <a:off x="8684419" y="6873247"/>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78" name="Group 277"/>
          <p:cNvGrpSpPr/>
          <p:nvPr/>
        </p:nvGrpSpPr>
        <p:grpSpPr>
          <a:xfrm>
            <a:off x="7986158" y="6873247"/>
            <a:ext cx="152400" cy="122115"/>
            <a:chOff x="7983415" y="6582508"/>
            <a:chExt cx="152400" cy="486507"/>
          </a:xfrm>
        </p:grpSpPr>
        <p:cxnSp>
          <p:nvCxnSpPr>
            <p:cNvPr id="309" name="Straight Connector 308"/>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10" name="Straight Connector 309"/>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9" name="Group 278"/>
          <p:cNvGrpSpPr/>
          <p:nvPr/>
        </p:nvGrpSpPr>
        <p:grpSpPr>
          <a:xfrm>
            <a:off x="7287901" y="6873247"/>
            <a:ext cx="152400" cy="122115"/>
            <a:chOff x="7983415" y="6582508"/>
            <a:chExt cx="152400" cy="486507"/>
          </a:xfrm>
        </p:grpSpPr>
        <p:cxnSp>
          <p:nvCxnSpPr>
            <p:cNvPr id="307" name="Straight Connector 306"/>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8" name="Straight Connector 307"/>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0" name="Group 279"/>
          <p:cNvGrpSpPr/>
          <p:nvPr/>
        </p:nvGrpSpPr>
        <p:grpSpPr>
          <a:xfrm>
            <a:off x="6589644" y="6873247"/>
            <a:ext cx="152400" cy="122115"/>
            <a:chOff x="7983415" y="6582508"/>
            <a:chExt cx="152400" cy="486507"/>
          </a:xfrm>
        </p:grpSpPr>
        <p:cxnSp>
          <p:nvCxnSpPr>
            <p:cNvPr id="305" name="Straight Connector 304"/>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6" name="Straight Connector 305"/>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1" name="Group 280"/>
          <p:cNvGrpSpPr/>
          <p:nvPr/>
        </p:nvGrpSpPr>
        <p:grpSpPr>
          <a:xfrm>
            <a:off x="5891387" y="6873247"/>
            <a:ext cx="152400" cy="122115"/>
            <a:chOff x="7983415" y="6582508"/>
            <a:chExt cx="152400" cy="486507"/>
          </a:xfrm>
        </p:grpSpPr>
        <p:cxnSp>
          <p:nvCxnSpPr>
            <p:cNvPr id="303" name="Straight Connector 302"/>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4" name="Straight Connector 303"/>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2" name="Group 281"/>
          <p:cNvGrpSpPr/>
          <p:nvPr/>
        </p:nvGrpSpPr>
        <p:grpSpPr>
          <a:xfrm>
            <a:off x="5193130" y="6873247"/>
            <a:ext cx="152400" cy="122115"/>
            <a:chOff x="7983415" y="6582508"/>
            <a:chExt cx="152400" cy="486507"/>
          </a:xfrm>
        </p:grpSpPr>
        <p:cxnSp>
          <p:nvCxnSpPr>
            <p:cNvPr id="301" name="Straight Connector 300"/>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3" name="Group 282"/>
          <p:cNvGrpSpPr/>
          <p:nvPr/>
        </p:nvGrpSpPr>
        <p:grpSpPr>
          <a:xfrm>
            <a:off x="4494873" y="6873247"/>
            <a:ext cx="152400" cy="122115"/>
            <a:chOff x="7983415" y="6582508"/>
            <a:chExt cx="152400" cy="486507"/>
          </a:xfrm>
        </p:grpSpPr>
        <p:cxnSp>
          <p:nvCxnSpPr>
            <p:cNvPr id="299" name="Straight Connector 298"/>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0" name="Straight Connector 299"/>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4" name="Group 283"/>
          <p:cNvGrpSpPr/>
          <p:nvPr/>
        </p:nvGrpSpPr>
        <p:grpSpPr>
          <a:xfrm>
            <a:off x="3796616" y="6873247"/>
            <a:ext cx="152400" cy="122115"/>
            <a:chOff x="7983415" y="6582508"/>
            <a:chExt cx="152400" cy="486507"/>
          </a:xfrm>
        </p:grpSpPr>
        <p:cxnSp>
          <p:nvCxnSpPr>
            <p:cNvPr id="297" name="Straight Connector 296"/>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5" name="Group 284"/>
          <p:cNvGrpSpPr/>
          <p:nvPr/>
        </p:nvGrpSpPr>
        <p:grpSpPr>
          <a:xfrm>
            <a:off x="3098359" y="6873247"/>
            <a:ext cx="152400" cy="122115"/>
            <a:chOff x="7983415" y="6582508"/>
            <a:chExt cx="152400" cy="486507"/>
          </a:xfrm>
        </p:grpSpPr>
        <p:cxnSp>
          <p:nvCxnSpPr>
            <p:cNvPr id="295" name="Straight Connector 294"/>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6" name="Straight Connector 295"/>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6" name="Group 285"/>
          <p:cNvGrpSpPr/>
          <p:nvPr/>
        </p:nvGrpSpPr>
        <p:grpSpPr>
          <a:xfrm>
            <a:off x="2400102" y="6873247"/>
            <a:ext cx="152400" cy="122115"/>
            <a:chOff x="7983415" y="6582508"/>
            <a:chExt cx="152400" cy="486507"/>
          </a:xfrm>
        </p:grpSpPr>
        <p:cxnSp>
          <p:nvCxnSpPr>
            <p:cNvPr id="293" name="Straight Connector 292"/>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7" name="Group 286"/>
          <p:cNvGrpSpPr/>
          <p:nvPr/>
        </p:nvGrpSpPr>
        <p:grpSpPr>
          <a:xfrm>
            <a:off x="1701845" y="6873247"/>
            <a:ext cx="152400" cy="122115"/>
            <a:chOff x="7983415" y="6582508"/>
            <a:chExt cx="152400" cy="486507"/>
          </a:xfrm>
        </p:grpSpPr>
        <p:cxnSp>
          <p:nvCxnSpPr>
            <p:cNvPr id="291" name="Straight Connector 290"/>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8" name="Group 287"/>
          <p:cNvGrpSpPr/>
          <p:nvPr/>
        </p:nvGrpSpPr>
        <p:grpSpPr>
          <a:xfrm>
            <a:off x="1003588" y="6873247"/>
            <a:ext cx="152400" cy="122115"/>
            <a:chOff x="7983415" y="6582508"/>
            <a:chExt cx="152400" cy="486507"/>
          </a:xfrm>
        </p:grpSpPr>
        <p:cxnSp>
          <p:nvCxnSpPr>
            <p:cNvPr id="289" name="Straight Connector 288"/>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0" name="Straight Connector 289"/>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41" name="Straight Connector 240"/>
          <p:cNvCxnSpPr/>
          <p:nvPr/>
        </p:nvCxnSpPr>
        <p:spPr>
          <a:xfrm rot="5400000">
            <a:off x="-90267" y="392949"/>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42" name="Group 241"/>
          <p:cNvGrpSpPr/>
          <p:nvPr/>
        </p:nvGrpSpPr>
        <p:grpSpPr>
          <a:xfrm rot="5400000">
            <a:off x="-166467" y="5940709"/>
            <a:ext cx="152400" cy="122115"/>
            <a:chOff x="7983415" y="6582508"/>
            <a:chExt cx="152400" cy="486507"/>
          </a:xfrm>
        </p:grpSpPr>
        <p:cxnSp>
          <p:nvCxnSpPr>
            <p:cNvPr id="274" name="Straight Connector 273"/>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5" name="Straight Connector 274"/>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3" name="Group 242"/>
          <p:cNvGrpSpPr/>
          <p:nvPr/>
        </p:nvGrpSpPr>
        <p:grpSpPr>
          <a:xfrm rot="5400000">
            <a:off x="-166467" y="5467067"/>
            <a:ext cx="152400" cy="122115"/>
            <a:chOff x="7983415" y="6582508"/>
            <a:chExt cx="152400" cy="486507"/>
          </a:xfrm>
        </p:grpSpPr>
        <p:cxnSp>
          <p:nvCxnSpPr>
            <p:cNvPr id="272" name="Straight Connector 271"/>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3" name="Straight Connector 272"/>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4" name="Group 243"/>
          <p:cNvGrpSpPr/>
          <p:nvPr/>
        </p:nvGrpSpPr>
        <p:grpSpPr>
          <a:xfrm rot="5400000">
            <a:off x="-166467" y="4993425"/>
            <a:ext cx="152400" cy="122115"/>
            <a:chOff x="7983415" y="6582508"/>
            <a:chExt cx="152400" cy="486507"/>
          </a:xfrm>
        </p:grpSpPr>
        <p:cxnSp>
          <p:nvCxnSpPr>
            <p:cNvPr id="270" name="Straight Connector 269"/>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5" name="Group 244"/>
          <p:cNvGrpSpPr/>
          <p:nvPr/>
        </p:nvGrpSpPr>
        <p:grpSpPr>
          <a:xfrm rot="5400000">
            <a:off x="-166467" y="4519783"/>
            <a:ext cx="152400" cy="122115"/>
            <a:chOff x="7983415" y="6582508"/>
            <a:chExt cx="152400" cy="486507"/>
          </a:xfrm>
        </p:grpSpPr>
        <p:cxnSp>
          <p:nvCxnSpPr>
            <p:cNvPr id="268" name="Straight Connector 267"/>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9" name="Straight Connector 268"/>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6" name="Group 245"/>
          <p:cNvGrpSpPr/>
          <p:nvPr/>
        </p:nvGrpSpPr>
        <p:grpSpPr>
          <a:xfrm rot="5400000">
            <a:off x="-166467" y="4046141"/>
            <a:ext cx="152400" cy="122115"/>
            <a:chOff x="7983415" y="6582508"/>
            <a:chExt cx="152400" cy="486507"/>
          </a:xfrm>
        </p:grpSpPr>
        <p:cxnSp>
          <p:nvCxnSpPr>
            <p:cNvPr id="266" name="Straight Connector 265"/>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7" name="Group 246"/>
          <p:cNvGrpSpPr/>
          <p:nvPr/>
        </p:nvGrpSpPr>
        <p:grpSpPr>
          <a:xfrm rot="5400000">
            <a:off x="-166467" y="3572499"/>
            <a:ext cx="152400" cy="122115"/>
            <a:chOff x="7983415" y="6582508"/>
            <a:chExt cx="152400" cy="486507"/>
          </a:xfrm>
        </p:grpSpPr>
        <p:cxnSp>
          <p:nvCxnSpPr>
            <p:cNvPr id="264" name="Straight Connector 263"/>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8" name="Group 247"/>
          <p:cNvGrpSpPr/>
          <p:nvPr/>
        </p:nvGrpSpPr>
        <p:grpSpPr>
          <a:xfrm rot="5400000">
            <a:off x="-166467" y="3098857"/>
            <a:ext cx="152400" cy="122115"/>
            <a:chOff x="7983415" y="6582508"/>
            <a:chExt cx="152400" cy="486507"/>
          </a:xfrm>
        </p:grpSpPr>
        <p:cxnSp>
          <p:nvCxnSpPr>
            <p:cNvPr id="262" name="Straight Connector 261"/>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3" name="Straight Connector 262"/>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9" name="Group 248"/>
          <p:cNvGrpSpPr/>
          <p:nvPr/>
        </p:nvGrpSpPr>
        <p:grpSpPr>
          <a:xfrm rot="5400000">
            <a:off x="-166467" y="2625215"/>
            <a:ext cx="152400" cy="122115"/>
            <a:chOff x="7983415" y="6582508"/>
            <a:chExt cx="152400" cy="486507"/>
          </a:xfrm>
        </p:grpSpPr>
        <p:cxnSp>
          <p:nvCxnSpPr>
            <p:cNvPr id="260" name="Straight Connector 259"/>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0" name="Group 249"/>
          <p:cNvGrpSpPr/>
          <p:nvPr/>
        </p:nvGrpSpPr>
        <p:grpSpPr>
          <a:xfrm rot="5400000">
            <a:off x="-166467" y="2151573"/>
            <a:ext cx="152400" cy="122115"/>
            <a:chOff x="7983415" y="6582508"/>
            <a:chExt cx="152400" cy="486507"/>
          </a:xfrm>
        </p:grpSpPr>
        <p:cxnSp>
          <p:nvCxnSpPr>
            <p:cNvPr id="258" name="Straight Connector 257"/>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1" name="Group 250"/>
          <p:cNvGrpSpPr/>
          <p:nvPr/>
        </p:nvGrpSpPr>
        <p:grpSpPr>
          <a:xfrm rot="5400000">
            <a:off x="-166467" y="1677931"/>
            <a:ext cx="152400" cy="122115"/>
            <a:chOff x="7983415" y="6582508"/>
            <a:chExt cx="152400" cy="486507"/>
          </a:xfrm>
        </p:grpSpPr>
        <p:cxnSp>
          <p:nvCxnSpPr>
            <p:cNvPr id="256" name="Straight Connector 255"/>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2" name="Group 251"/>
          <p:cNvGrpSpPr/>
          <p:nvPr/>
        </p:nvGrpSpPr>
        <p:grpSpPr>
          <a:xfrm rot="5400000">
            <a:off x="-166467" y="997340"/>
            <a:ext cx="152400" cy="122115"/>
            <a:chOff x="7983415" y="6582508"/>
            <a:chExt cx="152400" cy="486507"/>
          </a:xfrm>
        </p:grpSpPr>
        <p:cxnSp>
          <p:nvCxnSpPr>
            <p:cNvPr id="254" name="Straight Connector 253"/>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53" name="Straight Connector 252"/>
          <p:cNvCxnSpPr/>
          <p:nvPr/>
        </p:nvCxnSpPr>
        <p:spPr>
          <a:xfrm rot="5400000">
            <a:off x="-90267" y="6338154"/>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6" name="Straight Connector 205"/>
          <p:cNvCxnSpPr/>
          <p:nvPr/>
        </p:nvCxnSpPr>
        <p:spPr>
          <a:xfrm rot="5400000">
            <a:off x="9227541" y="392949"/>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07" name="Group 206"/>
          <p:cNvGrpSpPr/>
          <p:nvPr/>
        </p:nvGrpSpPr>
        <p:grpSpPr>
          <a:xfrm rot="5400000">
            <a:off x="9151341" y="5940709"/>
            <a:ext cx="152400" cy="122115"/>
            <a:chOff x="7983415" y="6582508"/>
            <a:chExt cx="152400" cy="486507"/>
          </a:xfrm>
        </p:grpSpPr>
        <p:cxnSp>
          <p:nvCxnSpPr>
            <p:cNvPr id="239" name="Straight Connector 238"/>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8" name="Group 207"/>
          <p:cNvGrpSpPr/>
          <p:nvPr/>
        </p:nvGrpSpPr>
        <p:grpSpPr>
          <a:xfrm rot="5400000">
            <a:off x="9151341" y="5467067"/>
            <a:ext cx="152400" cy="122115"/>
            <a:chOff x="7983415" y="6582508"/>
            <a:chExt cx="152400" cy="486507"/>
          </a:xfrm>
        </p:grpSpPr>
        <p:cxnSp>
          <p:nvCxnSpPr>
            <p:cNvPr id="237" name="Straight Connector 236"/>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9" name="Group 208"/>
          <p:cNvGrpSpPr/>
          <p:nvPr/>
        </p:nvGrpSpPr>
        <p:grpSpPr>
          <a:xfrm rot="5400000">
            <a:off x="9151341" y="4993425"/>
            <a:ext cx="152400" cy="122115"/>
            <a:chOff x="7983415" y="6582508"/>
            <a:chExt cx="152400" cy="486507"/>
          </a:xfrm>
        </p:grpSpPr>
        <p:cxnSp>
          <p:nvCxnSpPr>
            <p:cNvPr id="235" name="Straight Connector 234"/>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6" name="Straight Connector 235"/>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0" name="Group 209"/>
          <p:cNvGrpSpPr/>
          <p:nvPr/>
        </p:nvGrpSpPr>
        <p:grpSpPr>
          <a:xfrm rot="5400000">
            <a:off x="9151341" y="4519783"/>
            <a:ext cx="152400" cy="122115"/>
            <a:chOff x="7983415" y="6582508"/>
            <a:chExt cx="152400" cy="486507"/>
          </a:xfrm>
        </p:grpSpPr>
        <p:cxnSp>
          <p:nvCxnSpPr>
            <p:cNvPr id="233" name="Straight Connector 232"/>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4" name="Straight Connector 233"/>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1" name="Group 210"/>
          <p:cNvGrpSpPr/>
          <p:nvPr/>
        </p:nvGrpSpPr>
        <p:grpSpPr>
          <a:xfrm rot="5400000">
            <a:off x="9151341" y="4046141"/>
            <a:ext cx="152400" cy="122115"/>
            <a:chOff x="7983415" y="6582508"/>
            <a:chExt cx="152400" cy="486507"/>
          </a:xfrm>
        </p:grpSpPr>
        <p:cxnSp>
          <p:nvCxnSpPr>
            <p:cNvPr id="231" name="Straight Connector 230"/>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2" name="Straight Connector 231"/>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2" name="Group 211"/>
          <p:cNvGrpSpPr/>
          <p:nvPr/>
        </p:nvGrpSpPr>
        <p:grpSpPr>
          <a:xfrm rot="5400000">
            <a:off x="9151341" y="3572499"/>
            <a:ext cx="152400" cy="122115"/>
            <a:chOff x="7983415" y="6582508"/>
            <a:chExt cx="152400" cy="486507"/>
          </a:xfrm>
        </p:grpSpPr>
        <p:cxnSp>
          <p:nvCxnSpPr>
            <p:cNvPr id="229" name="Straight Connector 228"/>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3" name="Group 212"/>
          <p:cNvGrpSpPr/>
          <p:nvPr/>
        </p:nvGrpSpPr>
        <p:grpSpPr>
          <a:xfrm rot="5400000">
            <a:off x="9151341" y="3098857"/>
            <a:ext cx="152400" cy="122115"/>
            <a:chOff x="7983415" y="6582508"/>
            <a:chExt cx="152400" cy="486507"/>
          </a:xfrm>
        </p:grpSpPr>
        <p:cxnSp>
          <p:nvCxnSpPr>
            <p:cNvPr id="227" name="Straight Connector 226"/>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4" name="Group 213"/>
          <p:cNvGrpSpPr/>
          <p:nvPr/>
        </p:nvGrpSpPr>
        <p:grpSpPr>
          <a:xfrm rot="5400000">
            <a:off x="9151341" y="2625215"/>
            <a:ext cx="152400" cy="122115"/>
            <a:chOff x="7983415" y="6582508"/>
            <a:chExt cx="152400" cy="486507"/>
          </a:xfrm>
        </p:grpSpPr>
        <p:cxnSp>
          <p:nvCxnSpPr>
            <p:cNvPr id="225" name="Straight Connector 224"/>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5" name="Group 214"/>
          <p:cNvGrpSpPr/>
          <p:nvPr/>
        </p:nvGrpSpPr>
        <p:grpSpPr>
          <a:xfrm rot="5400000">
            <a:off x="9151341" y="2151573"/>
            <a:ext cx="152400" cy="122115"/>
            <a:chOff x="7983415" y="6582508"/>
            <a:chExt cx="152400" cy="486507"/>
          </a:xfrm>
        </p:grpSpPr>
        <p:cxnSp>
          <p:nvCxnSpPr>
            <p:cNvPr id="223" name="Straight Connector 222"/>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6" name="Group 215"/>
          <p:cNvGrpSpPr/>
          <p:nvPr/>
        </p:nvGrpSpPr>
        <p:grpSpPr>
          <a:xfrm rot="5400000">
            <a:off x="9151341" y="1677931"/>
            <a:ext cx="152400" cy="122115"/>
            <a:chOff x="7983415" y="6582508"/>
            <a:chExt cx="152400" cy="486507"/>
          </a:xfrm>
        </p:grpSpPr>
        <p:cxnSp>
          <p:nvCxnSpPr>
            <p:cNvPr id="221" name="Straight Connector 220"/>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7" name="Group 216"/>
          <p:cNvGrpSpPr/>
          <p:nvPr/>
        </p:nvGrpSpPr>
        <p:grpSpPr>
          <a:xfrm rot="5400000">
            <a:off x="9151341" y="997340"/>
            <a:ext cx="152400" cy="122115"/>
            <a:chOff x="7983415" y="6582508"/>
            <a:chExt cx="152400" cy="486507"/>
          </a:xfrm>
        </p:grpSpPr>
        <p:cxnSp>
          <p:nvCxnSpPr>
            <p:cNvPr id="219" name="Straight Connector 218"/>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18" name="Straight Connector 217"/>
          <p:cNvCxnSpPr/>
          <p:nvPr/>
        </p:nvCxnSpPr>
        <p:spPr>
          <a:xfrm rot="5400000">
            <a:off x="9227541" y="6338154"/>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457731" y="-141165"/>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a:off x="8684419" y="-141165"/>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173" name="Group 172"/>
          <p:cNvGrpSpPr/>
          <p:nvPr/>
        </p:nvGrpSpPr>
        <p:grpSpPr>
          <a:xfrm>
            <a:off x="7986158" y="-141165"/>
            <a:ext cx="152400" cy="122115"/>
            <a:chOff x="7983415" y="6582508"/>
            <a:chExt cx="152400" cy="486507"/>
          </a:xfrm>
        </p:grpSpPr>
        <p:cxnSp>
          <p:nvCxnSpPr>
            <p:cNvPr id="204" name="Straight Connector 203"/>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4" name="Group 173"/>
          <p:cNvGrpSpPr/>
          <p:nvPr/>
        </p:nvGrpSpPr>
        <p:grpSpPr>
          <a:xfrm>
            <a:off x="7287901" y="-141165"/>
            <a:ext cx="152400" cy="122115"/>
            <a:chOff x="7983415" y="6582508"/>
            <a:chExt cx="152400" cy="486507"/>
          </a:xfrm>
        </p:grpSpPr>
        <p:cxnSp>
          <p:nvCxnSpPr>
            <p:cNvPr id="202" name="Straight Connector 201"/>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3" name="Straight Connector 202"/>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5" name="Group 174"/>
          <p:cNvGrpSpPr/>
          <p:nvPr/>
        </p:nvGrpSpPr>
        <p:grpSpPr>
          <a:xfrm>
            <a:off x="6589644" y="-141165"/>
            <a:ext cx="152400" cy="122115"/>
            <a:chOff x="7983415" y="6582508"/>
            <a:chExt cx="152400" cy="486507"/>
          </a:xfrm>
        </p:grpSpPr>
        <p:cxnSp>
          <p:nvCxnSpPr>
            <p:cNvPr id="200" name="Straight Connector 199"/>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1" name="Straight Connector 200"/>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6" name="Group 175"/>
          <p:cNvGrpSpPr/>
          <p:nvPr/>
        </p:nvGrpSpPr>
        <p:grpSpPr>
          <a:xfrm>
            <a:off x="5891387" y="-141165"/>
            <a:ext cx="152400" cy="122115"/>
            <a:chOff x="7983415" y="6582508"/>
            <a:chExt cx="152400" cy="486507"/>
          </a:xfrm>
        </p:grpSpPr>
        <p:cxnSp>
          <p:nvCxnSpPr>
            <p:cNvPr id="198" name="Straight Connector 197"/>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9" name="Straight Connector 198"/>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7" name="Group 176"/>
          <p:cNvGrpSpPr/>
          <p:nvPr/>
        </p:nvGrpSpPr>
        <p:grpSpPr>
          <a:xfrm>
            <a:off x="5193130" y="-141165"/>
            <a:ext cx="152400" cy="122115"/>
            <a:chOff x="7983415" y="6582508"/>
            <a:chExt cx="152400" cy="486507"/>
          </a:xfrm>
        </p:grpSpPr>
        <p:cxnSp>
          <p:nvCxnSpPr>
            <p:cNvPr id="196" name="Straight Connector 195"/>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7" name="Straight Connector 196"/>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8" name="Group 177"/>
          <p:cNvGrpSpPr/>
          <p:nvPr/>
        </p:nvGrpSpPr>
        <p:grpSpPr>
          <a:xfrm>
            <a:off x="4494873" y="-141165"/>
            <a:ext cx="152400" cy="122115"/>
            <a:chOff x="7983415" y="6582508"/>
            <a:chExt cx="152400" cy="486507"/>
          </a:xfrm>
        </p:grpSpPr>
        <p:cxnSp>
          <p:nvCxnSpPr>
            <p:cNvPr id="194" name="Straight Connector 193"/>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5" name="Straight Connector 194"/>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9" name="Group 178"/>
          <p:cNvGrpSpPr/>
          <p:nvPr/>
        </p:nvGrpSpPr>
        <p:grpSpPr>
          <a:xfrm>
            <a:off x="3796616" y="-141165"/>
            <a:ext cx="152400" cy="122115"/>
            <a:chOff x="7983415" y="6582508"/>
            <a:chExt cx="152400" cy="486507"/>
          </a:xfrm>
        </p:grpSpPr>
        <p:cxnSp>
          <p:nvCxnSpPr>
            <p:cNvPr id="192" name="Straight Connector 191"/>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3" name="Straight Connector 192"/>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0" name="Group 179"/>
          <p:cNvGrpSpPr/>
          <p:nvPr/>
        </p:nvGrpSpPr>
        <p:grpSpPr>
          <a:xfrm>
            <a:off x="3098359" y="-141165"/>
            <a:ext cx="152400" cy="122115"/>
            <a:chOff x="7983415" y="6582508"/>
            <a:chExt cx="152400" cy="486507"/>
          </a:xfrm>
        </p:grpSpPr>
        <p:cxnSp>
          <p:nvCxnSpPr>
            <p:cNvPr id="190" name="Straight Connector 189"/>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1" name="Straight Connector 190"/>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1" name="Group 180"/>
          <p:cNvGrpSpPr/>
          <p:nvPr/>
        </p:nvGrpSpPr>
        <p:grpSpPr>
          <a:xfrm>
            <a:off x="2400102" y="-141165"/>
            <a:ext cx="152400" cy="122115"/>
            <a:chOff x="7983415" y="6582508"/>
            <a:chExt cx="152400" cy="486507"/>
          </a:xfrm>
        </p:grpSpPr>
        <p:cxnSp>
          <p:nvCxnSpPr>
            <p:cNvPr id="188" name="Straight Connector 187"/>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2" name="Group 181"/>
          <p:cNvGrpSpPr/>
          <p:nvPr/>
        </p:nvGrpSpPr>
        <p:grpSpPr>
          <a:xfrm>
            <a:off x="1701845" y="-141165"/>
            <a:ext cx="152400" cy="122115"/>
            <a:chOff x="7983415" y="6582508"/>
            <a:chExt cx="152400" cy="486507"/>
          </a:xfrm>
        </p:grpSpPr>
        <p:cxnSp>
          <p:nvCxnSpPr>
            <p:cNvPr id="186" name="Straight Connector 185"/>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3" name="Group 182"/>
          <p:cNvGrpSpPr/>
          <p:nvPr/>
        </p:nvGrpSpPr>
        <p:grpSpPr>
          <a:xfrm>
            <a:off x="1003588" y="-141165"/>
            <a:ext cx="152400" cy="122115"/>
            <a:chOff x="7983415" y="6582508"/>
            <a:chExt cx="152400" cy="486507"/>
          </a:xfrm>
        </p:grpSpPr>
        <p:cxnSp>
          <p:nvCxnSpPr>
            <p:cNvPr id="184" name="Straight Connector 183"/>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sp>
        <p:nvSpPr>
          <p:cNvPr id="148" name="Freeform 7"/>
          <p:cNvSpPr>
            <a:spLocks noChangeAspect="1" noEditPoints="1"/>
          </p:cNvSpPr>
          <p:nvPr/>
        </p:nvSpPr>
        <p:spPr bwMode="white">
          <a:xfrm>
            <a:off x="0" y="1"/>
            <a:ext cx="9144000" cy="6857665"/>
          </a:xfrm>
          <a:custGeom>
            <a:avLst/>
            <a:gdLst>
              <a:gd name="T0" fmla="*/ 0 w 6803"/>
              <a:gd name="T1" fmla="*/ 0 h 5102"/>
              <a:gd name="T2" fmla="*/ 0 w 6803"/>
              <a:gd name="T3" fmla="*/ 5102 h 5102"/>
              <a:gd name="T4" fmla="*/ 6803 w 6803"/>
              <a:gd name="T5" fmla="*/ 5102 h 5102"/>
              <a:gd name="T6" fmla="*/ 6803 w 6803"/>
              <a:gd name="T7" fmla="*/ 0 h 5102"/>
              <a:gd name="T8" fmla="*/ 0 w 6803"/>
              <a:gd name="T9" fmla="*/ 0 h 5102"/>
              <a:gd name="T10" fmla="*/ 6751 w 6803"/>
              <a:gd name="T11" fmla="*/ 5048 h 5102"/>
              <a:gd name="T12" fmla="*/ 52 w 6803"/>
              <a:gd name="T13" fmla="*/ 5048 h 5102"/>
              <a:gd name="T14" fmla="*/ 52 w 6803"/>
              <a:gd name="T15" fmla="*/ 54 h 5102"/>
              <a:gd name="T16" fmla="*/ 6751 w 6803"/>
              <a:gd name="T17" fmla="*/ 54 h 5102"/>
              <a:gd name="T18" fmla="*/ 6751 w 6803"/>
              <a:gd name="T19" fmla="*/ 5048 h 5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03" h="5102">
                <a:moveTo>
                  <a:pt x="0" y="0"/>
                </a:moveTo>
                <a:lnTo>
                  <a:pt x="0" y="5102"/>
                </a:lnTo>
                <a:lnTo>
                  <a:pt x="6803" y="5102"/>
                </a:lnTo>
                <a:lnTo>
                  <a:pt x="6803" y="0"/>
                </a:lnTo>
                <a:lnTo>
                  <a:pt x="0" y="0"/>
                </a:lnTo>
                <a:close/>
                <a:moveTo>
                  <a:pt x="6751" y="5048"/>
                </a:moveTo>
                <a:lnTo>
                  <a:pt x="52" y="5048"/>
                </a:lnTo>
                <a:lnTo>
                  <a:pt x="52" y="54"/>
                </a:lnTo>
                <a:lnTo>
                  <a:pt x="6751" y="54"/>
                </a:lnTo>
                <a:lnTo>
                  <a:pt x="6751" y="5048"/>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endParaRPr lang="en-US" dirty="0">
              <a:solidFill>
                <a:srgbClr val="2D2D2A"/>
              </a:solidFill>
            </a:endParaRPr>
          </a:p>
        </p:txBody>
      </p:sp>
      <p:sp>
        <p:nvSpPr>
          <p:cNvPr id="150" name="TextBox 149"/>
          <p:cNvSpPr txBox="1"/>
          <p:nvPr/>
        </p:nvSpPr>
        <p:spPr>
          <a:xfrm>
            <a:off x="8138559" y="6567050"/>
            <a:ext cx="545862" cy="123111"/>
          </a:xfrm>
          <a:prstGeom prst="rect">
            <a:avLst/>
          </a:prstGeom>
          <a:noFill/>
        </p:spPr>
        <p:txBody>
          <a:bodyPr wrap="square" lIns="0" tIns="0" rIns="0" bIns="0" rtlCol="0">
            <a:noAutofit/>
          </a:bodyPr>
          <a:lstStyle/>
          <a:p>
            <a:pPr algn="r"/>
            <a:fld id="{567A4CEE-210B-4A43-8E57-98E37E0AC15F}" type="slidenum">
              <a:rPr lang="en-US" sz="800" smtClean="0">
                <a:solidFill>
                  <a:srgbClr val="2D2D2A">
                    <a:lumMod val="50000"/>
                    <a:lumOff val="50000"/>
                  </a:srgbClr>
                </a:solidFill>
                <a:latin typeface="Arial"/>
              </a:rPr>
              <a:pPr algn="r"/>
              <a:t>‹#›</a:t>
            </a:fld>
            <a:endParaRPr lang="en-US" sz="800" dirty="0">
              <a:solidFill>
                <a:srgbClr val="2D2D2A">
                  <a:lumMod val="50000"/>
                  <a:lumOff val="50000"/>
                </a:srgbClr>
              </a:solidFill>
              <a:latin typeface="Arial"/>
            </a:endParaRPr>
          </a:p>
        </p:txBody>
      </p:sp>
      <p:sp>
        <p:nvSpPr>
          <p:cNvPr id="154" name="Rectangle 153"/>
          <p:cNvSpPr/>
          <p:nvPr/>
        </p:nvSpPr>
        <p:spPr>
          <a:xfrm>
            <a:off x="7038578" y="6567049"/>
            <a:ext cx="1099980" cy="123111"/>
          </a:xfrm>
          <a:prstGeom prst="rect">
            <a:avLst/>
          </a:prstGeom>
          <a:noFill/>
        </p:spPr>
        <p:txBody>
          <a:bodyPr wrap="square" lIns="0" tIns="0" rIns="0" bIns="0" rtlCol="0">
            <a:noAutofit/>
          </a:bodyPr>
          <a:lstStyle/>
          <a:p>
            <a:pPr algn="r"/>
            <a:r>
              <a:rPr lang="en-US" sz="800" dirty="0">
                <a:solidFill>
                  <a:srgbClr val="2D2D2A">
                    <a:lumMod val="50000"/>
                    <a:lumOff val="50000"/>
                  </a:srgbClr>
                </a:solidFill>
                <a:latin typeface="Arial"/>
              </a:rPr>
              <a:t>© Duarte, Inc. 2014</a:t>
            </a:r>
          </a:p>
        </p:txBody>
      </p:sp>
      <p:sp>
        <p:nvSpPr>
          <p:cNvPr id="157" name="Text Placeholder 2"/>
          <p:cNvSpPr>
            <a:spLocks noGrp="1"/>
          </p:cNvSpPr>
          <p:nvPr>
            <p:ph type="body" idx="16"/>
          </p:nvPr>
        </p:nvSpPr>
        <p:spPr>
          <a:xfrm>
            <a:off x="4647276" y="1134598"/>
            <a:ext cx="4037139" cy="536519"/>
          </a:xfrm>
        </p:spPr>
        <p:txBody>
          <a:bodyPr anchor="t">
            <a:noAutofit/>
          </a:bodyPr>
          <a:lstStyle>
            <a:lvl1pPr marL="0" indent="0">
              <a:buNone/>
              <a:defRPr sz="15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0" name="Content Placeholder 2"/>
          <p:cNvSpPr>
            <a:spLocks noGrp="1"/>
          </p:cNvSpPr>
          <p:nvPr>
            <p:ph idx="12"/>
          </p:nvPr>
        </p:nvSpPr>
        <p:spPr>
          <a:xfrm>
            <a:off x="6043787" y="1816100"/>
            <a:ext cx="2640628" cy="4583111"/>
          </a:xfrm>
        </p:spPr>
        <p:txBody>
          <a:bodyPr>
            <a:noAutofit/>
          </a:bodyPr>
          <a:lstStyle>
            <a:lvl1pPr>
              <a:defRPr sz="1100">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1" name="Content Placeholder 2"/>
          <p:cNvSpPr>
            <a:spLocks noGrp="1"/>
          </p:cNvSpPr>
          <p:nvPr>
            <p:ph idx="17"/>
          </p:nvPr>
        </p:nvSpPr>
        <p:spPr>
          <a:xfrm>
            <a:off x="3256668" y="1816100"/>
            <a:ext cx="2640628" cy="4583111"/>
          </a:xfrm>
        </p:spPr>
        <p:txBody>
          <a:bodyPr>
            <a:noAutofit/>
          </a:bodyPr>
          <a:lstStyle>
            <a:lvl1pPr>
              <a:defRPr sz="1100">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2" name="Content Placeholder 2"/>
          <p:cNvSpPr>
            <a:spLocks noGrp="1"/>
          </p:cNvSpPr>
          <p:nvPr>
            <p:ph idx="18"/>
          </p:nvPr>
        </p:nvSpPr>
        <p:spPr>
          <a:xfrm>
            <a:off x="457732" y="1816100"/>
            <a:ext cx="2640628" cy="4583111"/>
          </a:xfrm>
        </p:spPr>
        <p:txBody>
          <a:bodyPr>
            <a:noAutofit/>
          </a:bodyPr>
          <a:lstStyle>
            <a:lvl1pPr>
              <a:defRPr sz="1100">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3" name="Text Placeholder 6"/>
          <p:cNvSpPr>
            <a:spLocks noGrp="1"/>
          </p:cNvSpPr>
          <p:nvPr>
            <p:ph type="body" sz="quarter" idx="19"/>
          </p:nvPr>
        </p:nvSpPr>
        <p:spPr>
          <a:xfrm>
            <a:off x="458788" y="6399212"/>
            <a:ext cx="5438508" cy="458788"/>
          </a:xfrm>
        </p:spPr>
        <p:txBody>
          <a:bodyPr vert="horz" lIns="0" tIns="0" rIns="0" bIns="0" rtlCol="0" anchor="ctr">
            <a:noAutofit/>
          </a:bodyPr>
          <a:lstStyle>
            <a:lvl1pPr>
              <a:defRPr lang="en-US" sz="800" i="0" kern="1200" dirty="0" smtClean="0">
                <a:solidFill>
                  <a:schemeClr val="tx1">
                    <a:lumMod val="50000"/>
                    <a:lumOff val="50000"/>
                  </a:schemeClr>
                </a:solidFill>
                <a:latin typeface="+mj-lt"/>
                <a:ea typeface="+mn-ea"/>
                <a:cs typeface="+mn-cs"/>
              </a:defRPr>
            </a:lvl1pPr>
          </a:lstStyle>
          <a:p>
            <a:pPr marL="0" lvl="0" indent="0" algn="l" defTabSz="914400" rtl="0" eaLnBrk="1" latinLnBrk="0" hangingPunct="1">
              <a:lnSpc>
                <a:spcPct val="85000"/>
              </a:lnSpc>
              <a:spcBef>
                <a:spcPts val="0"/>
              </a:spcBef>
              <a:spcAft>
                <a:spcPts val="0"/>
              </a:spcAft>
              <a:buFontTx/>
              <a:buNone/>
            </a:pPr>
            <a:r>
              <a:rPr lang="en-US"/>
              <a:t>Edit Master text styles</a:t>
            </a:r>
          </a:p>
        </p:txBody>
      </p:sp>
    </p:spTree>
    <p:extLst>
      <p:ext uri="{BB962C8B-B14F-4D97-AF65-F5344CB8AC3E}">
        <p14:creationId xmlns:p14="http://schemas.microsoft.com/office/powerpoint/2010/main" val="2716946779"/>
      </p:ext>
    </p:extLst>
  </p:cSld>
  <p:clrMapOvr>
    <a:masterClrMapping/>
  </p:clrMapOvr>
  <p:transition>
    <p:fad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Thank yo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731" y="454006"/>
            <a:ext cx="8226689" cy="3255751"/>
          </a:xfrm>
        </p:spPr>
        <p:txBody>
          <a:bodyPr anchor="b">
            <a:noAutofit/>
          </a:bodyPr>
          <a:lstStyle>
            <a:lvl1pPr>
              <a:lnSpc>
                <a:spcPct val="90000"/>
              </a:lnSpc>
              <a:spcAft>
                <a:spcPts val="600"/>
              </a:spcAft>
              <a:defRPr sz="6600" cap="none" baseline="0">
                <a:solidFill>
                  <a:schemeClr val="accent3"/>
                </a:solidFill>
                <a:latin typeface="+mj-lt"/>
              </a:defRPr>
            </a:lvl1pPr>
          </a:lstStyle>
          <a:p>
            <a:r>
              <a:rPr lang="en-US"/>
              <a:t>Click to edit Master title style</a:t>
            </a:r>
            <a:endParaRPr lang="en-US" dirty="0"/>
          </a:p>
        </p:txBody>
      </p:sp>
      <p:cxnSp>
        <p:nvCxnSpPr>
          <p:cNvPr id="276" name="Straight Connector 275"/>
          <p:cNvCxnSpPr/>
          <p:nvPr/>
        </p:nvCxnSpPr>
        <p:spPr>
          <a:xfrm>
            <a:off x="457731" y="6873247"/>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7" name="Straight Connector 276"/>
          <p:cNvCxnSpPr/>
          <p:nvPr/>
        </p:nvCxnSpPr>
        <p:spPr>
          <a:xfrm>
            <a:off x="8684419" y="6873247"/>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78" name="Group 277"/>
          <p:cNvGrpSpPr/>
          <p:nvPr/>
        </p:nvGrpSpPr>
        <p:grpSpPr>
          <a:xfrm>
            <a:off x="7986158" y="6873247"/>
            <a:ext cx="152400" cy="122115"/>
            <a:chOff x="7983415" y="6582508"/>
            <a:chExt cx="152400" cy="486507"/>
          </a:xfrm>
        </p:grpSpPr>
        <p:cxnSp>
          <p:nvCxnSpPr>
            <p:cNvPr id="309" name="Straight Connector 308"/>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10" name="Straight Connector 309"/>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9" name="Group 278"/>
          <p:cNvGrpSpPr/>
          <p:nvPr/>
        </p:nvGrpSpPr>
        <p:grpSpPr>
          <a:xfrm>
            <a:off x="7287901" y="6873247"/>
            <a:ext cx="152400" cy="122115"/>
            <a:chOff x="7983415" y="6582508"/>
            <a:chExt cx="152400" cy="486507"/>
          </a:xfrm>
        </p:grpSpPr>
        <p:cxnSp>
          <p:nvCxnSpPr>
            <p:cNvPr id="307" name="Straight Connector 306"/>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8" name="Straight Connector 307"/>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0" name="Group 279"/>
          <p:cNvGrpSpPr/>
          <p:nvPr/>
        </p:nvGrpSpPr>
        <p:grpSpPr>
          <a:xfrm>
            <a:off x="6589644" y="6873247"/>
            <a:ext cx="152400" cy="122115"/>
            <a:chOff x="7983415" y="6582508"/>
            <a:chExt cx="152400" cy="486507"/>
          </a:xfrm>
        </p:grpSpPr>
        <p:cxnSp>
          <p:nvCxnSpPr>
            <p:cNvPr id="305" name="Straight Connector 304"/>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6" name="Straight Connector 305"/>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1" name="Group 280"/>
          <p:cNvGrpSpPr/>
          <p:nvPr/>
        </p:nvGrpSpPr>
        <p:grpSpPr>
          <a:xfrm>
            <a:off x="5891387" y="6873247"/>
            <a:ext cx="152400" cy="122115"/>
            <a:chOff x="7983415" y="6582508"/>
            <a:chExt cx="152400" cy="486507"/>
          </a:xfrm>
        </p:grpSpPr>
        <p:cxnSp>
          <p:nvCxnSpPr>
            <p:cNvPr id="303" name="Straight Connector 302"/>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4" name="Straight Connector 303"/>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2" name="Group 281"/>
          <p:cNvGrpSpPr/>
          <p:nvPr/>
        </p:nvGrpSpPr>
        <p:grpSpPr>
          <a:xfrm>
            <a:off x="5193130" y="6873247"/>
            <a:ext cx="152400" cy="122115"/>
            <a:chOff x="7983415" y="6582508"/>
            <a:chExt cx="152400" cy="486507"/>
          </a:xfrm>
        </p:grpSpPr>
        <p:cxnSp>
          <p:nvCxnSpPr>
            <p:cNvPr id="301" name="Straight Connector 300"/>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3" name="Group 282"/>
          <p:cNvGrpSpPr/>
          <p:nvPr/>
        </p:nvGrpSpPr>
        <p:grpSpPr>
          <a:xfrm>
            <a:off x="4494873" y="6873247"/>
            <a:ext cx="152400" cy="122115"/>
            <a:chOff x="7983415" y="6582508"/>
            <a:chExt cx="152400" cy="486507"/>
          </a:xfrm>
        </p:grpSpPr>
        <p:cxnSp>
          <p:nvCxnSpPr>
            <p:cNvPr id="299" name="Straight Connector 298"/>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0" name="Straight Connector 299"/>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4" name="Group 283"/>
          <p:cNvGrpSpPr/>
          <p:nvPr/>
        </p:nvGrpSpPr>
        <p:grpSpPr>
          <a:xfrm>
            <a:off x="3796616" y="6873247"/>
            <a:ext cx="152400" cy="122115"/>
            <a:chOff x="7983415" y="6582508"/>
            <a:chExt cx="152400" cy="486507"/>
          </a:xfrm>
        </p:grpSpPr>
        <p:cxnSp>
          <p:nvCxnSpPr>
            <p:cNvPr id="297" name="Straight Connector 296"/>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5" name="Group 284"/>
          <p:cNvGrpSpPr/>
          <p:nvPr/>
        </p:nvGrpSpPr>
        <p:grpSpPr>
          <a:xfrm>
            <a:off x="3098359" y="6873247"/>
            <a:ext cx="152400" cy="122115"/>
            <a:chOff x="7983415" y="6582508"/>
            <a:chExt cx="152400" cy="486507"/>
          </a:xfrm>
        </p:grpSpPr>
        <p:cxnSp>
          <p:nvCxnSpPr>
            <p:cNvPr id="295" name="Straight Connector 294"/>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6" name="Straight Connector 295"/>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6" name="Group 285"/>
          <p:cNvGrpSpPr/>
          <p:nvPr/>
        </p:nvGrpSpPr>
        <p:grpSpPr>
          <a:xfrm>
            <a:off x="2400102" y="6873247"/>
            <a:ext cx="152400" cy="122115"/>
            <a:chOff x="7983415" y="6582508"/>
            <a:chExt cx="152400" cy="486507"/>
          </a:xfrm>
        </p:grpSpPr>
        <p:cxnSp>
          <p:nvCxnSpPr>
            <p:cNvPr id="293" name="Straight Connector 292"/>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7" name="Group 286"/>
          <p:cNvGrpSpPr/>
          <p:nvPr/>
        </p:nvGrpSpPr>
        <p:grpSpPr>
          <a:xfrm>
            <a:off x="1701845" y="6873247"/>
            <a:ext cx="152400" cy="122115"/>
            <a:chOff x="7983415" y="6582508"/>
            <a:chExt cx="152400" cy="486507"/>
          </a:xfrm>
        </p:grpSpPr>
        <p:cxnSp>
          <p:nvCxnSpPr>
            <p:cNvPr id="291" name="Straight Connector 290"/>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8" name="Group 287"/>
          <p:cNvGrpSpPr/>
          <p:nvPr/>
        </p:nvGrpSpPr>
        <p:grpSpPr>
          <a:xfrm>
            <a:off x="1003588" y="6873247"/>
            <a:ext cx="152400" cy="122115"/>
            <a:chOff x="7983415" y="6582508"/>
            <a:chExt cx="152400" cy="486507"/>
          </a:xfrm>
        </p:grpSpPr>
        <p:cxnSp>
          <p:nvCxnSpPr>
            <p:cNvPr id="289" name="Straight Connector 288"/>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0" name="Straight Connector 289"/>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41" name="Straight Connector 240"/>
          <p:cNvCxnSpPr/>
          <p:nvPr/>
        </p:nvCxnSpPr>
        <p:spPr>
          <a:xfrm rot="5400000">
            <a:off x="-90267" y="392949"/>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42" name="Group 241"/>
          <p:cNvGrpSpPr/>
          <p:nvPr/>
        </p:nvGrpSpPr>
        <p:grpSpPr>
          <a:xfrm rot="5400000">
            <a:off x="-166467" y="5940709"/>
            <a:ext cx="152400" cy="122115"/>
            <a:chOff x="7983415" y="6582508"/>
            <a:chExt cx="152400" cy="486507"/>
          </a:xfrm>
        </p:grpSpPr>
        <p:cxnSp>
          <p:nvCxnSpPr>
            <p:cNvPr id="274" name="Straight Connector 273"/>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5" name="Straight Connector 274"/>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3" name="Group 242"/>
          <p:cNvGrpSpPr/>
          <p:nvPr/>
        </p:nvGrpSpPr>
        <p:grpSpPr>
          <a:xfrm rot="5400000">
            <a:off x="-166467" y="5467067"/>
            <a:ext cx="152400" cy="122115"/>
            <a:chOff x="7983415" y="6582508"/>
            <a:chExt cx="152400" cy="486507"/>
          </a:xfrm>
        </p:grpSpPr>
        <p:cxnSp>
          <p:nvCxnSpPr>
            <p:cNvPr id="272" name="Straight Connector 271"/>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3" name="Straight Connector 272"/>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4" name="Group 243"/>
          <p:cNvGrpSpPr/>
          <p:nvPr/>
        </p:nvGrpSpPr>
        <p:grpSpPr>
          <a:xfrm rot="5400000">
            <a:off x="-166467" y="4993425"/>
            <a:ext cx="152400" cy="122115"/>
            <a:chOff x="7983415" y="6582508"/>
            <a:chExt cx="152400" cy="486507"/>
          </a:xfrm>
        </p:grpSpPr>
        <p:cxnSp>
          <p:nvCxnSpPr>
            <p:cNvPr id="270" name="Straight Connector 269"/>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5" name="Group 244"/>
          <p:cNvGrpSpPr/>
          <p:nvPr/>
        </p:nvGrpSpPr>
        <p:grpSpPr>
          <a:xfrm rot="5400000">
            <a:off x="-166467" y="4519783"/>
            <a:ext cx="152400" cy="122115"/>
            <a:chOff x="7983415" y="6582508"/>
            <a:chExt cx="152400" cy="486507"/>
          </a:xfrm>
        </p:grpSpPr>
        <p:cxnSp>
          <p:nvCxnSpPr>
            <p:cNvPr id="268" name="Straight Connector 267"/>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9" name="Straight Connector 268"/>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6" name="Group 245"/>
          <p:cNvGrpSpPr/>
          <p:nvPr/>
        </p:nvGrpSpPr>
        <p:grpSpPr>
          <a:xfrm rot="5400000">
            <a:off x="-166467" y="4046141"/>
            <a:ext cx="152400" cy="122115"/>
            <a:chOff x="7983415" y="6582508"/>
            <a:chExt cx="152400" cy="486507"/>
          </a:xfrm>
        </p:grpSpPr>
        <p:cxnSp>
          <p:nvCxnSpPr>
            <p:cNvPr id="266" name="Straight Connector 265"/>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7" name="Group 246"/>
          <p:cNvGrpSpPr/>
          <p:nvPr/>
        </p:nvGrpSpPr>
        <p:grpSpPr>
          <a:xfrm rot="5400000">
            <a:off x="-166467" y="3572499"/>
            <a:ext cx="152400" cy="122115"/>
            <a:chOff x="7983415" y="6582508"/>
            <a:chExt cx="152400" cy="486507"/>
          </a:xfrm>
        </p:grpSpPr>
        <p:cxnSp>
          <p:nvCxnSpPr>
            <p:cNvPr id="264" name="Straight Connector 263"/>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8" name="Group 247"/>
          <p:cNvGrpSpPr/>
          <p:nvPr/>
        </p:nvGrpSpPr>
        <p:grpSpPr>
          <a:xfrm rot="5400000">
            <a:off x="-166467" y="3098857"/>
            <a:ext cx="152400" cy="122115"/>
            <a:chOff x="7983415" y="6582508"/>
            <a:chExt cx="152400" cy="486507"/>
          </a:xfrm>
        </p:grpSpPr>
        <p:cxnSp>
          <p:nvCxnSpPr>
            <p:cNvPr id="262" name="Straight Connector 261"/>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3" name="Straight Connector 262"/>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9" name="Group 248"/>
          <p:cNvGrpSpPr/>
          <p:nvPr/>
        </p:nvGrpSpPr>
        <p:grpSpPr>
          <a:xfrm rot="5400000">
            <a:off x="-166467" y="2625215"/>
            <a:ext cx="152400" cy="122115"/>
            <a:chOff x="7983415" y="6582508"/>
            <a:chExt cx="152400" cy="486507"/>
          </a:xfrm>
        </p:grpSpPr>
        <p:cxnSp>
          <p:nvCxnSpPr>
            <p:cNvPr id="260" name="Straight Connector 259"/>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0" name="Group 249"/>
          <p:cNvGrpSpPr/>
          <p:nvPr/>
        </p:nvGrpSpPr>
        <p:grpSpPr>
          <a:xfrm rot="5400000">
            <a:off x="-166467" y="2151573"/>
            <a:ext cx="152400" cy="122115"/>
            <a:chOff x="7983415" y="6582508"/>
            <a:chExt cx="152400" cy="486507"/>
          </a:xfrm>
        </p:grpSpPr>
        <p:cxnSp>
          <p:nvCxnSpPr>
            <p:cNvPr id="258" name="Straight Connector 257"/>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1" name="Group 250"/>
          <p:cNvGrpSpPr/>
          <p:nvPr/>
        </p:nvGrpSpPr>
        <p:grpSpPr>
          <a:xfrm rot="5400000">
            <a:off x="-166467" y="1677931"/>
            <a:ext cx="152400" cy="122115"/>
            <a:chOff x="7983415" y="6582508"/>
            <a:chExt cx="152400" cy="486507"/>
          </a:xfrm>
        </p:grpSpPr>
        <p:cxnSp>
          <p:nvCxnSpPr>
            <p:cNvPr id="256" name="Straight Connector 255"/>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2" name="Group 251"/>
          <p:cNvGrpSpPr/>
          <p:nvPr/>
        </p:nvGrpSpPr>
        <p:grpSpPr>
          <a:xfrm rot="5400000">
            <a:off x="-166467" y="997340"/>
            <a:ext cx="152400" cy="122115"/>
            <a:chOff x="7983415" y="6582508"/>
            <a:chExt cx="152400" cy="486507"/>
          </a:xfrm>
        </p:grpSpPr>
        <p:cxnSp>
          <p:nvCxnSpPr>
            <p:cNvPr id="254" name="Straight Connector 253"/>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53" name="Straight Connector 252"/>
          <p:cNvCxnSpPr/>
          <p:nvPr/>
        </p:nvCxnSpPr>
        <p:spPr>
          <a:xfrm rot="5400000">
            <a:off x="-90267" y="6338154"/>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6" name="Straight Connector 205"/>
          <p:cNvCxnSpPr/>
          <p:nvPr/>
        </p:nvCxnSpPr>
        <p:spPr>
          <a:xfrm rot="5400000">
            <a:off x="9227541" y="392949"/>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07" name="Group 206"/>
          <p:cNvGrpSpPr/>
          <p:nvPr/>
        </p:nvGrpSpPr>
        <p:grpSpPr>
          <a:xfrm rot="5400000">
            <a:off x="9151341" y="5940709"/>
            <a:ext cx="152400" cy="122115"/>
            <a:chOff x="7983415" y="6582508"/>
            <a:chExt cx="152400" cy="486507"/>
          </a:xfrm>
        </p:grpSpPr>
        <p:cxnSp>
          <p:nvCxnSpPr>
            <p:cNvPr id="239" name="Straight Connector 238"/>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8" name="Group 207"/>
          <p:cNvGrpSpPr/>
          <p:nvPr/>
        </p:nvGrpSpPr>
        <p:grpSpPr>
          <a:xfrm rot="5400000">
            <a:off x="9151341" y="5467067"/>
            <a:ext cx="152400" cy="122115"/>
            <a:chOff x="7983415" y="6582508"/>
            <a:chExt cx="152400" cy="486507"/>
          </a:xfrm>
        </p:grpSpPr>
        <p:cxnSp>
          <p:nvCxnSpPr>
            <p:cNvPr id="237" name="Straight Connector 236"/>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9" name="Group 208"/>
          <p:cNvGrpSpPr/>
          <p:nvPr/>
        </p:nvGrpSpPr>
        <p:grpSpPr>
          <a:xfrm rot="5400000">
            <a:off x="9151341" y="4993425"/>
            <a:ext cx="152400" cy="122115"/>
            <a:chOff x="7983415" y="6582508"/>
            <a:chExt cx="152400" cy="486507"/>
          </a:xfrm>
        </p:grpSpPr>
        <p:cxnSp>
          <p:nvCxnSpPr>
            <p:cNvPr id="235" name="Straight Connector 234"/>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6" name="Straight Connector 235"/>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0" name="Group 209"/>
          <p:cNvGrpSpPr/>
          <p:nvPr/>
        </p:nvGrpSpPr>
        <p:grpSpPr>
          <a:xfrm rot="5400000">
            <a:off x="9151341" y="4519783"/>
            <a:ext cx="152400" cy="122115"/>
            <a:chOff x="7983415" y="6582508"/>
            <a:chExt cx="152400" cy="486507"/>
          </a:xfrm>
        </p:grpSpPr>
        <p:cxnSp>
          <p:nvCxnSpPr>
            <p:cNvPr id="233" name="Straight Connector 232"/>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4" name="Straight Connector 233"/>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1" name="Group 210"/>
          <p:cNvGrpSpPr/>
          <p:nvPr/>
        </p:nvGrpSpPr>
        <p:grpSpPr>
          <a:xfrm rot="5400000">
            <a:off x="9151341" y="4046141"/>
            <a:ext cx="152400" cy="122115"/>
            <a:chOff x="7983415" y="6582508"/>
            <a:chExt cx="152400" cy="486507"/>
          </a:xfrm>
        </p:grpSpPr>
        <p:cxnSp>
          <p:nvCxnSpPr>
            <p:cNvPr id="231" name="Straight Connector 230"/>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2" name="Straight Connector 231"/>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2" name="Group 211"/>
          <p:cNvGrpSpPr/>
          <p:nvPr/>
        </p:nvGrpSpPr>
        <p:grpSpPr>
          <a:xfrm rot="5400000">
            <a:off x="9151341" y="3572499"/>
            <a:ext cx="152400" cy="122115"/>
            <a:chOff x="7983415" y="6582508"/>
            <a:chExt cx="152400" cy="486507"/>
          </a:xfrm>
        </p:grpSpPr>
        <p:cxnSp>
          <p:nvCxnSpPr>
            <p:cNvPr id="229" name="Straight Connector 228"/>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3" name="Group 212"/>
          <p:cNvGrpSpPr/>
          <p:nvPr/>
        </p:nvGrpSpPr>
        <p:grpSpPr>
          <a:xfrm rot="5400000">
            <a:off x="9151341" y="3098857"/>
            <a:ext cx="152400" cy="122115"/>
            <a:chOff x="7983415" y="6582508"/>
            <a:chExt cx="152400" cy="486507"/>
          </a:xfrm>
        </p:grpSpPr>
        <p:cxnSp>
          <p:nvCxnSpPr>
            <p:cNvPr id="227" name="Straight Connector 226"/>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4" name="Group 213"/>
          <p:cNvGrpSpPr/>
          <p:nvPr/>
        </p:nvGrpSpPr>
        <p:grpSpPr>
          <a:xfrm rot="5400000">
            <a:off x="9151341" y="2625215"/>
            <a:ext cx="152400" cy="122115"/>
            <a:chOff x="7983415" y="6582508"/>
            <a:chExt cx="152400" cy="486507"/>
          </a:xfrm>
        </p:grpSpPr>
        <p:cxnSp>
          <p:nvCxnSpPr>
            <p:cNvPr id="225" name="Straight Connector 224"/>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5" name="Group 214"/>
          <p:cNvGrpSpPr/>
          <p:nvPr/>
        </p:nvGrpSpPr>
        <p:grpSpPr>
          <a:xfrm rot="5400000">
            <a:off x="9151341" y="2151573"/>
            <a:ext cx="152400" cy="122115"/>
            <a:chOff x="7983415" y="6582508"/>
            <a:chExt cx="152400" cy="486507"/>
          </a:xfrm>
        </p:grpSpPr>
        <p:cxnSp>
          <p:nvCxnSpPr>
            <p:cNvPr id="223" name="Straight Connector 222"/>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6" name="Group 215"/>
          <p:cNvGrpSpPr/>
          <p:nvPr/>
        </p:nvGrpSpPr>
        <p:grpSpPr>
          <a:xfrm rot="5400000">
            <a:off x="9151341" y="1677931"/>
            <a:ext cx="152400" cy="122115"/>
            <a:chOff x="7983415" y="6582508"/>
            <a:chExt cx="152400" cy="486507"/>
          </a:xfrm>
        </p:grpSpPr>
        <p:cxnSp>
          <p:nvCxnSpPr>
            <p:cNvPr id="221" name="Straight Connector 220"/>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7" name="Group 216"/>
          <p:cNvGrpSpPr/>
          <p:nvPr/>
        </p:nvGrpSpPr>
        <p:grpSpPr>
          <a:xfrm rot="5400000">
            <a:off x="9151341" y="997340"/>
            <a:ext cx="152400" cy="122115"/>
            <a:chOff x="7983415" y="6582508"/>
            <a:chExt cx="152400" cy="486507"/>
          </a:xfrm>
        </p:grpSpPr>
        <p:cxnSp>
          <p:nvCxnSpPr>
            <p:cNvPr id="219" name="Straight Connector 218"/>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18" name="Straight Connector 217"/>
          <p:cNvCxnSpPr/>
          <p:nvPr/>
        </p:nvCxnSpPr>
        <p:spPr>
          <a:xfrm rot="5400000">
            <a:off x="9227541" y="6338154"/>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457731" y="-141165"/>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a:off x="8684419" y="-141165"/>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173" name="Group 172"/>
          <p:cNvGrpSpPr/>
          <p:nvPr/>
        </p:nvGrpSpPr>
        <p:grpSpPr>
          <a:xfrm>
            <a:off x="7986158" y="-141165"/>
            <a:ext cx="152400" cy="122115"/>
            <a:chOff x="7983415" y="6582508"/>
            <a:chExt cx="152400" cy="486507"/>
          </a:xfrm>
        </p:grpSpPr>
        <p:cxnSp>
          <p:nvCxnSpPr>
            <p:cNvPr id="204" name="Straight Connector 203"/>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4" name="Group 173"/>
          <p:cNvGrpSpPr/>
          <p:nvPr/>
        </p:nvGrpSpPr>
        <p:grpSpPr>
          <a:xfrm>
            <a:off x="7287901" y="-141165"/>
            <a:ext cx="152400" cy="122115"/>
            <a:chOff x="7983415" y="6582508"/>
            <a:chExt cx="152400" cy="486507"/>
          </a:xfrm>
        </p:grpSpPr>
        <p:cxnSp>
          <p:nvCxnSpPr>
            <p:cNvPr id="202" name="Straight Connector 201"/>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3" name="Straight Connector 202"/>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5" name="Group 174"/>
          <p:cNvGrpSpPr/>
          <p:nvPr/>
        </p:nvGrpSpPr>
        <p:grpSpPr>
          <a:xfrm>
            <a:off x="6589644" y="-141165"/>
            <a:ext cx="152400" cy="122115"/>
            <a:chOff x="7983415" y="6582508"/>
            <a:chExt cx="152400" cy="486507"/>
          </a:xfrm>
        </p:grpSpPr>
        <p:cxnSp>
          <p:nvCxnSpPr>
            <p:cNvPr id="200" name="Straight Connector 199"/>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1" name="Straight Connector 200"/>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6" name="Group 175"/>
          <p:cNvGrpSpPr/>
          <p:nvPr/>
        </p:nvGrpSpPr>
        <p:grpSpPr>
          <a:xfrm>
            <a:off x="5891387" y="-141165"/>
            <a:ext cx="152400" cy="122115"/>
            <a:chOff x="7983415" y="6582508"/>
            <a:chExt cx="152400" cy="486507"/>
          </a:xfrm>
        </p:grpSpPr>
        <p:cxnSp>
          <p:nvCxnSpPr>
            <p:cNvPr id="198" name="Straight Connector 197"/>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9" name="Straight Connector 198"/>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7" name="Group 176"/>
          <p:cNvGrpSpPr/>
          <p:nvPr/>
        </p:nvGrpSpPr>
        <p:grpSpPr>
          <a:xfrm>
            <a:off x="5193130" y="-141165"/>
            <a:ext cx="152400" cy="122115"/>
            <a:chOff x="7983415" y="6582508"/>
            <a:chExt cx="152400" cy="486507"/>
          </a:xfrm>
        </p:grpSpPr>
        <p:cxnSp>
          <p:nvCxnSpPr>
            <p:cNvPr id="196" name="Straight Connector 195"/>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7" name="Straight Connector 196"/>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8" name="Group 177"/>
          <p:cNvGrpSpPr/>
          <p:nvPr/>
        </p:nvGrpSpPr>
        <p:grpSpPr>
          <a:xfrm>
            <a:off x="4494873" y="-141165"/>
            <a:ext cx="152400" cy="122115"/>
            <a:chOff x="7983415" y="6582508"/>
            <a:chExt cx="152400" cy="486507"/>
          </a:xfrm>
        </p:grpSpPr>
        <p:cxnSp>
          <p:nvCxnSpPr>
            <p:cNvPr id="194" name="Straight Connector 193"/>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5" name="Straight Connector 194"/>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9" name="Group 178"/>
          <p:cNvGrpSpPr/>
          <p:nvPr/>
        </p:nvGrpSpPr>
        <p:grpSpPr>
          <a:xfrm>
            <a:off x="3796616" y="-141165"/>
            <a:ext cx="152400" cy="122115"/>
            <a:chOff x="7983415" y="6582508"/>
            <a:chExt cx="152400" cy="486507"/>
          </a:xfrm>
        </p:grpSpPr>
        <p:cxnSp>
          <p:nvCxnSpPr>
            <p:cNvPr id="192" name="Straight Connector 191"/>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3" name="Straight Connector 192"/>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0" name="Group 179"/>
          <p:cNvGrpSpPr/>
          <p:nvPr/>
        </p:nvGrpSpPr>
        <p:grpSpPr>
          <a:xfrm>
            <a:off x="3098359" y="-141165"/>
            <a:ext cx="152400" cy="122115"/>
            <a:chOff x="7983415" y="6582508"/>
            <a:chExt cx="152400" cy="486507"/>
          </a:xfrm>
        </p:grpSpPr>
        <p:cxnSp>
          <p:nvCxnSpPr>
            <p:cNvPr id="190" name="Straight Connector 189"/>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1" name="Straight Connector 190"/>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1" name="Group 180"/>
          <p:cNvGrpSpPr/>
          <p:nvPr/>
        </p:nvGrpSpPr>
        <p:grpSpPr>
          <a:xfrm>
            <a:off x="2400102" y="-141165"/>
            <a:ext cx="152400" cy="122115"/>
            <a:chOff x="7983415" y="6582508"/>
            <a:chExt cx="152400" cy="486507"/>
          </a:xfrm>
        </p:grpSpPr>
        <p:cxnSp>
          <p:nvCxnSpPr>
            <p:cNvPr id="188" name="Straight Connector 187"/>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2" name="Group 181"/>
          <p:cNvGrpSpPr/>
          <p:nvPr/>
        </p:nvGrpSpPr>
        <p:grpSpPr>
          <a:xfrm>
            <a:off x="1701845" y="-141165"/>
            <a:ext cx="152400" cy="122115"/>
            <a:chOff x="7983415" y="6582508"/>
            <a:chExt cx="152400" cy="486507"/>
          </a:xfrm>
        </p:grpSpPr>
        <p:cxnSp>
          <p:nvCxnSpPr>
            <p:cNvPr id="186" name="Straight Connector 185"/>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3" name="Group 182"/>
          <p:cNvGrpSpPr/>
          <p:nvPr/>
        </p:nvGrpSpPr>
        <p:grpSpPr>
          <a:xfrm>
            <a:off x="1003588" y="-141165"/>
            <a:ext cx="152400" cy="122115"/>
            <a:chOff x="7983415" y="6582508"/>
            <a:chExt cx="152400" cy="486507"/>
          </a:xfrm>
        </p:grpSpPr>
        <p:cxnSp>
          <p:nvCxnSpPr>
            <p:cNvPr id="184" name="Straight Connector 183"/>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sp>
        <p:nvSpPr>
          <p:cNvPr id="148" name="Freeform 7"/>
          <p:cNvSpPr>
            <a:spLocks noChangeAspect="1" noEditPoints="1"/>
          </p:cNvSpPr>
          <p:nvPr/>
        </p:nvSpPr>
        <p:spPr bwMode="white">
          <a:xfrm>
            <a:off x="0" y="1"/>
            <a:ext cx="9144000" cy="6857665"/>
          </a:xfrm>
          <a:custGeom>
            <a:avLst/>
            <a:gdLst>
              <a:gd name="T0" fmla="*/ 0 w 6803"/>
              <a:gd name="T1" fmla="*/ 0 h 5102"/>
              <a:gd name="T2" fmla="*/ 0 w 6803"/>
              <a:gd name="T3" fmla="*/ 5102 h 5102"/>
              <a:gd name="T4" fmla="*/ 6803 w 6803"/>
              <a:gd name="T5" fmla="*/ 5102 h 5102"/>
              <a:gd name="T6" fmla="*/ 6803 w 6803"/>
              <a:gd name="T7" fmla="*/ 0 h 5102"/>
              <a:gd name="T8" fmla="*/ 0 w 6803"/>
              <a:gd name="T9" fmla="*/ 0 h 5102"/>
              <a:gd name="T10" fmla="*/ 6751 w 6803"/>
              <a:gd name="T11" fmla="*/ 5048 h 5102"/>
              <a:gd name="T12" fmla="*/ 52 w 6803"/>
              <a:gd name="T13" fmla="*/ 5048 h 5102"/>
              <a:gd name="T14" fmla="*/ 52 w 6803"/>
              <a:gd name="T15" fmla="*/ 54 h 5102"/>
              <a:gd name="T16" fmla="*/ 6751 w 6803"/>
              <a:gd name="T17" fmla="*/ 54 h 5102"/>
              <a:gd name="T18" fmla="*/ 6751 w 6803"/>
              <a:gd name="T19" fmla="*/ 5048 h 5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03" h="5102">
                <a:moveTo>
                  <a:pt x="0" y="0"/>
                </a:moveTo>
                <a:lnTo>
                  <a:pt x="0" y="5102"/>
                </a:lnTo>
                <a:lnTo>
                  <a:pt x="6803" y="5102"/>
                </a:lnTo>
                <a:lnTo>
                  <a:pt x="6803" y="0"/>
                </a:lnTo>
                <a:lnTo>
                  <a:pt x="0" y="0"/>
                </a:lnTo>
                <a:close/>
                <a:moveTo>
                  <a:pt x="6751" y="5048"/>
                </a:moveTo>
                <a:lnTo>
                  <a:pt x="52" y="5048"/>
                </a:lnTo>
                <a:lnTo>
                  <a:pt x="52" y="54"/>
                </a:lnTo>
                <a:lnTo>
                  <a:pt x="6751" y="54"/>
                </a:lnTo>
                <a:lnTo>
                  <a:pt x="6751" y="5048"/>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endParaRPr lang="en-US" dirty="0">
              <a:solidFill>
                <a:srgbClr val="2D2D2A"/>
              </a:solidFill>
            </a:endParaRPr>
          </a:p>
        </p:txBody>
      </p:sp>
      <p:sp>
        <p:nvSpPr>
          <p:cNvPr id="150" name="TextBox 149"/>
          <p:cNvSpPr txBox="1"/>
          <p:nvPr/>
        </p:nvSpPr>
        <p:spPr>
          <a:xfrm>
            <a:off x="8138559" y="6567050"/>
            <a:ext cx="545862" cy="123111"/>
          </a:xfrm>
          <a:prstGeom prst="rect">
            <a:avLst/>
          </a:prstGeom>
          <a:noFill/>
        </p:spPr>
        <p:txBody>
          <a:bodyPr wrap="square" lIns="0" tIns="0" rIns="0" bIns="0" rtlCol="0">
            <a:noAutofit/>
          </a:bodyPr>
          <a:lstStyle/>
          <a:p>
            <a:pPr algn="r"/>
            <a:fld id="{567A4CEE-210B-4A43-8E57-98E37E0AC15F}" type="slidenum">
              <a:rPr lang="en-US" sz="800" smtClean="0">
                <a:solidFill>
                  <a:srgbClr val="2D2D2A">
                    <a:lumMod val="50000"/>
                    <a:lumOff val="50000"/>
                  </a:srgbClr>
                </a:solidFill>
                <a:latin typeface="Arial"/>
              </a:rPr>
              <a:pPr algn="r"/>
              <a:t>‹#›</a:t>
            </a:fld>
            <a:endParaRPr lang="en-US" sz="800" dirty="0">
              <a:solidFill>
                <a:srgbClr val="2D2D2A">
                  <a:lumMod val="50000"/>
                  <a:lumOff val="50000"/>
                </a:srgbClr>
              </a:solidFill>
              <a:latin typeface="Arial"/>
            </a:endParaRPr>
          </a:p>
        </p:txBody>
      </p:sp>
      <p:sp>
        <p:nvSpPr>
          <p:cNvPr id="154" name="Rectangle 153"/>
          <p:cNvSpPr/>
          <p:nvPr/>
        </p:nvSpPr>
        <p:spPr>
          <a:xfrm>
            <a:off x="7038578" y="6567049"/>
            <a:ext cx="1099980" cy="123111"/>
          </a:xfrm>
          <a:prstGeom prst="rect">
            <a:avLst/>
          </a:prstGeom>
          <a:noFill/>
        </p:spPr>
        <p:txBody>
          <a:bodyPr wrap="square" lIns="0" tIns="0" rIns="0" bIns="0" rtlCol="0">
            <a:noAutofit/>
          </a:bodyPr>
          <a:lstStyle/>
          <a:p>
            <a:pPr algn="r"/>
            <a:r>
              <a:rPr lang="en-US" sz="800" dirty="0">
                <a:solidFill>
                  <a:srgbClr val="2D2D2A">
                    <a:lumMod val="50000"/>
                    <a:lumOff val="50000"/>
                  </a:srgbClr>
                </a:solidFill>
                <a:latin typeface="Arial"/>
              </a:rPr>
              <a:t>© Duarte, Inc. 2014</a:t>
            </a:r>
          </a:p>
        </p:txBody>
      </p:sp>
      <p:cxnSp>
        <p:nvCxnSpPr>
          <p:cNvPr id="153" name="Straight Connector 152"/>
          <p:cNvCxnSpPr/>
          <p:nvPr/>
        </p:nvCxnSpPr>
        <p:spPr>
          <a:xfrm flipH="1">
            <a:off x="457732" y="4030998"/>
            <a:ext cx="8226687"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1376594"/>
      </p:ext>
    </p:extLst>
  </p:cSld>
  <p:clrMapOvr>
    <a:masterClrMapping/>
  </p:clrMapOvr>
  <p:transition>
    <p:fad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p:cSld name="Cover P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7200" y="358924"/>
            <a:ext cx="4866908" cy="2742289"/>
          </a:xfrm>
        </p:spPr>
        <p:txBody>
          <a:bodyPr/>
          <a:lstStyle>
            <a:lvl1pPr>
              <a:lnSpc>
                <a:spcPct val="90000"/>
              </a:lnSpc>
              <a:defRPr sz="6600" kern="100" cap="all" spc="-200" baseline="0">
                <a:solidFill>
                  <a:schemeClr val="bg1"/>
                </a:solidFill>
              </a:defRPr>
            </a:lvl1pPr>
          </a:lstStyle>
          <a:p>
            <a:r>
              <a:rPr lang="en-US" dirty="0"/>
              <a:t>add </a:t>
            </a:r>
            <a:r>
              <a:rPr lang="en-US" dirty="0" err="1"/>
              <a:t>slidedoc</a:t>
            </a:r>
            <a:r>
              <a:rPr lang="en-US" dirty="0"/>
              <a:t> title</a:t>
            </a:r>
          </a:p>
        </p:txBody>
      </p:sp>
      <p:sp>
        <p:nvSpPr>
          <p:cNvPr id="60" name="Text Placeholder 59"/>
          <p:cNvSpPr>
            <a:spLocks noGrp="1"/>
          </p:cNvSpPr>
          <p:nvPr>
            <p:ph type="body" sz="quarter" idx="10"/>
          </p:nvPr>
        </p:nvSpPr>
        <p:spPr>
          <a:xfrm>
            <a:off x="457200" y="3496727"/>
            <a:ext cx="1497013" cy="2512484"/>
          </a:xfrm>
        </p:spPr>
        <p:txBody>
          <a:bodyPr anchor="b"/>
          <a:lstStyle>
            <a:lvl1pPr>
              <a:lnSpc>
                <a:spcPct val="100000"/>
              </a:lnSpc>
              <a:defRPr sz="1300">
                <a:solidFill>
                  <a:schemeClr val="tx2"/>
                </a:solidFill>
              </a:defRPr>
            </a:lvl1pPr>
            <a:lvl2pPr>
              <a:defRPr b="1"/>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62" name="Straight Connector 61"/>
          <p:cNvCxnSpPr/>
          <p:nvPr/>
        </p:nvCxnSpPr>
        <p:spPr>
          <a:xfrm>
            <a:off x="457200" y="6178550"/>
            <a:ext cx="1497196"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63" name="Text Placeholder 59"/>
          <p:cNvSpPr>
            <a:spLocks noGrp="1"/>
          </p:cNvSpPr>
          <p:nvPr>
            <p:ph type="body" sz="quarter" idx="11"/>
          </p:nvPr>
        </p:nvSpPr>
        <p:spPr>
          <a:xfrm>
            <a:off x="5509344" y="5181598"/>
            <a:ext cx="1497013" cy="1022351"/>
          </a:xfrm>
        </p:spPr>
        <p:txBody>
          <a:bodyPr anchor="b"/>
          <a:lstStyle>
            <a:lvl1pPr algn="r">
              <a:lnSpc>
                <a:spcPct val="100000"/>
              </a:lnSpc>
              <a:defRPr sz="1300" b="1">
                <a:solidFill>
                  <a:schemeClr val="bg1"/>
                </a:solidFill>
              </a:defRPr>
            </a:lvl1pPr>
            <a:lvl2pPr>
              <a:defRPr b="1"/>
            </a:lvl2pPr>
          </a:lstStyle>
          <a:p>
            <a:pPr lvl="0"/>
            <a:r>
              <a:rPr lang="en-US"/>
              <a:t>Edit Master text styles</a:t>
            </a:r>
          </a:p>
        </p:txBody>
      </p:sp>
      <p:sp>
        <p:nvSpPr>
          <p:cNvPr id="64" name="Text Placeholder 59"/>
          <p:cNvSpPr>
            <a:spLocks noGrp="1"/>
          </p:cNvSpPr>
          <p:nvPr>
            <p:ph type="body" sz="quarter" idx="12"/>
          </p:nvPr>
        </p:nvSpPr>
        <p:spPr>
          <a:xfrm>
            <a:off x="7189787" y="5181598"/>
            <a:ext cx="1497013" cy="1022351"/>
          </a:xfrm>
        </p:spPr>
        <p:txBody>
          <a:bodyPr anchor="b"/>
          <a:lstStyle>
            <a:lvl1pPr algn="r">
              <a:lnSpc>
                <a:spcPct val="100000"/>
              </a:lnSpc>
              <a:defRPr sz="1300" b="1">
                <a:solidFill>
                  <a:schemeClr val="bg1"/>
                </a:solidFill>
              </a:defRPr>
            </a:lvl1pPr>
            <a:lvl2pPr>
              <a:defRPr b="1"/>
            </a:lvl2pPr>
          </a:lstStyle>
          <a:p>
            <a:pPr lvl="0"/>
            <a:r>
              <a:rPr lang="en-US"/>
              <a:t>Edit Master text styles</a:t>
            </a:r>
          </a:p>
        </p:txBody>
      </p:sp>
    </p:spTree>
    <p:extLst>
      <p:ext uri="{BB962C8B-B14F-4D97-AF65-F5344CB8AC3E}">
        <p14:creationId xmlns:p14="http://schemas.microsoft.com/office/powerpoint/2010/main" val="2532102217"/>
      </p:ext>
    </p:extLst>
  </p:cSld>
  <p:clrMapOvr>
    <a:masterClrMapping/>
  </p:clrMapOvr>
  <p:transition>
    <p:fad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p:cNvSpPr txBox="1">
            <a:spLocks noChangeArrowheads="1"/>
          </p:cNvSpPr>
          <p:nvPr/>
        </p:nvSpPr>
        <p:spPr>
          <a:xfrm>
            <a:off x="107504"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solidFill>
                  <a:prstClr val="white">
                    <a:lumMod val="85000"/>
                  </a:prstClr>
                </a:solidFill>
              </a:rPr>
              <a:pPr>
                <a:defRPr/>
              </a:pPr>
              <a:t>‹#›</a:t>
            </a:fld>
            <a:endParaRPr lang="en-GB" dirty="0">
              <a:solidFill>
                <a:prstClr val="white">
                  <a:lumMod val="85000"/>
                </a:prstClr>
              </a:solidFill>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41032" y="6466329"/>
            <a:ext cx="801218" cy="246423"/>
          </a:xfrm>
          <a:prstGeom prst="rect">
            <a:avLst/>
          </a:prstGeom>
        </p:spPr>
      </p:pic>
      <p:sp>
        <p:nvSpPr>
          <p:cNvPr id="10" name="Footer Placeholder 3"/>
          <p:cNvSpPr>
            <a:spLocks noGrp="1"/>
          </p:cNvSpPr>
          <p:nvPr>
            <p:ph type="ftr" sz="quarter" idx="3"/>
          </p:nvPr>
        </p:nvSpPr>
        <p:spPr>
          <a:xfrm>
            <a:off x="452264" y="6569432"/>
            <a:ext cx="2895600" cy="144016"/>
          </a:xfrm>
          <a:prstGeom prst="rect">
            <a:avLst/>
          </a:prstGeom>
        </p:spPr>
        <p:txBody>
          <a:bodyPr vert="horz" lIns="91440" tIns="45720" rIns="91440" bIns="45720" rtlCol="0" anchor="ctr"/>
          <a:lstStyle>
            <a:lvl1pPr algn="l">
              <a:defRPr sz="900">
                <a:solidFill>
                  <a:schemeClr val="bg1">
                    <a:lumMod val="75000"/>
                  </a:schemeClr>
                </a:solidFill>
              </a:defRPr>
            </a:lvl1pPr>
          </a:lstStyle>
          <a:p>
            <a:r>
              <a:rPr lang="en-GB">
                <a:solidFill>
                  <a:prstClr val="white">
                    <a:lumMod val="75000"/>
                  </a:prstClr>
                </a:solidFill>
              </a:rPr>
              <a:t>Improving data for decision-making</a:t>
            </a:r>
            <a:endParaRPr lang="en-GB" dirty="0">
              <a:solidFill>
                <a:prstClr val="white">
                  <a:lumMod val="75000"/>
                </a:prstClr>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77753" y="6359852"/>
            <a:ext cx="476672" cy="476672"/>
          </a:xfrm>
          <a:prstGeom prst="rect">
            <a:avLst/>
          </a:prstGeom>
        </p:spPr>
      </p:pic>
    </p:spTree>
    <p:extLst>
      <p:ext uri="{BB962C8B-B14F-4D97-AF65-F5344CB8AC3E}">
        <p14:creationId xmlns:p14="http://schemas.microsoft.com/office/powerpoint/2010/main" val="25977098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 No Sub">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53" name="Content Placeholder 2"/>
          <p:cNvSpPr>
            <a:spLocks noGrp="1"/>
          </p:cNvSpPr>
          <p:nvPr>
            <p:ph idx="1"/>
          </p:nvPr>
        </p:nvSpPr>
        <p:spPr>
          <a:xfrm>
            <a:off x="457732" y="1134598"/>
            <a:ext cx="4037143" cy="52646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4" name="Content Placeholder 2"/>
          <p:cNvSpPr>
            <a:spLocks noGrp="1"/>
          </p:cNvSpPr>
          <p:nvPr>
            <p:ph idx="12"/>
          </p:nvPr>
        </p:nvSpPr>
        <p:spPr>
          <a:xfrm>
            <a:off x="4647276" y="1134598"/>
            <a:ext cx="4037143" cy="52646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151" name="Group 150"/>
          <p:cNvGrpSpPr/>
          <p:nvPr/>
        </p:nvGrpSpPr>
        <p:grpSpPr>
          <a:xfrm>
            <a:off x="-151325" y="-141165"/>
            <a:ext cx="9439923" cy="7136527"/>
            <a:chOff x="-151325" y="-141165"/>
            <a:chExt cx="9439923" cy="7136527"/>
          </a:xfrm>
        </p:grpSpPr>
        <p:grpSp>
          <p:nvGrpSpPr>
            <p:cNvPr id="155" name="Group 154"/>
            <p:cNvGrpSpPr/>
            <p:nvPr/>
          </p:nvGrpSpPr>
          <p:grpSpPr>
            <a:xfrm>
              <a:off x="457731" y="6873247"/>
              <a:ext cx="8226688" cy="122115"/>
              <a:chOff x="457731" y="6582508"/>
              <a:chExt cx="8226688" cy="486507"/>
            </a:xfrm>
          </p:grpSpPr>
          <p:cxnSp>
            <p:nvCxnSpPr>
              <p:cNvPr id="264" name="Straight Connector 263"/>
              <p:cNvCxnSpPr/>
              <p:nvPr/>
            </p:nvCxnSpPr>
            <p:spPr>
              <a:xfrm>
                <a:off x="457731"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a:off x="8684419"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66" name="Group 265"/>
              <p:cNvGrpSpPr/>
              <p:nvPr/>
            </p:nvGrpSpPr>
            <p:grpSpPr>
              <a:xfrm>
                <a:off x="7986158" y="6582508"/>
                <a:ext cx="152400" cy="486507"/>
                <a:chOff x="7983415" y="6582508"/>
                <a:chExt cx="152400" cy="486507"/>
              </a:xfrm>
            </p:grpSpPr>
            <p:cxnSp>
              <p:nvCxnSpPr>
                <p:cNvPr id="297" name="Straight Connector 296"/>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67" name="Group 266"/>
              <p:cNvGrpSpPr/>
              <p:nvPr/>
            </p:nvGrpSpPr>
            <p:grpSpPr>
              <a:xfrm>
                <a:off x="7287901" y="6582508"/>
                <a:ext cx="152400" cy="486507"/>
                <a:chOff x="7983415" y="6582508"/>
                <a:chExt cx="152400" cy="486507"/>
              </a:xfrm>
            </p:grpSpPr>
            <p:cxnSp>
              <p:nvCxnSpPr>
                <p:cNvPr id="295" name="Straight Connector 294"/>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6" name="Straight Connector 295"/>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68" name="Group 267"/>
              <p:cNvGrpSpPr/>
              <p:nvPr/>
            </p:nvGrpSpPr>
            <p:grpSpPr>
              <a:xfrm>
                <a:off x="6589644" y="6582508"/>
                <a:ext cx="152400" cy="486507"/>
                <a:chOff x="7983415" y="6582508"/>
                <a:chExt cx="152400" cy="486507"/>
              </a:xfrm>
            </p:grpSpPr>
            <p:cxnSp>
              <p:nvCxnSpPr>
                <p:cNvPr id="293" name="Straight Connector 292"/>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69" name="Group 268"/>
              <p:cNvGrpSpPr/>
              <p:nvPr/>
            </p:nvGrpSpPr>
            <p:grpSpPr>
              <a:xfrm>
                <a:off x="5891387" y="6582508"/>
                <a:ext cx="152400" cy="486507"/>
                <a:chOff x="7983415" y="6582508"/>
                <a:chExt cx="152400" cy="486507"/>
              </a:xfrm>
            </p:grpSpPr>
            <p:cxnSp>
              <p:nvCxnSpPr>
                <p:cNvPr id="291" name="Straight Connector 290"/>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0" name="Group 269"/>
              <p:cNvGrpSpPr/>
              <p:nvPr/>
            </p:nvGrpSpPr>
            <p:grpSpPr>
              <a:xfrm>
                <a:off x="5193130" y="6582508"/>
                <a:ext cx="152400" cy="486507"/>
                <a:chOff x="7983415" y="6582508"/>
                <a:chExt cx="152400" cy="486507"/>
              </a:xfrm>
            </p:grpSpPr>
            <p:cxnSp>
              <p:nvCxnSpPr>
                <p:cNvPr id="289" name="Straight Connector 288"/>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0" name="Straight Connector 289"/>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1" name="Group 270"/>
              <p:cNvGrpSpPr/>
              <p:nvPr/>
            </p:nvGrpSpPr>
            <p:grpSpPr>
              <a:xfrm>
                <a:off x="4494873" y="6582508"/>
                <a:ext cx="152400" cy="486507"/>
                <a:chOff x="7983415" y="6582508"/>
                <a:chExt cx="152400" cy="486507"/>
              </a:xfrm>
            </p:grpSpPr>
            <p:cxnSp>
              <p:nvCxnSpPr>
                <p:cNvPr id="287" name="Straight Connector 286"/>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88" name="Straight Connector 287"/>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2" name="Group 271"/>
              <p:cNvGrpSpPr/>
              <p:nvPr/>
            </p:nvGrpSpPr>
            <p:grpSpPr>
              <a:xfrm>
                <a:off x="3796616" y="6582508"/>
                <a:ext cx="152400" cy="486507"/>
                <a:chOff x="7983415" y="6582508"/>
                <a:chExt cx="152400" cy="486507"/>
              </a:xfrm>
            </p:grpSpPr>
            <p:cxnSp>
              <p:nvCxnSpPr>
                <p:cNvPr id="285" name="Straight Connector 284"/>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86" name="Straight Connector 285"/>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3" name="Group 272"/>
              <p:cNvGrpSpPr/>
              <p:nvPr/>
            </p:nvGrpSpPr>
            <p:grpSpPr>
              <a:xfrm>
                <a:off x="3098359" y="6582508"/>
                <a:ext cx="152400" cy="486507"/>
                <a:chOff x="7983415" y="6582508"/>
                <a:chExt cx="152400" cy="486507"/>
              </a:xfrm>
            </p:grpSpPr>
            <p:cxnSp>
              <p:nvCxnSpPr>
                <p:cNvPr id="283" name="Straight Connector 282"/>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84" name="Straight Connector 283"/>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4" name="Group 273"/>
              <p:cNvGrpSpPr/>
              <p:nvPr/>
            </p:nvGrpSpPr>
            <p:grpSpPr>
              <a:xfrm>
                <a:off x="2400102" y="6582508"/>
                <a:ext cx="152400" cy="486507"/>
                <a:chOff x="7983415" y="6582508"/>
                <a:chExt cx="152400" cy="486507"/>
              </a:xfrm>
            </p:grpSpPr>
            <p:cxnSp>
              <p:nvCxnSpPr>
                <p:cNvPr id="281" name="Straight Connector 280"/>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82" name="Straight Connector 281"/>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5" name="Group 274"/>
              <p:cNvGrpSpPr/>
              <p:nvPr/>
            </p:nvGrpSpPr>
            <p:grpSpPr>
              <a:xfrm>
                <a:off x="1701845" y="6582508"/>
                <a:ext cx="152400" cy="486507"/>
                <a:chOff x="7983415" y="6582508"/>
                <a:chExt cx="152400" cy="486507"/>
              </a:xfrm>
            </p:grpSpPr>
            <p:cxnSp>
              <p:nvCxnSpPr>
                <p:cNvPr id="279" name="Straight Connector 278"/>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80" name="Straight Connector 279"/>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6" name="Group 275"/>
              <p:cNvGrpSpPr/>
              <p:nvPr/>
            </p:nvGrpSpPr>
            <p:grpSpPr>
              <a:xfrm>
                <a:off x="1003588" y="6582508"/>
                <a:ext cx="152400" cy="486507"/>
                <a:chOff x="7983415" y="6582508"/>
                <a:chExt cx="152400" cy="486507"/>
              </a:xfrm>
            </p:grpSpPr>
            <p:cxnSp>
              <p:nvCxnSpPr>
                <p:cNvPr id="277" name="Straight Connector 276"/>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grpSp>
          <p:nvGrpSpPr>
            <p:cNvPr id="156" name="Group 155"/>
            <p:cNvGrpSpPr/>
            <p:nvPr/>
          </p:nvGrpSpPr>
          <p:grpSpPr>
            <a:xfrm>
              <a:off x="-151325" y="454007"/>
              <a:ext cx="122115" cy="5945205"/>
              <a:chOff x="-238875" y="454007"/>
              <a:chExt cx="122115" cy="5945205"/>
            </a:xfrm>
          </p:grpSpPr>
          <p:cxnSp>
            <p:nvCxnSpPr>
              <p:cNvPr id="229" name="Straight Connector 228"/>
              <p:cNvCxnSpPr/>
              <p:nvPr/>
            </p:nvCxnSpPr>
            <p:spPr>
              <a:xfrm rot="5400000">
                <a:off x="-177817" y="392949"/>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30" name="Group 229"/>
              <p:cNvGrpSpPr/>
              <p:nvPr/>
            </p:nvGrpSpPr>
            <p:grpSpPr>
              <a:xfrm rot="5400000">
                <a:off x="-254017" y="5940709"/>
                <a:ext cx="152400" cy="122115"/>
                <a:chOff x="7983415" y="6582508"/>
                <a:chExt cx="152400" cy="486507"/>
              </a:xfrm>
            </p:grpSpPr>
            <p:cxnSp>
              <p:nvCxnSpPr>
                <p:cNvPr id="262" name="Straight Connector 261"/>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3" name="Straight Connector 262"/>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1" name="Group 230"/>
              <p:cNvGrpSpPr/>
              <p:nvPr/>
            </p:nvGrpSpPr>
            <p:grpSpPr>
              <a:xfrm rot="5400000">
                <a:off x="-254017" y="5467067"/>
                <a:ext cx="152400" cy="122115"/>
                <a:chOff x="7983415" y="6582508"/>
                <a:chExt cx="152400" cy="486507"/>
              </a:xfrm>
            </p:grpSpPr>
            <p:cxnSp>
              <p:nvCxnSpPr>
                <p:cNvPr id="260" name="Straight Connector 259"/>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2" name="Group 231"/>
              <p:cNvGrpSpPr/>
              <p:nvPr/>
            </p:nvGrpSpPr>
            <p:grpSpPr>
              <a:xfrm rot="5400000">
                <a:off x="-254017" y="4993425"/>
                <a:ext cx="152400" cy="122115"/>
                <a:chOff x="7983415" y="6582508"/>
                <a:chExt cx="152400" cy="486507"/>
              </a:xfrm>
            </p:grpSpPr>
            <p:cxnSp>
              <p:nvCxnSpPr>
                <p:cNvPr id="258" name="Straight Connector 257"/>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3" name="Group 232"/>
              <p:cNvGrpSpPr/>
              <p:nvPr/>
            </p:nvGrpSpPr>
            <p:grpSpPr>
              <a:xfrm rot="5400000">
                <a:off x="-254017" y="4519783"/>
                <a:ext cx="152400" cy="122115"/>
                <a:chOff x="7983415" y="6582508"/>
                <a:chExt cx="152400" cy="486507"/>
              </a:xfrm>
            </p:grpSpPr>
            <p:cxnSp>
              <p:nvCxnSpPr>
                <p:cNvPr id="256" name="Straight Connector 255"/>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4" name="Group 233"/>
              <p:cNvGrpSpPr/>
              <p:nvPr/>
            </p:nvGrpSpPr>
            <p:grpSpPr>
              <a:xfrm rot="5400000">
                <a:off x="-254017" y="4046141"/>
                <a:ext cx="152400" cy="122115"/>
                <a:chOff x="7983415" y="6582508"/>
                <a:chExt cx="152400" cy="486507"/>
              </a:xfrm>
            </p:grpSpPr>
            <p:cxnSp>
              <p:nvCxnSpPr>
                <p:cNvPr id="254" name="Straight Connector 253"/>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5" name="Group 234"/>
              <p:cNvGrpSpPr/>
              <p:nvPr/>
            </p:nvGrpSpPr>
            <p:grpSpPr>
              <a:xfrm rot="5400000">
                <a:off x="-254017" y="3572499"/>
                <a:ext cx="152400" cy="122115"/>
                <a:chOff x="7983415" y="6582508"/>
                <a:chExt cx="152400" cy="486507"/>
              </a:xfrm>
            </p:grpSpPr>
            <p:cxnSp>
              <p:nvCxnSpPr>
                <p:cNvPr id="252" name="Straight Connector 251"/>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6" name="Group 235"/>
              <p:cNvGrpSpPr/>
              <p:nvPr/>
            </p:nvGrpSpPr>
            <p:grpSpPr>
              <a:xfrm rot="5400000">
                <a:off x="-254017" y="3098857"/>
                <a:ext cx="152400" cy="122115"/>
                <a:chOff x="7983415" y="6582508"/>
                <a:chExt cx="152400" cy="486507"/>
              </a:xfrm>
            </p:grpSpPr>
            <p:cxnSp>
              <p:nvCxnSpPr>
                <p:cNvPr id="250" name="Straight Connector 249"/>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7" name="Group 236"/>
              <p:cNvGrpSpPr/>
              <p:nvPr/>
            </p:nvGrpSpPr>
            <p:grpSpPr>
              <a:xfrm rot="5400000">
                <a:off x="-254017" y="2625215"/>
                <a:ext cx="152400" cy="122115"/>
                <a:chOff x="7983415" y="6582508"/>
                <a:chExt cx="152400" cy="486507"/>
              </a:xfrm>
            </p:grpSpPr>
            <p:cxnSp>
              <p:nvCxnSpPr>
                <p:cNvPr id="248" name="Straight Connector 247"/>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8" name="Group 237"/>
              <p:cNvGrpSpPr/>
              <p:nvPr/>
            </p:nvGrpSpPr>
            <p:grpSpPr>
              <a:xfrm rot="5400000">
                <a:off x="-254017" y="2151573"/>
                <a:ext cx="152400" cy="122115"/>
                <a:chOff x="7983415" y="6582508"/>
                <a:chExt cx="152400" cy="486507"/>
              </a:xfrm>
            </p:grpSpPr>
            <p:cxnSp>
              <p:nvCxnSpPr>
                <p:cNvPr id="246" name="Straight Connector 245"/>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9" name="Group 238"/>
              <p:cNvGrpSpPr/>
              <p:nvPr/>
            </p:nvGrpSpPr>
            <p:grpSpPr>
              <a:xfrm rot="5400000">
                <a:off x="-254017" y="1677931"/>
                <a:ext cx="152400" cy="122115"/>
                <a:chOff x="7983415" y="6582508"/>
                <a:chExt cx="152400" cy="486507"/>
              </a:xfrm>
            </p:grpSpPr>
            <p:cxnSp>
              <p:nvCxnSpPr>
                <p:cNvPr id="244" name="Straight Connector 243"/>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0" name="Group 239"/>
              <p:cNvGrpSpPr/>
              <p:nvPr/>
            </p:nvGrpSpPr>
            <p:grpSpPr>
              <a:xfrm rot="5400000">
                <a:off x="-254017" y="997340"/>
                <a:ext cx="152400" cy="122115"/>
                <a:chOff x="7983415" y="6582508"/>
                <a:chExt cx="152400" cy="486507"/>
              </a:xfrm>
            </p:grpSpPr>
            <p:cxnSp>
              <p:nvCxnSpPr>
                <p:cNvPr id="242" name="Straight Connector 241"/>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41" name="Straight Connector 240"/>
              <p:cNvCxnSpPr/>
              <p:nvPr/>
            </p:nvCxnSpPr>
            <p:spPr>
              <a:xfrm rot="5400000">
                <a:off x="-177817" y="6338154"/>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57" name="Group 156"/>
            <p:cNvGrpSpPr/>
            <p:nvPr/>
          </p:nvGrpSpPr>
          <p:grpSpPr>
            <a:xfrm>
              <a:off x="9166483" y="454007"/>
              <a:ext cx="122115" cy="5945205"/>
              <a:chOff x="-238875" y="454007"/>
              <a:chExt cx="122115" cy="5945205"/>
            </a:xfrm>
          </p:grpSpPr>
          <p:cxnSp>
            <p:nvCxnSpPr>
              <p:cNvPr id="194" name="Straight Connector 193"/>
              <p:cNvCxnSpPr/>
              <p:nvPr/>
            </p:nvCxnSpPr>
            <p:spPr>
              <a:xfrm rot="5400000">
                <a:off x="-177817" y="392949"/>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195" name="Group 194"/>
              <p:cNvGrpSpPr/>
              <p:nvPr/>
            </p:nvGrpSpPr>
            <p:grpSpPr>
              <a:xfrm rot="5400000">
                <a:off x="-254017" y="5940709"/>
                <a:ext cx="152400" cy="122115"/>
                <a:chOff x="7983415" y="6582508"/>
                <a:chExt cx="152400" cy="486507"/>
              </a:xfrm>
            </p:grpSpPr>
            <p:cxnSp>
              <p:nvCxnSpPr>
                <p:cNvPr id="227" name="Straight Connector 226"/>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96" name="Group 195"/>
              <p:cNvGrpSpPr/>
              <p:nvPr/>
            </p:nvGrpSpPr>
            <p:grpSpPr>
              <a:xfrm rot="5400000">
                <a:off x="-254017" y="5467067"/>
                <a:ext cx="152400" cy="122115"/>
                <a:chOff x="7983415" y="6582508"/>
                <a:chExt cx="152400" cy="486507"/>
              </a:xfrm>
            </p:grpSpPr>
            <p:cxnSp>
              <p:nvCxnSpPr>
                <p:cNvPr id="225" name="Straight Connector 224"/>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97" name="Group 196"/>
              <p:cNvGrpSpPr/>
              <p:nvPr/>
            </p:nvGrpSpPr>
            <p:grpSpPr>
              <a:xfrm rot="5400000">
                <a:off x="-254017" y="4993425"/>
                <a:ext cx="152400" cy="122115"/>
                <a:chOff x="7983415" y="6582508"/>
                <a:chExt cx="152400" cy="486507"/>
              </a:xfrm>
            </p:grpSpPr>
            <p:cxnSp>
              <p:nvCxnSpPr>
                <p:cNvPr id="223" name="Straight Connector 222"/>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98" name="Group 197"/>
              <p:cNvGrpSpPr/>
              <p:nvPr/>
            </p:nvGrpSpPr>
            <p:grpSpPr>
              <a:xfrm rot="5400000">
                <a:off x="-254017" y="4519783"/>
                <a:ext cx="152400" cy="122115"/>
                <a:chOff x="7983415" y="6582508"/>
                <a:chExt cx="152400" cy="486507"/>
              </a:xfrm>
            </p:grpSpPr>
            <p:cxnSp>
              <p:nvCxnSpPr>
                <p:cNvPr id="221" name="Straight Connector 220"/>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99" name="Group 198"/>
              <p:cNvGrpSpPr/>
              <p:nvPr/>
            </p:nvGrpSpPr>
            <p:grpSpPr>
              <a:xfrm rot="5400000">
                <a:off x="-254017" y="4046141"/>
                <a:ext cx="152400" cy="122115"/>
                <a:chOff x="7983415" y="6582508"/>
                <a:chExt cx="152400" cy="486507"/>
              </a:xfrm>
            </p:grpSpPr>
            <p:cxnSp>
              <p:nvCxnSpPr>
                <p:cNvPr id="219" name="Straight Connector 218"/>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0" name="Group 199"/>
              <p:cNvGrpSpPr/>
              <p:nvPr/>
            </p:nvGrpSpPr>
            <p:grpSpPr>
              <a:xfrm rot="5400000">
                <a:off x="-254017" y="3572499"/>
                <a:ext cx="152400" cy="122115"/>
                <a:chOff x="7983415" y="6582508"/>
                <a:chExt cx="152400" cy="486507"/>
              </a:xfrm>
            </p:grpSpPr>
            <p:cxnSp>
              <p:nvCxnSpPr>
                <p:cNvPr id="217" name="Straight Connector 216"/>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1" name="Group 200"/>
              <p:cNvGrpSpPr/>
              <p:nvPr/>
            </p:nvGrpSpPr>
            <p:grpSpPr>
              <a:xfrm rot="5400000">
                <a:off x="-254017" y="3098857"/>
                <a:ext cx="152400" cy="122115"/>
                <a:chOff x="7983415" y="6582508"/>
                <a:chExt cx="152400" cy="486507"/>
              </a:xfrm>
            </p:grpSpPr>
            <p:cxnSp>
              <p:nvCxnSpPr>
                <p:cNvPr id="215" name="Straight Connector 214"/>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2" name="Group 201"/>
              <p:cNvGrpSpPr/>
              <p:nvPr/>
            </p:nvGrpSpPr>
            <p:grpSpPr>
              <a:xfrm rot="5400000">
                <a:off x="-254017" y="2625215"/>
                <a:ext cx="152400" cy="122115"/>
                <a:chOff x="7983415" y="6582508"/>
                <a:chExt cx="152400" cy="486507"/>
              </a:xfrm>
            </p:grpSpPr>
            <p:cxnSp>
              <p:nvCxnSpPr>
                <p:cNvPr id="213" name="Straight Connector 212"/>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3" name="Group 202"/>
              <p:cNvGrpSpPr/>
              <p:nvPr/>
            </p:nvGrpSpPr>
            <p:grpSpPr>
              <a:xfrm rot="5400000">
                <a:off x="-254017" y="2151573"/>
                <a:ext cx="152400" cy="122115"/>
                <a:chOff x="7983415" y="6582508"/>
                <a:chExt cx="152400" cy="486507"/>
              </a:xfrm>
            </p:grpSpPr>
            <p:cxnSp>
              <p:nvCxnSpPr>
                <p:cNvPr id="211" name="Straight Connector 210"/>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4" name="Group 203"/>
              <p:cNvGrpSpPr/>
              <p:nvPr/>
            </p:nvGrpSpPr>
            <p:grpSpPr>
              <a:xfrm rot="5400000">
                <a:off x="-254017" y="1677931"/>
                <a:ext cx="152400" cy="122115"/>
                <a:chOff x="7983415" y="6582508"/>
                <a:chExt cx="152400" cy="486507"/>
              </a:xfrm>
            </p:grpSpPr>
            <p:cxnSp>
              <p:nvCxnSpPr>
                <p:cNvPr id="209" name="Straight Connector 208"/>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5" name="Group 204"/>
              <p:cNvGrpSpPr/>
              <p:nvPr/>
            </p:nvGrpSpPr>
            <p:grpSpPr>
              <a:xfrm rot="5400000">
                <a:off x="-254017" y="997340"/>
                <a:ext cx="152400" cy="122115"/>
                <a:chOff x="7983415" y="6582508"/>
                <a:chExt cx="152400" cy="486507"/>
              </a:xfrm>
            </p:grpSpPr>
            <p:cxnSp>
              <p:nvCxnSpPr>
                <p:cNvPr id="207" name="Straight Connector 206"/>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8" name="Straight Connector 207"/>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06" name="Straight Connector 205"/>
              <p:cNvCxnSpPr/>
              <p:nvPr/>
            </p:nvCxnSpPr>
            <p:spPr>
              <a:xfrm rot="5400000">
                <a:off x="-177817" y="6338154"/>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58" name="Group 157"/>
            <p:cNvGrpSpPr/>
            <p:nvPr/>
          </p:nvGrpSpPr>
          <p:grpSpPr>
            <a:xfrm>
              <a:off x="457731" y="-141165"/>
              <a:ext cx="8226688" cy="122115"/>
              <a:chOff x="457731" y="6582508"/>
              <a:chExt cx="8226688" cy="486507"/>
            </a:xfrm>
          </p:grpSpPr>
          <p:cxnSp>
            <p:nvCxnSpPr>
              <p:cNvPr id="159" name="Straight Connector 158"/>
              <p:cNvCxnSpPr/>
              <p:nvPr/>
            </p:nvCxnSpPr>
            <p:spPr>
              <a:xfrm>
                <a:off x="457731"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60" name="Straight Connector 159"/>
              <p:cNvCxnSpPr/>
              <p:nvPr/>
            </p:nvCxnSpPr>
            <p:spPr>
              <a:xfrm>
                <a:off x="8684419"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161" name="Group 160"/>
              <p:cNvGrpSpPr/>
              <p:nvPr/>
            </p:nvGrpSpPr>
            <p:grpSpPr>
              <a:xfrm>
                <a:off x="7986158" y="6582508"/>
                <a:ext cx="152400" cy="486507"/>
                <a:chOff x="7983415" y="6582508"/>
                <a:chExt cx="152400" cy="486507"/>
              </a:xfrm>
            </p:grpSpPr>
            <p:cxnSp>
              <p:nvCxnSpPr>
                <p:cNvPr id="192" name="Straight Connector 191"/>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3" name="Straight Connector 192"/>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2" name="Group 161"/>
              <p:cNvGrpSpPr/>
              <p:nvPr/>
            </p:nvGrpSpPr>
            <p:grpSpPr>
              <a:xfrm>
                <a:off x="7287901" y="6582508"/>
                <a:ext cx="152400" cy="486507"/>
                <a:chOff x="7983415" y="6582508"/>
                <a:chExt cx="152400" cy="486507"/>
              </a:xfrm>
            </p:grpSpPr>
            <p:cxnSp>
              <p:nvCxnSpPr>
                <p:cNvPr id="190" name="Straight Connector 189"/>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1" name="Straight Connector 190"/>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3" name="Group 162"/>
              <p:cNvGrpSpPr/>
              <p:nvPr/>
            </p:nvGrpSpPr>
            <p:grpSpPr>
              <a:xfrm>
                <a:off x="6589644" y="6582508"/>
                <a:ext cx="152400" cy="486507"/>
                <a:chOff x="7983415" y="6582508"/>
                <a:chExt cx="152400" cy="486507"/>
              </a:xfrm>
            </p:grpSpPr>
            <p:cxnSp>
              <p:nvCxnSpPr>
                <p:cNvPr id="188" name="Straight Connector 187"/>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4" name="Group 163"/>
              <p:cNvGrpSpPr/>
              <p:nvPr/>
            </p:nvGrpSpPr>
            <p:grpSpPr>
              <a:xfrm>
                <a:off x="5891387" y="6582508"/>
                <a:ext cx="152400" cy="486507"/>
                <a:chOff x="7983415" y="6582508"/>
                <a:chExt cx="152400" cy="486507"/>
              </a:xfrm>
            </p:grpSpPr>
            <p:cxnSp>
              <p:nvCxnSpPr>
                <p:cNvPr id="186" name="Straight Connector 185"/>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5" name="Group 164"/>
              <p:cNvGrpSpPr/>
              <p:nvPr/>
            </p:nvGrpSpPr>
            <p:grpSpPr>
              <a:xfrm>
                <a:off x="5193130" y="6582508"/>
                <a:ext cx="152400" cy="486507"/>
                <a:chOff x="7983415" y="6582508"/>
                <a:chExt cx="152400" cy="486507"/>
              </a:xfrm>
            </p:grpSpPr>
            <p:cxnSp>
              <p:nvCxnSpPr>
                <p:cNvPr id="184" name="Straight Connector 183"/>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6" name="Group 165"/>
              <p:cNvGrpSpPr/>
              <p:nvPr/>
            </p:nvGrpSpPr>
            <p:grpSpPr>
              <a:xfrm>
                <a:off x="4494873" y="6582508"/>
                <a:ext cx="152400" cy="486507"/>
                <a:chOff x="7983415" y="6582508"/>
                <a:chExt cx="152400" cy="486507"/>
              </a:xfrm>
            </p:grpSpPr>
            <p:cxnSp>
              <p:nvCxnSpPr>
                <p:cNvPr id="182" name="Straight Connector 181"/>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7" name="Group 166"/>
              <p:cNvGrpSpPr/>
              <p:nvPr/>
            </p:nvGrpSpPr>
            <p:grpSpPr>
              <a:xfrm>
                <a:off x="3796616" y="6582508"/>
                <a:ext cx="152400" cy="486507"/>
                <a:chOff x="7983415" y="6582508"/>
                <a:chExt cx="152400" cy="486507"/>
              </a:xfrm>
            </p:grpSpPr>
            <p:cxnSp>
              <p:nvCxnSpPr>
                <p:cNvPr id="180" name="Straight Connector 179"/>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8" name="Group 167"/>
              <p:cNvGrpSpPr/>
              <p:nvPr/>
            </p:nvGrpSpPr>
            <p:grpSpPr>
              <a:xfrm>
                <a:off x="3098359" y="6582508"/>
                <a:ext cx="152400" cy="486507"/>
                <a:chOff x="7983415" y="6582508"/>
                <a:chExt cx="152400" cy="486507"/>
              </a:xfrm>
            </p:grpSpPr>
            <p:cxnSp>
              <p:nvCxnSpPr>
                <p:cNvPr id="178" name="Straight Connector 177"/>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9" name="Straight Connector 178"/>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9" name="Group 168"/>
              <p:cNvGrpSpPr/>
              <p:nvPr/>
            </p:nvGrpSpPr>
            <p:grpSpPr>
              <a:xfrm>
                <a:off x="2400102" y="6582508"/>
                <a:ext cx="152400" cy="486507"/>
                <a:chOff x="7983415" y="6582508"/>
                <a:chExt cx="152400" cy="486507"/>
              </a:xfrm>
            </p:grpSpPr>
            <p:cxnSp>
              <p:nvCxnSpPr>
                <p:cNvPr id="176" name="Straight Connector 175"/>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0" name="Group 169"/>
              <p:cNvGrpSpPr/>
              <p:nvPr/>
            </p:nvGrpSpPr>
            <p:grpSpPr>
              <a:xfrm>
                <a:off x="1701845" y="6582508"/>
                <a:ext cx="152400" cy="486507"/>
                <a:chOff x="7983415" y="6582508"/>
                <a:chExt cx="152400" cy="486507"/>
              </a:xfrm>
            </p:grpSpPr>
            <p:cxnSp>
              <p:nvCxnSpPr>
                <p:cNvPr id="174" name="Straight Connector 173"/>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1" name="Group 170"/>
              <p:cNvGrpSpPr/>
              <p:nvPr/>
            </p:nvGrpSpPr>
            <p:grpSpPr>
              <a:xfrm>
                <a:off x="1003588" y="6582508"/>
                <a:ext cx="152400" cy="486507"/>
                <a:chOff x="7983415" y="6582508"/>
                <a:chExt cx="152400" cy="486507"/>
              </a:xfrm>
            </p:grpSpPr>
            <p:cxnSp>
              <p:nvCxnSpPr>
                <p:cNvPr id="172" name="Straight Connector 171"/>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grpSp>
      <p:sp>
        <p:nvSpPr>
          <p:cNvPr id="299" name="Text Placeholder 6"/>
          <p:cNvSpPr>
            <a:spLocks noGrp="1"/>
          </p:cNvSpPr>
          <p:nvPr>
            <p:ph type="body" sz="quarter" idx="14"/>
          </p:nvPr>
        </p:nvSpPr>
        <p:spPr>
          <a:xfrm>
            <a:off x="458788" y="6399212"/>
            <a:ext cx="5438508" cy="458788"/>
          </a:xfrm>
        </p:spPr>
        <p:txBody>
          <a:bodyPr vert="horz" lIns="0" tIns="0" rIns="0" bIns="0" rtlCol="0" anchor="ctr">
            <a:noAutofit/>
          </a:bodyPr>
          <a:lstStyle>
            <a:lvl1pPr>
              <a:defRPr lang="en-US" sz="800" i="0" dirty="0" smtClean="0">
                <a:solidFill>
                  <a:schemeClr val="bg2"/>
                </a:solidFill>
                <a:latin typeface="+mj-lt"/>
              </a:defRPr>
            </a:lvl1pPr>
          </a:lstStyle>
          <a:p>
            <a:pPr lvl="0">
              <a:lnSpc>
                <a:spcPct val="85000"/>
              </a:lnSpc>
              <a:spcBef>
                <a:spcPts val="0"/>
              </a:spcBef>
              <a:spcAft>
                <a:spcPts val="0"/>
              </a:spcAft>
              <a:buFontTx/>
              <a:buNone/>
            </a:pPr>
            <a:r>
              <a:rPr lang="en-US"/>
              <a:t>Edit Master text styles</a:t>
            </a:r>
          </a:p>
        </p:txBody>
      </p:sp>
    </p:spTree>
    <p:extLst>
      <p:ext uri="{BB962C8B-B14F-4D97-AF65-F5344CB8AC3E}">
        <p14:creationId xmlns:p14="http://schemas.microsoft.com/office/powerpoint/2010/main" val="3869987041"/>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slideLayout" Target="../slideLayouts/slideLayout41.xml"/><Relationship Id="rId3" Type="http://schemas.openxmlformats.org/officeDocument/2006/relationships/slideLayout" Target="../slideLayouts/slideLayout26.xml"/><Relationship Id="rId21" Type="http://schemas.openxmlformats.org/officeDocument/2006/relationships/slideLayout" Target="../slideLayouts/slideLayout44.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20" Type="http://schemas.openxmlformats.org/officeDocument/2006/relationships/slideLayout" Target="../slideLayouts/slideLayout43.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10" Type="http://schemas.openxmlformats.org/officeDocument/2006/relationships/slideLayout" Target="../slideLayouts/slideLayout33.xml"/><Relationship Id="rId19" Type="http://schemas.openxmlformats.org/officeDocument/2006/relationships/slideLayout" Target="../slideLayouts/slideLayout42.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 Id="rId2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18" Type="http://schemas.openxmlformats.org/officeDocument/2006/relationships/slideLayout" Target="../slideLayouts/slideLayout62.xml"/><Relationship Id="rId3" Type="http://schemas.openxmlformats.org/officeDocument/2006/relationships/slideLayout" Target="../slideLayouts/slideLayout47.xml"/><Relationship Id="rId21" Type="http://schemas.openxmlformats.org/officeDocument/2006/relationships/slideLayout" Target="../slideLayouts/slideLayout65.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17" Type="http://schemas.openxmlformats.org/officeDocument/2006/relationships/slideLayout" Target="../slideLayouts/slideLayout61.xml"/><Relationship Id="rId2" Type="http://schemas.openxmlformats.org/officeDocument/2006/relationships/slideLayout" Target="../slideLayouts/slideLayout46.xml"/><Relationship Id="rId16" Type="http://schemas.openxmlformats.org/officeDocument/2006/relationships/slideLayout" Target="../slideLayouts/slideLayout60.xml"/><Relationship Id="rId20" Type="http://schemas.openxmlformats.org/officeDocument/2006/relationships/slideLayout" Target="../slideLayouts/slideLayout64.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slideLayout" Target="../slideLayouts/slideLayout59.xml"/><Relationship Id="rId23" Type="http://schemas.openxmlformats.org/officeDocument/2006/relationships/theme" Target="../theme/theme3.xml"/><Relationship Id="rId10" Type="http://schemas.openxmlformats.org/officeDocument/2006/relationships/slideLayout" Target="../slideLayouts/slideLayout54.xml"/><Relationship Id="rId19" Type="http://schemas.openxmlformats.org/officeDocument/2006/relationships/slideLayout" Target="../slideLayouts/slideLayout63.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slideLayout" Target="../slideLayouts/slideLayout58.xml"/><Relationship Id="rId22" Type="http://schemas.openxmlformats.org/officeDocument/2006/relationships/slideLayout" Target="../slideLayouts/slideLayout6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slideLayout" Target="../slideLayouts/slideLayout79.xml"/><Relationship Id="rId18" Type="http://schemas.openxmlformats.org/officeDocument/2006/relationships/slideLayout" Target="../slideLayouts/slideLayout84.xml"/><Relationship Id="rId3" Type="http://schemas.openxmlformats.org/officeDocument/2006/relationships/slideLayout" Target="../slideLayouts/slideLayout69.xml"/><Relationship Id="rId21" Type="http://schemas.openxmlformats.org/officeDocument/2006/relationships/slideLayout" Target="../slideLayouts/slideLayout87.xml"/><Relationship Id="rId7" Type="http://schemas.openxmlformats.org/officeDocument/2006/relationships/slideLayout" Target="../slideLayouts/slideLayout73.xml"/><Relationship Id="rId12" Type="http://schemas.openxmlformats.org/officeDocument/2006/relationships/slideLayout" Target="../slideLayouts/slideLayout78.xml"/><Relationship Id="rId17" Type="http://schemas.openxmlformats.org/officeDocument/2006/relationships/slideLayout" Target="../slideLayouts/slideLayout83.xml"/><Relationship Id="rId2" Type="http://schemas.openxmlformats.org/officeDocument/2006/relationships/slideLayout" Target="../slideLayouts/slideLayout68.xml"/><Relationship Id="rId16" Type="http://schemas.openxmlformats.org/officeDocument/2006/relationships/slideLayout" Target="../slideLayouts/slideLayout82.xml"/><Relationship Id="rId20" Type="http://schemas.openxmlformats.org/officeDocument/2006/relationships/slideLayout" Target="../slideLayouts/slideLayout86.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5" Type="http://schemas.openxmlformats.org/officeDocument/2006/relationships/slideLayout" Target="../slideLayouts/slideLayout81.xml"/><Relationship Id="rId23" Type="http://schemas.openxmlformats.org/officeDocument/2006/relationships/theme" Target="../theme/theme4.xml"/><Relationship Id="rId10" Type="http://schemas.openxmlformats.org/officeDocument/2006/relationships/slideLayout" Target="../slideLayouts/slideLayout76.xml"/><Relationship Id="rId19" Type="http://schemas.openxmlformats.org/officeDocument/2006/relationships/slideLayout" Target="../slideLayouts/slideLayout85.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slideLayout" Target="../slideLayouts/slideLayout80.xml"/><Relationship Id="rId22" Type="http://schemas.openxmlformats.org/officeDocument/2006/relationships/slideLayout" Target="../slideLayouts/slideLayout8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731" y="457200"/>
            <a:ext cx="8226689" cy="524998"/>
          </a:xfrm>
          <a:prstGeom prst="rect">
            <a:avLst/>
          </a:prstGeom>
        </p:spPr>
        <p:txBody>
          <a:bodyPr vert="horz" lIns="0" tIns="0" rIns="0" bIns="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457731" y="1816100"/>
            <a:ext cx="8226689" cy="4583111"/>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31" name="TextBox 230"/>
          <p:cNvSpPr txBox="1"/>
          <p:nvPr/>
        </p:nvSpPr>
        <p:spPr>
          <a:xfrm>
            <a:off x="8138559" y="6567050"/>
            <a:ext cx="545862" cy="123111"/>
          </a:xfrm>
          <a:prstGeom prst="rect">
            <a:avLst/>
          </a:prstGeom>
          <a:noFill/>
        </p:spPr>
        <p:txBody>
          <a:bodyPr wrap="square" lIns="0" tIns="0" rIns="0" bIns="0" rtlCol="0">
            <a:noAutofit/>
          </a:bodyPr>
          <a:lstStyle/>
          <a:p>
            <a:pPr algn="r"/>
            <a:fld id="{567A4CEE-210B-4A43-8E57-98E37E0AC15F}" type="slidenum">
              <a:rPr lang="en-US" sz="800" spc="0" baseline="0" smtClean="0">
                <a:solidFill>
                  <a:schemeClr val="bg2"/>
                </a:solidFill>
                <a:latin typeface="+mj-lt"/>
              </a:rPr>
              <a:pPr algn="r"/>
              <a:t>‹#›</a:t>
            </a:fld>
            <a:endParaRPr lang="en-US" sz="800" spc="0" baseline="0" dirty="0">
              <a:solidFill>
                <a:schemeClr val="bg2"/>
              </a:solidFill>
              <a:latin typeface="+mj-lt"/>
            </a:endParaRPr>
          </a:p>
        </p:txBody>
      </p:sp>
      <p:sp>
        <p:nvSpPr>
          <p:cNvPr id="10" name="Rectangle 9"/>
          <p:cNvSpPr/>
          <p:nvPr/>
        </p:nvSpPr>
        <p:spPr>
          <a:xfrm>
            <a:off x="7038578" y="6567049"/>
            <a:ext cx="1099980" cy="123111"/>
          </a:xfrm>
          <a:prstGeom prst="rect">
            <a:avLst/>
          </a:prstGeom>
          <a:noFill/>
        </p:spPr>
        <p:txBody>
          <a:bodyPr wrap="square" lIns="0" tIns="0" rIns="0" bIns="0" rtlCol="0">
            <a:noAutofit/>
          </a:bodyPr>
          <a:lstStyle/>
          <a:p>
            <a:pPr marL="0" lvl="0" indent="0" algn="r"/>
            <a:r>
              <a:rPr lang="en-US" sz="800" spc="0" baseline="0" dirty="0">
                <a:solidFill>
                  <a:schemeClr val="bg2"/>
                </a:solidFill>
                <a:latin typeface="+mj-lt"/>
              </a:rPr>
              <a:t>© Duarte, Inc. 2014</a:t>
            </a:r>
          </a:p>
        </p:txBody>
      </p:sp>
      <p:sp>
        <p:nvSpPr>
          <p:cNvPr id="6" name="Text Placeholder 6">
            <a:extLst>
              <a:ext uri="{FF2B5EF4-FFF2-40B4-BE49-F238E27FC236}">
                <a16:creationId xmlns:a16="http://schemas.microsoft.com/office/drawing/2014/main" id="{152E535B-E8A7-4804-810A-A66891C6139C}"/>
              </a:ext>
            </a:extLst>
          </p:cNvPr>
          <p:cNvSpPr txBox="1">
            <a:spLocks/>
          </p:cNvSpPr>
          <p:nvPr userDrawn="1"/>
        </p:nvSpPr>
        <p:spPr>
          <a:xfrm>
            <a:off x="458788" y="6399212"/>
            <a:ext cx="5438508" cy="458788"/>
          </a:xfrm>
          <a:prstGeom prst="rect">
            <a:avLst/>
          </a:prstGeom>
        </p:spPr>
        <p:txBody>
          <a:bodyPr vert="horz" lIns="0" tIns="0" rIns="0" bIns="0" rtlCol="0" anchor="ctr">
            <a:noAutofit/>
          </a:bodyPr>
          <a:lstStyle>
            <a:lvl1pPr marL="0" indent="0" algn="l" defTabSz="914400" rtl="0" eaLnBrk="1" latinLnBrk="0" hangingPunct="1">
              <a:lnSpc>
                <a:spcPct val="120000"/>
              </a:lnSpc>
              <a:spcBef>
                <a:spcPts val="600"/>
              </a:spcBef>
              <a:spcAft>
                <a:spcPts val="1200"/>
              </a:spcAft>
              <a:buFont typeface="Calibri" panose="020F0502020204030204" pitchFamily="34" charset="0"/>
              <a:buChar char="​"/>
              <a:defRPr lang="en-US" sz="800" i="0" kern="1200" dirty="0" smtClean="0">
                <a:solidFill>
                  <a:schemeClr val="tx2"/>
                </a:solidFill>
                <a:latin typeface="+mj-lt"/>
                <a:ea typeface="+mn-ea"/>
                <a:cs typeface="+mn-cs"/>
              </a:defRPr>
            </a:lvl1pPr>
            <a:lvl2pPr marL="0" indent="0" algn="l" defTabSz="914400" rtl="0" eaLnBrk="1" latinLnBrk="0" hangingPunct="1">
              <a:lnSpc>
                <a:spcPct val="100000"/>
              </a:lnSpc>
              <a:spcBef>
                <a:spcPts val="0"/>
              </a:spcBef>
              <a:spcAft>
                <a:spcPts val="600"/>
              </a:spcAft>
              <a:buFont typeface="Calibri" panose="020F0502020204030204" pitchFamily="34" charset="0"/>
              <a:buChar char="​"/>
              <a:defRPr sz="1500" i="1" kern="1200">
                <a:solidFill>
                  <a:schemeClr val="tx2"/>
                </a:solidFill>
                <a:latin typeface="+mn-lt"/>
                <a:ea typeface="+mn-ea"/>
                <a:cs typeface="+mn-cs"/>
              </a:defRPr>
            </a:lvl2pPr>
            <a:lvl3pPr marL="0" indent="0" algn="l" defTabSz="914400" rtl="0" eaLnBrk="1" latinLnBrk="0" hangingPunct="1">
              <a:lnSpc>
                <a:spcPct val="120000"/>
              </a:lnSpc>
              <a:spcBef>
                <a:spcPts val="600"/>
              </a:spcBef>
              <a:spcAft>
                <a:spcPts val="600"/>
              </a:spcAft>
              <a:buFont typeface="Calibri" panose="020F0502020204030204" pitchFamily="34" charset="0"/>
              <a:buChar char="​"/>
              <a:defRPr sz="1100" kern="1200">
                <a:solidFill>
                  <a:schemeClr val="tx2"/>
                </a:solidFill>
                <a:latin typeface="+mj-lt"/>
                <a:ea typeface="+mn-ea"/>
                <a:cs typeface="+mn-cs"/>
              </a:defRPr>
            </a:lvl3pPr>
            <a:lvl4pPr marL="0" indent="0" algn="l" defTabSz="914400" rtl="0" eaLnBrk="1" latinLnBrk="0" hangingPunct="1">
              <a:lnSpc>
                <a:spcPct val="110000"/>
              </a:lnSpc>
              <a:spcBef>
                <a:spcPts val="0"/>
              </a:spcBef>
              <a:buFont typeface="Calibri" panose="020F0502020204030204" pitchFamily="34" charset="0"/>
              <a:buChar char="​"/>
              <a:defRPr sz="1100" i="1" kern="1200">
                <a:solidFill>
                  <a:schemeClr val="accent2"/>
                </a:solidFill>
                <a:latin typeface="+mn-lt"/>
                <a:ea typeface="+mn-ea"/>
                <a:cs typeface="+mn-cs"/>
              </a:defRPr>
            </a:lvl4pPr>
            <a:lvl5pPr marL="0" indent="0" algn="l" defTabSz="914400" rtl="0" eaLnBrk="1" latinLnBrk="0" hangingPunct="1">
              <a:lnSpc>
                <a:spcPct val="150000"/>
              </a:lnSpc>
              <a:spcBef>
                <a:spcPts val="0"/>
              </a:spcBef>
              <a:buFont typeface="Calibri" panose="020F0502020204030204" pitchFamily="34" charset="0"/>
              <a:buChar char="​"/>
              <a:defRPr sz="700" kern="1200">
                <a:solidFill>
                  <a:schemeClr val="tx2"/>
                </a:solidFill>
                <a:latin typeface="+mj-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85000"/>
              </a:lnSpc>
              <a:spcBef>
                <a:spcPts val="0"/>
              </a:spcBef>
              <a:spcAft>
                <a:spcPts val="0"/>
              </a:spcAft>
              <a:buFontTx/>
              <a:buNone/>
            </a:pPr>
            <a:r>
              <a:rPr lang="en-US" dirty="0"/>
              <a:t>Improving data for decision-making: a toolkit for cervical cancer prevention and control programmes</a:t>
            </a:r>
          </a:p>
        </p:txBody>
      </p:sp>
    </p:spTree>
    <p:extLst>
      <p:ext uri="{BB962C8B-B14F-4D97-AF65-F5344CB8AC3E}">
        <p14:creationId xmlns:p14="http://schemas.microsoft.com/office/powerpoint/2010/main" val="293777408"/>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 id="2147483703" r:id="rId16"/>
    <p:sldLayoutId id="2147483704" r:id="rId17"/>
    <p:sldLayoutId id="2147483705" r:id="rId18"/>
    <p:sldLayoutId id="2147483706" r:id="rId19"/>
    <p:sldLayoutId id="2147483707" r:id="rId20"/>
    <p:sldLayoutId id="2147483708" r:id="rId21"/>
    <p:sldLayoutId id="2147483685" r:id="rId22"/>
    <p:sldLayoutId id="2147483686" r:id="rId23"/>
  </p:sldLayoutIdLst>
  <p:transition>
    <p:fade/>
  </p:transition>
  <p:hf sldNum="0" hdr="0" dt="0"/>
  <p:txStyles>
    <p:titleStyle>
      <a:lvl1pPr algn="l" defTabSz="914400" rtl="0" eaLnBrk="1" latinLnBrk="0" hangingPunct="1">
        <a:lnSpc>
          <a:spcPct val="90000"/>
        </a:lnSpc>
        <a:spcBef>
          <a:spcPct val="0"/>
        </a:spcBef>
        <a:buNone/>
        <a:defRPr sz="2200" kern="1200" cap="all" baseline="0">
          <a:solidFill>
            <a:schemeClr val="tx1">
              <a:lumMod val="75000"/>
              <a:lumOff val="25000"/>
            </a:schemeClr>
          </a:solidFill>
          <a:latin typeface="Arial Narrow" panose="020B0606020202030204" pitchFamily="34" charset="0"/>
          <a:ea typeface="+mj-ea"/>
          <a:cs typeface="+mj-cs"/>
        </a:defRPr>
      </a:lvl1pPr>
    </p:titleStyle>
    <p:bodyStyle>
      <a:lvl1pPr marL="0" indent="0" algn="l" defTabSz="914400" rtl="0" eaLnBrk="1" latinLnBrk="0" hangingPunct="1">
        <a:lnSpc>
          <a:spcPct val="120000"/>
        </a:lnSpc>
        <a:spcBef>
          <a:spcPts val="600"/>
        </a:spcBef>
        <a:spcAft>
          <a:spcPts val="1200"/>
        </a:spcAft>
        <a:buFont typeface="Calibri" panose="020F0502020204030204" pitchFamily="34" charset="0"/>
        <a:buChar char="​"/>
        <a:defRPr sz="1500" i="1" kern="1200">
          <a:solidFill>
            <a:schemeClr val="accent3"/>
          </a:solidFill>
          <a:latin typeface="+mn-lt"/>
          <a:ea typeface="+mn-ea"/>
          <a:cs typeface="+mn-cs"/>
        </a:defRPr>
      </a:lvl1pPr>
      <a:lvl2pPr marL="0" indent="0" algn="l" defTabSz="914400" rtl="0" eaLnBrk="1" latinLnBrk="0" hangingPunct="1">
        <a:lnSpc>
          <a:spcPct val="100000"/>
        </a:lnSpc>
        <a:spcBef>
          <a:spcPts val="0"/>
        </a:spcBef>
        <a:spcAft>
          <a:spcPts val="600"/>
        </a:spcAft>
        <a:buFont typeface="Calibri" panose="020F0502020204030204" pitchFamily="34" charset="0"/>
        <a:buChar char="​"/>
        <a:defRPr sz="1500" i="1" kern="1200">
          <a:solidFill>
            <a:schemeClr val="tx2"/>
          </a:solidFill>
          <a:latin typeface="+mn-lt"/>
          <a:ea typeface="+mn-ea"/>
          <a:cs typeface="+mn-cs"/>
        </a:defRPr>
      </a:lvl2pPr>
      <a:lvl3pPr marL="0" indent="0" algn="l" defTabSz="914400" rtl="0" eaLnBrk="1" latinLnBrk="0" hangingPunct="1">
        <a:lnSpc>
          <a:spcPct val="120000"/>
        </a:lnSpc>
        <a:spcBef>
          <a:spcPts val="600"/>
        </a:spcBef>
        <a:spcAft>
          <a:spcPts val="600"/>
        </a:spcAft>
        <a:buFont typeface="Calibri" panose="020F0502020204030204" pitchFamily="34" charset="0"/>
        <a:buChar char="​"/>
        <a:defRPr sz="1100" kern="1200">
          <a:solidFill>
            <a:schemeClr val="tx2"/>
          </a:solidFill>
          <a:latin typeface="+mj-lt"/>
          <a:ea typeface="+mn-ea"/>
          <a:cs typeface="+mn-cs"/>
        </a:defRPr>
      </a:lvl3pPr>
      <a:lvl4pPr marL="0" indent="0" algn="l" defTabSz="914400" rtl="0" eaLnBrk="1" latinLnBrk="0" hangingPunct="1">
        <a:lnSpc>
          <a:spcPct val="110000"/>
        </a:lnSpc>
        <a:spcBef>
          <a:spcPts val="0"/>
        </a:spcBef>
        <a:buFont typeface="Calibri" panose="020F0502020204030204" pitchFamily="34" charset="0"/>
        <a:buChar char="​"/>
        <a:defRPr sz="1100" i="1" kern="1200">
          <a:solidFill>
            <a:schemeClr val="accent2"/>
          </a:solidFill>
          <a:latin typeface="+mn-lt"/>
          <a:ea typeface="+mn-ea"/>
          <a:cs typeface="+mn-cs"/>
        </a:defRPr>
      </a:lvl4pPr>
      <a:lvl5pPr marL="0" indent="0" algn="l" defTabSz="914400" rtl="0" eaLnBrk="1" latinLnBrk="0" hangingPunct="1">
        <a:lnSpc>
          <a:spcPct val="150000"/>
        </a:lnSpc>
        <a:spcBef>
          <a:spcPts val="0"/>
        </a:spcBef>
        <a:buFont typeface="Calibri" panose="020F0502020204030204" pitchFamily="34" charset="0"/>
        <a:buChar char="​"/>
        <a:defRPr sz="700" kern="1200">
          <a:solidFill>
            <a:schemeClr val="tx2"/>
          </a:solidFill>
          <a:latin typeface="+mj-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731" y="457200"/>
            <a:ext cx="8226689" cy="524998"/>
          </a:xfrm>
          <a:prstGeom prst="rect">
            <a:avLst/>
          </a:prstGeom>
        </p:spPr>
        <p:txBody>
          <a:bodyPr vert="horz" lIns="0" tIns="0" rIns="0" bIns="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457731" y="1816100"/>
            <a:ext cx="8226689" cy="4583111"/>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31" name="TextBox 230"/>
          <p:cNvSpPr txBox="1"/>
          <p:nvPr/>
        </p:nvSpPr>
        <p:spPr>
          <a:xfrm>
            <a:off x="8138559" y="6567050"/>
            <a:ext cx="545862" cy="123111"/>
          </a:xfrm>
          <a:prstGeom prst="rect">
            <a:avLst/>
          </a:prstGeom>
          <a:noFill/>
        </p:spPr>
        <p:txBody>
          <a:bodyPr wrap="square" lIns="0" tIns="0" rIns="0" bIns="0" rtlCol="0">
            <a:noAutofit/>
          </a:bodyPr>
          <a:lstStyle/>
          <a:p>
            <a:pPr algn="r"/>
            <a:fld id="{567A4CEE-210B-4A43-8E57-98E37E0AC15F}" type="slidenum">
              <a:rPr lang="en-US" sz="800" smtClean="0">
                <a:solidFill>
                  <a:srgbClr val="D1D1D1"/>
                </a:solidFill>
                <a:latin typeface="Arial"/>
              </a:rPr>
              <a:pPr algn="r"/>
              <a:t>‹#›</a:t>
            </a:fld>
            <a:endParaRPr lang="en-US" sz="800" dirty="0">
              <a:solidFill>
                <a:srgbClr val="D1D1D1"/>
              </a:solidFill>
              <a:latin typeface="Arial"/>
            </a:endParaRPr>
          </a:p>
        </p:txBody>
      </p:sp>
      <p:sp>
        <p:nvSpPr>
          <p:cNvPr id="10" name="Rectangle 9"/>
          <p:cNvSpPr/>
          <p:nvPr/>
        </p:nvSpPr>
        <p:spPr>
          <a:xfrm>
            <a:off x="7038578" y="6567049"/>
            <a:ext cx="1099980" cy="123111"/>
          </a:xfrm>
          <a:prstGeom prst="rect">
            <a:avLst/>
          </a:prstGeom>
          <a:noFill/>
        </p:spPr>
        <p:txBody>
          <a:bodyPr wrap="square" lIns="0" tIns="0" rIns="0" bIns="0" rtlCol="0">
            <a:noAutofit/>
          </a:bodyPr>
          <a:lstStyle/>
          <a:p>
            <a:pPr algn="r"/>
            <a:r>
              <a:rPr lang="en-US" sz="800" dirty="0">
                <a:solidFill>
                  <a:srgbClr val="D1D1D1"/>
                </a:solidFill>
                <a:latin typeface="Arial"/>
              </a:rPr>
              <a:t>© Duarte, Inc. 2014</a:t>
            </a:r>
          </a:p>
        </p:txBody>
      </p:sp>
    </p:spTree>
    <p:extLst>
      <p:ext uri="{BB962C8B-B14F-4D97-AF65-F5344CB8AC3E}">
        <p14:creationId xmlns:p14="http://schemas.microsoft.com/office/powerpoint/2010/main" val="4054564942"/>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 id="2147483723" r:id="rId13"/>
    <p:sldLayoutId id="2147483724" r:id="rId14"/>
    <p:sldLayoutId id="2147483725" r:id="rId15"/>
    <p:sldLayoutId id="2147483726" r:id="rId16"/>
    <p:sldLayoutId id="2147483727" r:id="rId17"/>
    <p:sldLayoutId id="2147483728" r:id="rId18"/>
    <p:sldLayoutId id="2147483729" r:id="rId19"/>
    <p:sldLayoutId id="2147483730" r:id="rId20"/>
    <p:sldLayoutId id="2147483731" r:id="rId21"/>
  </p:sldLayoutIdLst>
  <p:hf sldNum="0" hdr="0" dt="0"/>
  <p:txStyles>
    <p:titleStyle>
      <a:lvl1pPr algn="l" defTabSz="914400" rtl="0" eaLnBrk="1" latinLnBrk="0" hangingPunct="1">
        <a:lnSpc>
          <a:spcPct val="90000"/>
        </a:lnSpc>
        <a:spcBef>
          <a:spcPct val="0"/>
        </a:spcBef>
        <a:buNone/>
        <a:defRPr sz="2200" kern="1200" cap="all" baseline="0">
          <a:solidFill>
            <a:schemeClr val="tx1">
              <a:lumMod val="75000"/>
              <a:lumOff val="25000"/>
            </a:schemeClr>
          </a:solidFill>
          <a:latin typeface="Arial Narrow" panose="020B0606020202030204" pitchFamily="34" charset="0"/>
          <a:ea typeface="+mj-ea"/>
          <a:cs typeface="+mj-cs"/>
        </a:defRPr>
      </a:lvl1pPr>
    </p:titleStyle>
    <p:bodyStyle>
      <a:lvl1pPr marL="0" indent="0" algn="l" defTabSz="914400" rtl="0" eaLnBrk="1" latinLnBrk="0" hangingPunct="1">
        <a:lnSpc>
          <a:spcPct val="120000"/>
        </a:lnSpc>
        <a:spcBef>
          <a:spcPts val="600"/>
        </a:spcBef>
        <a:spcAft>
          <a:spcPts val="1200"/>
        </a:spcAft>
        <a:buFont typeface="Calibri" panose="020F0502020204030204" pitchFamily="34" charset="0"/>
        <a:buChar char="​"/>
        <a:defRPr sz="1500" i="1" kern="1200">
          <a:solidFill>
            <a:schemeClr val="accent3"/>
          </a:solidFill>
          <a:latin typeface="+mn-lt"/>
          <a:ea typeface="+mn-ea"/>
          <a:cs typeface="+mn-cs"/>
        </a:defRPr>
      </a:lvl1pPr>
      <a:lvl2pPr marL="0" indent="0" algn="l" defTabSz="914400" rtl="0" eaLnBrk="1" latinLnBrk="0" hangingPunct="1">
        <a:lnSpc>
          <a:spcPct val="100000"/>
        </a:lnSpc>
        <a:spcBef>
          <a:spcPts val="0"/>
        </a:spcBef>
        <a:spcAft>
          <a:spcPts val="600"/>
        </a:spcAft>
        <a:buFont typeface="Calibri" panose="020F0502020204030204" pitchFamily="34" charset="0"/>
        <a:buChar char="​"/>
        <a:defRPr sz="1500" i="1" kern="1200">
          <a:solidFill>
            <a:schemeClr val="tx2"/>
          </a:solidFill>
          <a:latin typeface="+mn-lt"/>
          <a:ea typeface="+mn-ea"/>
          <a:cs typeface="+mn-cs"/>
        </a:defRPr>
      </a:lvl2pPr>
      <a:lvl3pPr marL="0" indent="0" algn="l" defTabSz="914400" rtl="0" eaLnBrk="1" latinLnBrk="0" hangingPunct="1">
        <a:lnSpc>
          <a:spcPct val="120000"/>
        </a:lnSpc>
        <a:spcBef>
          <a:spcPts val="600"/>
        </a:spcBef>
        <a:spcAft>
          <a:spcPts val="600"/>
        </a:spcAft>
        <a:buFont typeface="Calibri" panose="020F0502020204030204" pitchFamily="34" charset="0"/>
        <a:buChar char="​"/>
        <a:defRPr sz="1100" kern="1200">
          <a:solidFill>
            <a:schemeClr val="tx2"/>
          </a:solidFill>
          <a:latin typeface="+mj-lt"/>
          <a:ea typeface="+mn-ea"/>
          <a:cs typeface="+mn-cs"/>
        </a:defRPr>
      </a:lvl3pPr>
      <a:lvl4pPr marL="0" indent="0" algn="l" defTabSz="914400" rtl="0" eaLnBrk="1" latinLnBrk="0" hangingPunct="1">
        <a:lnSpc>
          <a:spcPct val="110000"/>
        </a:lnSpc>
        <a:spcBef>
          <a:spcPts val="0"/>
        </a:spcBef>
        <a:buFont typeface="Calibri" panose="020F0502020204030204" pitchFamily="34" charset="0"/>
        <a:buChar char="​"/>
        <a:defRPr sz="1100" i="1" kern="1200">
          <a:solidFill>
            <a:schemeClr val="accent2"/>
          </a:solidFill>
          <a:latin typeface="+mn-lt"/>
          <a:ea typeface="+mn-ea"/>
          <a:cs typeface="+mn-cs"/>
        </a:defRPr>
      </a:lvl4pPr>
      <a:lvl5pPr marL="0" indent="0" algn="l" defTabSz="914400" rtl="0" eaLnBrk="1" latinLnBrk="0" hangingPunct="1">
        <a:lnSpc>
          <a:spcPct val="150000"/>
        </a:lnSpc>
        <a:spcBef>
          <a:spcPts val="0"/>
        </a:spcBef>
        <a:buFont typeface="Calibri" panose="020F0502020204030204" pitchFamily="34" charset="0"/>
        <a:buChar char="​"/>
        <a:defRPr sz="700" kern="1200">
          <a:solidFill>
            <a:schemeClr val="tx2"/>
          </a:solidFill>
          <a:latin typeface="+mj-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731" y="457200"/>
            <a:ext cx="8226689" cy="524998"/>
          </a:xfrm>
          <a:prstGeom prst="rect">
            <a:avLst/>
          </a:prstGeom>
        </p:spPr>
        <p:txBody>
          <a:bodyPr vert="horz" lIns="0" tIns="0" rIns="0" bIns="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457731" y="1816100"/>
            <a:ext cx="8226689" cy="4583111"/>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31" name="TextBox 230"/>
          <p:cNvSpPr txBox="1"/>
          <p:nvPr/>
        </p:nvSpPr>
        <p:spPr>
          <a:xfrm>
            <a:off x="8138559" y="6567050"/>
            <a:ext cx="545862" cy="123111"/>
          </a:xfrm>
          <a:prstGeom prst="rect">
            <a:avLst/>
          </a:prstGeom>
          <a:noFill/>
        </p:spPr>
        <p:txBody>
          <a:bodyPr wrap="square" lIns="0" tIns="0" rIns="0" bIns="0" rtlCol="0">
            <a:noAutofit/>
          </a:bodyPr>
          <a:lstStyle/>
          <a:p>
            <a:pPr algn="r"/>
            <a:fld id="{567A4CEE-210B-4A43-8E57-98E37E0AC15F}" type="slidenum">
              <a:rPr lang="en-US" sz="800" smtClean="0">
                <a:solidFill>
                  <a:srgbClr val="D1D1D1"/>
                </a:solidFill>
                <a:latin typeface="Arial"/>
              </a:rPr>
              <a:pPr algn="r"/>
              <a:t>‹#›</a:t>
            </a:fld>
            <a:endParaRPr lang="en-US" sz="800" dirty="0">
              <a:solidFill>
                <a:srgbClr val="D1D1D1"/>
              </a:solidFill>
              <a:latin typeface="Arial"/>
            </a:endParaRPr>
          </a:p>
        </p:txBody>
      </p:sp>
      <p:sp>
        <p:nvSpPr>
          <p:cNvPr id="10" name="Rectangle 9"/>
          <p:cNvSpPr/>
          <p:nvPr/>
        </p:nvSpPr>
        <p:spPr>
          <a:xfrm>
            <a:off x="7038578" y="6567049"/>
            <a:ext cx="1099980" cy="123111"/>
          </a:xfrm>
          <a:prstGeom prst="rect">
            <a:avLst/>
          </a:prstGeom>
          <a:noFill/>
        </p:spPr>
        <p:txBody>
          <a:bodyPr wrap="square" lIns="0" tIns="0" rIns="0" bIns="0" rtlCol="0">
            <a:noAutofit/>
          </a:bodyPr>
          <a:lstStyle/>
          <a:p>
            <a:pPr algn="r"/>
            <a:r>
              <a:rPr lang="en-US" sz="800" dirty="0">
                <a:solidFill>
                  <a:srgbClr val="D1D1D1"/>
                </a:solidFill>
                <a:latin typeface="Arial"/>
              </a:rPr>
              <a:t>© Duarte, Inc. 2014</a:t>
            </a:r>
          </a:p>
        </p:txBody>
      </p:sp>
    </p:spTree>
    <p:extLst>
      <p:ext uri="{BB962C8B-B14F-4D97-AF65-F5344CB8AC3E}">
        <p14:creationId xmlns:p14="http://schemas.microsoft.com/office/powerpoint/2010/main" val="4049583496"/>
      </p:ext>
    </p:extLst>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 id="2147483809" r:id="rId11"/>
    <p:sldLayoutId id="2147483810" r:id="rId12"/>
    <p:sldLayoutId id="2147483811" r:id="rId13"/>
    <p:sldLayoutId id="2147483812" r:id="rId14"/>
    <p:sldLayoutId id="2147483813" r:id="rId15"/>
    <p:sldLayoutId id="2147483814" r:id="rId16"/>
    <p:sldLayoutId id="2147483815" r:id="rId17"/>
    <p:sldLayoutId id="2147483816" r:id="rId18"/>
    <p:sldLayoutId id="2147483817" r:id="rId19"/>
    <p:sldLayoutId id="2147483818" r:id="rId20"/>
    <p:sldLayoutId id="2147483819" r:id="rId21"/>
    <p:sldLayoutId id="2147483820" r:id="rId22"/>
  </p:sldLayoutIdLst>
  <p:hf sldNum="0" hdr="0" dt="0"/>
  <p:txStyles>
    <p:titleStyle>
      <a:lvl1pPr algn="l" defTabSz="914400" rtl="0" eaLnBrk="1" latinLnBrk="0" hangingPunct="1">
        <a:lnSpc>
          <a:spcPct val="90000"/>
        </a:lnSpc>
        <a:spcBef>
          <a:spcPct val="0"/>
        </a:spcBef>
        <a:buNone/>
        <a:defRPr sz="2200" kern="1200" cap="all" baseline="0">
          <a:solidFill>
            <a:schemeClr val="tx1">
              <a:lumMod val="75000"/>
              <a:lumOff val="25000"/>
            </a:schemeClr>
          </a:solidFill>
          <a:latin typeface="Arial Narrow" panose="020B0606020202030204" pitchFamily="34" charset="0"/>
          <a:ea typeface="+mj-ea"/>
          <a:cs typeface="+mj-cs"/>
        </a:defRPr>
      </a:lvl1pPr>
    </p:titleStyle>
    <p:bodyStyle>
      <a:lvl1pPr marL="0" indent="0" algn="l" defTabSz="914400" rtl="0" eaLnBrk="1" latinLnBrk="0" hangingPunct="1">
        <a:lnSpc>
          <a:spcPct val="120000"/>
        </a:lnSpc>
        <a:spcBef>
          <a:spcPts val="600"/>
        </a:spcBef>
        <a:spcAft>
          <a:spcPts val="1200"/>
        </a:spcAft>
        <a:buFont typeface="Calibri" panose="020F0502020204030204" pitchFamily="34" charset="0"/>
        <a:buChar char="​"/>
        <a:defRPr sz="1500" i="1" kern="1200">
          <a:solidFill>
            <a:schemeClr val="accent3"/>
          </a:solidFill>
          <a:latin typeface="+mn-lt"/>
          <a:ea typeface="+mn-ea"/>
          <a:cs typeface="+mn-cs"/>
        </a:defRPr>
      </a:lvl1pPr>
      <a:lvl2pPr marL="0" indent="0" algn="l" defTabSz="914400" rtl="0" eaLnBrk="1" latinLnBrk="0" hangingPunct="1">
        <a:lnSpc>
          <a:spcPct val="100000"/>
        </a:lnSpc>
        <a:spcBef>
          <a:spcPts val="0"/>
        </a:spcBef>
        <a:spcAft>
          <a:spcPts val="600"/>
        </a:spcAft>
        <a:buFont typeface="Calibri" panose="020F0502020204030204" pitchFamily="34" charset="0"/>
        <a:buChar char="​"/>
        <a:defRPr sz="1500" i="1" kern="1200">
          <a:solidFill>
            <a:schemeClr val="tx2"/>
          </a:solidFill>
          <a:latin typeface="+mn-lt"/>
          <a:ea typeface="+mn-ea"/>
          <a:cs typeface="+mn-cs"/>
        </a:defRPr>
      </a:lvl2pPr>
      <a:lvl3pPr marL="0" indent="0" algn="l" defTabSz="914400" rtl="0" eaLnBrk="1" latinLnBrk="0" hangingPunct="1">
        <a:lnSpc>
          <a:spcPct val="120000"/>
        </a:lnSpc>
        <a:spcBef>
          <a:spcPts val="600"/>
        </a:spcBef>
        <a:spcAft>
          <a:spcPts val="600"/>
        </a:spcAft>
        <a:buFont typeface="Calibri" panose="020F0502020204030204" pitchFamily="34" charset="0"/>
        <a:buChar char="​"/>
        <a:defRPr sz="1100" kern="1200">
          <a:solidFill>
            <a:schemeClr val="tx2"/>
          </a:solidFill>
          <a:latin typeface="+mj-lt"/>
          <a:ea typeface="+mn-ea"/>
          <a:cs typeface="+mn-cs"/>
        </a:defRPr>
      </a:lvl3pPr>
      <a:lvl4pPr marL="0" indent="0" algn="l" defTabSz="914400" rtl="0" eaLnBrk="1" latinLnBrk="0" hangingPunct="1">
        <a:lnSpc>
          <a:spcPct val="110000"/>
        </a:lnSpc>
        <a:spcBef>
          <a:spcPts val="0"/>
        </a:spcBef>
        <a:buFont typeface="Calibri" panose="020F0502020204030204" pitchFamily="34" charset="0"/>
        <a:buChar char="​"/>
        <a:defRPr sz="1100" i="1" kern="1200">
          <a:solidFill>
            <a:schemeClr val="accent2"/>
          </a:solidFill>
          <a:latin typeface="+mn-lt"/>
          <a:ea typeface="+mn-ea"/>
          <a:cs typeface="+mn-cs"/>
        </a:defRPr>
      </a:lvl4pPr>
      <a:lvl5pPr marL="0" indent="0" algn="l" defTabSz="914400" rtl="0" eaLnBrk="1" latinLnBrk="0" hangingPunct="1">
        <a:lnSpc>
          <a:spcPct val="150000"/>
        </a:lnSpc>
        <a:spcBef>
          <a:spcPts val="0"/>
        </a:spcBef>
        <a:buFont typeface="Calibri" panose="020F0502020204030204" pitchFamily="34" charset="0"/>
        <a:buChar char="​"/>
        <a:defRPr sz="700" kern="1200">
          <a:solidFill>
            <a:schemeClr val="tx2"/>
          </a:solidFill>
          <a:latin typeface="+mj-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731" y="457200"/>
            <a:ext cx="8226689" cy="524998"/>
          </a:xfrm>
          <a:prstGeom prst="rect">
            <a:avLst/>
          </a:prstGeom>
        </p:spPr>
        <p:txBody>
          <a:bodyPr vert="horz" lIns="0" tIns="0" rIns="0" bIns="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457731" y="1816100"/>
            <a:ext cx="8226689" cy="4583111"/>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31" name="TextBox 230"/>
          <p:cNvSpPr txBox="1"/>
          <p:nvPr/>
        </p:nvSpPr>
        <p:spPr>
          <a:xfrm>
            <a:off x="8138559" y="6567050"/>
            <a:ext cx="545862" cy="123111"/>
          </a:xfrm>
          <a:prstGeom prst="rect">
            <a:avLst/>
          </a:prstGeom>
          <a:noFill/>
        </p:spPr>
        <p:txBody>
          <a:bodyPr wrap="square" lIns="0" tIns="0" rIns="0" bIns="0" rtlCol="0">
            <a:noAutofit/>
          </a:bodyPr>
          <a:lstStyle/>
          <a:p>
            <a:pPr algn="r"/>
            <a:fld id="{567A4CEE-210B-4A43-8E57-98E37E0AC15F}" type="slidenum">
              <a:rPr lang="en-US" sz="800" smtClean="0">
                <a:solidFill>
                  <a:srgbClr val="D1D1D1"/>
                </a:solidFill>
                <a:latin typeface="Arial"/>
              </a:rPr>
              <a:pPr algn="r"/>
              <a:t>‹#›</a:t>
            </a:fld>
            <a:endParaRPr lang="en-US" sz="800" dirty="0">
              <a:solidFill>
                <a:srgbClr val="D1D1D1"/>
              </a:solidFill>
              <a:latin typeface="Arial"/>
            </a:endParaRPr>
          </a:p>
        </p:txBody>
      </p:sp>
      <p:sp>
        <p:nvSpPr>
          <p:cNvPr id="10" name="Rectangle 9"/>
          <p:cNvSpPr/>
          <p:nvPr/>
        </p:nvSpPr>
        <p:spPr>
          <a:xfrm>
            <a:off x="7038578" y="6567049"/>
            <a:ext cx="1099980" cy="123111"/>
          </a:xfrm>
          <a:prstGeom prst="rect">
            <a:avLst/>
          </a:prstGeom>
          <a:noFill/>
        </p:spPr>
        <p:txBody>
          <a:bodyPr wrap="square" lIns="0" tIns="0" rIns="0" bIns="0" rtlCol="0">
            <a:noAutofit/>
          </a:bodyPr>
          <a:lstStyle/>
          <a:p>
            <a:pPr algn="r"/>
            <a:r>
              <a:rPr lang="en-US" sz="800" dirty="0">
                <a:solidFill>
                  <a:srgbClr val="D1D1D1"/>
                </a:solidFill>
                <a:latin typeface="Arial"/>
              </a:rPr>
              <a:t>© Duarte, Inc. 2014</a:t>
            </a:r>
          </a:p>
        </p:txBody>
      </p:sp>
    </p:spTree>
    <p:extLst>
      <p:ext uri="{BB962C8B-B14F-4D97-AF65-F5344CB8AC3E}">
        <p14:creationId xmlns:p14="http://schemas.microsoft.com/office/powerpoint/2010/main" val="3728186477"/>
      </p:ext>
    </p:extLst>
  </p:cSld>
  <p:clrMap bg1="lt1" tx1="dk1" bg2="lt2" tx2="dk2" accent1="accent1" accent2="accent2" accent3="accent3" accent4="accent4" accent5="accent5" accent6="accent6" hlink="hlink" folHlink="folHlink"/>
  <p:sldLayoutIdLst>
    <p:sldLayoutId id="2147483844" r:id="rId1"/>
    <p:sldLayoutId id="2147483845" r:id="rId2"/>
    <p:sldLayoutId id="2147483846" r:id="rId3"/>
    <p:sldLayoutId id="2147483847" r:id="rId4"/>
    <p:sldLayoutId id="2147483848" r:id="rId5"/>
    <p:sldLayoutId id="2147483849" r:id="rId6"/>
    <p:sldLayoutId id="2147483850" r:id="rId7"/>
    <p:sldLayoutId id="2147483851" r:id="rId8"/>
    <p:sldLayoutId id="2147483852" r:id="rId9"/>
    <p:sldLayoutId id="2147483853" r:id="rId10"/>
    <p:sldLayoutId id="2147483854" r:id="rId11"/>
    <p:sldLayoutId id="2147483855" r:id="rId12"/>
    <p:sldLayoutId id="2147483856" r:id="rId13"/>
    <p:sldLayoutId id="2147483857" r:id="rId14"/>
    <p:sldLayoutId id="2147483858" r:id="rId15"/>
    <p:sldLayoutId id="2147483859" r:id="rId16"/>
    <p:sldLayoutId id="2147483860" r:id="rId17"/>
    <p:sldLayoutId id="2147483861" r:id="rId18"/>
    <p:sldLayoutId id="2147483862" r:id="rId19"/>
    <p:sldLayoutId id="2147483863" r:id="rId20"/>
    <p:sldLayoutId id="2147483864" r:id="rId21"/>
    <p:sldLayoutId id="2147483865" r:id="rId22"/>
  </p:sldLayoutIdLst>
  <p:transition>
    <p:fade/>
  </p:transition>
  <p:hf sldNum="0" hdr="0" dt="0"/>
  <p:txStyles>
    <p:titleStyle>
      <a:lvl1pPr algn="l" defTabSz="914400" rtl="0" eaLnBrk="1" latinLnBrk="0" hangingPunct="1">
        <a:lnSpc>
          <a:spcPct val="90000"/>
        </a:lnSpc>
        <a:spcBef>
          <a:spcPct val="0"/>
        </a:spcBef>
        <a:buNone/>
        <a:defRPr sz="2200" kern="1200" cap="all" baseline="0">
          <a:solidFill>
            <a:schemeClr val="tx1">
              <a:lumMod val="75000"/>
              <a:lumOff val="25000"/>
            </a:schemeClr>
          </a:solidFill>
          <a:latin typeface="Arial Narrow" panose="020B0606020202030204" pitchFamily="34" charset="0"/>
          <a:ea typeface="+mj-ea"/>
          <a:cs typeface="+mj-cs"/>
        </a:defRPr>
      </a:lvl1pPr>
    </p:titleStyle>
    <p:bodyStyle>
      <a:lvl1pPr marL="0" indent="0" algn="l" defTabSz="914400" rtl="0" eaLnBrk="1" latinLnBrk="0" hangingPunct="1">
        <a:lnSpc>
          <a:spcPct val="120000"/>
        </a:lnSpc>
        <a:spcBef>
          <a:spcPts val="600"/>
        </a:spcBef>
        <a:spcAft>
          <a:spcPts val="1200"/>
        </a:spcAft>
        <a:buFont typeface="Calibri" panose="020F0502020204030204" pitchFamily="34" charset="0"/>
        <a:buChar char="​"/>
        <a:defRPr sz="1500" i="1" kern="1200">
          <a:solidFill>
            <a:schemeClr val="accent3"/>
          </a:solidFill>
          <a:latin typeface="+mn-lt"/>
          <a:ea typeface="+mn-ea"/>
          <a:cs typeface="+mn-cs"/>
        </a:defRPr>
      </a:lvl1pPr>
      <a:lvl2pPr marL="0" indent="0" algn="l" defTabSz="914400" rtl="0" eaLnBrk="1" latinLnBrk="0" hangingPunct="1">
        <a:lnSpc>
          <a:spcPct val="100000"/>
        </a:lnSpc>
        <a:spcBef>
          <a:spcPts val="0"/>
        </a:spcBef>
        <a:spcAft>
          <a:spcPts val="600"/>
        </a:spcAft>
        <a:buFont typeface="Calibri" panose="020F0502020204030204" pitchFamily="34" charset="0"/>
        <a:buChar char="​"/>
        <a:defRPr sz="1500" i="1" kern="1200">
          <a:solidFill>
            <a:schemeClr val="tx2"/>
          </a:solidFill>
          <a:latin typeface="+mn-lt"/>
          <a:ea typeface="+mn-ea"/>
          <a:cs typeface="+mn-cs"/>
        </a:defRPr>
      </a:lvl2pPr>
      <a:lvl3pPr marL="0" indent="0" algn="l" defTabSz="914400" rtl="0" eaLnBrk="1" latinLnBrk="0" hangingPunct="1">
        <a:lnSpc>
          <a:spcPct val="120000"/>
        </a:lnSpc>
        <a:spcBef>
          <a:spcPts val="600"/>
        </a:spcBef>
        <a:spcAft>
          <a:spcPts val="600"/>
        </a:spcAft>
        <a:buFont typeface="Calibri" panose="020F0502020204030204" pitchFamily="34" charset="0"/>
        <a:buChar char="​"/>
        <a:defRPr sz="1100" kern="1200">
          <a:solidFill>
            <a:schemeClr val="tx2"/>
          </a:solidFill>
          <a:latin typeface="+mj-lt"/>
          <a:ea typeface="+mn-ea"/>
          <a:cs typeface="+mn-cs"/>
        </a:defRPr>
      </a:lvl3pPr>
      <a:lvl4pPr marL="0" indent="0" algn="l" defTabSz="914400" rtl="0" eaLnBrk="1" latinLnBrk="0" hangingPunct="1">
        <a:lnSpc>
          <a:spcPct val="110000"/>
        </a:lnSpc>
        <a:spcBef>
          <a:spcPts val="0"/>
        </a:spcBef>
        <a:buFont typeface="Calibri" panose="020F0502020204030204" pitchFamily="34" charset="0"/>
        <a:buChar char="​"/>
        <a:defRPr sz="1100" i="1" kern="1200">
          <a:solidFill>
            <a:schemeClr val="accent2"/>
          </a:solidFill>
          <a:latin typeface="+mn-lt"/>
          <a:ea typeface="+mn-ea"/>
          <a:cs typeface="+mn-cs"/>
        </a:defRPr>
      </a:lvl4pPr>
      <a:lvl5pPr marL="0" indent="0" algn="l" defTabSz="914400" rtl="0" eaLnBrk="1" latinLnBrk="0" hangingPunct="1">
        <a:lnSpc>
          <a:spcPct val="150000"/>
        </a:lnSpc>
        <a:spcBef>
          <a:spcPts val="0"/>
        </a:spcBef>
        <a:buFont typeface="Calibri" panose="020F0502020204030204" pitchFamily="34" charset="0"/>
        <a:buChar char="​"/>
        <a:defRPr sz="700" kern="1200">
          <a:solidFill>
            <a:schemeClr val="tx2"/>
          </a:solidFill>
          <a:latin typeface="+mj-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14.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e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e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14.jpe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e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e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15.jpe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hyperlink" Target="mailto:ncdsurveillance@who.int"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e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29755" y="5655212"/>
            <a:ext cx="2155589" cy="587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Content Placeholder 8" descr="A close up of text on a white background&#10;&#10;Description generated with high confidence">
            <a:extLst>
              <a:ext uri="{FF2B5EF4-FFF2-40B4-BE49-F238E27FC236}">
                <a16:creationId xmlns:a16="http://schemas.microsoft.com/office/drawing/2014/main" id="{3F1CE2C0-B068-4D18-8D2A-242182FF1990}"/>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86017" y="73743"/>
            <a:ext cx="8998989" cy="6710513"/>
          </a:xfrm>
        </p:spPr>
      </p:pic>
    </p:spTree>
    <p:extLst>
      <p:ext uri="{BB962C8B-B14F-4D97-AF65-F5344CB8AC3E}">
        <p14:creationId xmlns:p14="http://schemas.microsoft.com/office/powerpoint/2010/main" val="1257735275"/>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duotone>
              <a:prstClr val="black"/>
              <a:schemeClr val="accent2">
                <a:tint val="45000"/>
                <a:satMod val="400000"/>
              </a:schemeClr>
            </a:duotone>
          </a:blip>
          <a:srcRect/>
          <a:stretch>
            <a:fillRect/>
          </a:stretch>
        </a:blipFill>
        <a:effectLst/>
      </p:bgPr>
    </p:bg>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a:t>Population-based survey modules</a:t>
            </a:r>
          </a:p>
        </p:txBody>
      </p:sp>
      <p:sp>
        <p:nvSpPr>
          <p:cNvPr id="11" name="Text Placeholder 10"/>
          <p:cNvSpPr>
            <a:spLocks noGrp="1"/>
          </p:cNvSpPr>
          <p:nvPr>
            <p:ph type="body" sz="quarter" idx="14"/>
          </p:nvPr>
        </p:nvSpPr>
        <p:spPr/>
        <p:txBody>
          <a:bodyPr/>
          <a:lstStyle/>
          <a:p>
            <a:r>
              <a:rPr lang="en-US" dirty="0"/>
              <a:t>Purpose </a:t>
            </a:r>
          </a:p>
          <a:p>
            <a:r>
              <a:rPr lang="en-US" dirty="0"/>
              <a:t>Overview of components</a:t>
            </a:r>
          </a:p>
        </p:txBody>
      </p:sp>
      <p:sp>
        <p:nvSpPr>
          <p:cNvPr id="12" name="Text Placeholder 11"/>
          <p:cNvSpPr>
            <a:spLocks noGrp="1"/>
          </p:cNvSpPr>
          <p:nvPr>
            <p:ph type="body" sz="quarter" idx="15"/>
          </p:nvPr>
        </p:nvSpPr>
        <p:spPr>
          <a:xfrm>
            <a:off x="5857090" y="4188184"/>
            <a:ext cx="2640634" cy="2215810"/>
          </a:xfrm>
        </p:spPr>
        <p:txBody>
          <a:bodyPr/>
          <a:lstStyle/>
          <a:p>
            <a:r>
              <a:rPr lang="en-US" dirty="0"/>
              <a:t>02</a:t>
            </a:r>
          </a:p>
        </p:txBody>
      </p:sp>
      <p:pic>
        <p:nvPicPr>
          <p:cNvPr id="36866" name="Picture 2"/>
          <p:cNvPicPr>
            <a:picLocks noChangeAspect="1" noChangeArrowheads="1"/>
          </p:cNvPicPr>
          <p:nvPr/>
        </p:nvPicPr>
        <p:blipFill>
          <a:blip r:embed="rId4">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027284" y="6504895"/>
            <a:ext cx="2428875" cy="200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64947111"/>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33"/>
          <p:cNvSpPr>
            <a:spLocks noGrp="1"/>
          </p:cNvSpPr>
          <p:nvPr>
            <p:ph type="title"/>
          </p:nvPr>
        </p:nvSpPr>
        <p:spPr>
          <a:xfrm>
            <a:off x="457731" y="457200"/>
            <a:ext cx="8226689" cy="524998"/>
          </a:xfrm>
        </p:spPr>
        <p:txBody>
          <a:bodyPr/>
          <a:lstStyle/>
          <a:p>
            <a:r>
              <a:rPr lang="en-US" dirty="0">
                <a:solidFill>
                  <a:srgbClr val="4D4D4D"/>
                </a:solidFill>
              </a:rPr>
              <a:t>Purpose</a:t>
            </a:r>
            <a:endParaRPr lang="en-US" cap="none" dirty="0">
              <a:solidFill>
                <a:srgbClr val="4D4D4D"/>
              </a:solidFill>
            </a:endParaRPr>
          </a:p>
        </p:txBody>
      </p:sp>
      <p:sp>
        <p:nvSpPr>
          <p:cNvPr id="49" name="Content Placeholder 3">
            <a:extLst>
              <a:ext uri="{FF2B5EF4-FFF2-40B4-BE49-F238E27FC236}">
                <a16:creationId xmlns:a16="http://schemas.microsoft.com/office/drawing/2014/main" id="{638DE0E0-8D7F-432C-914D-02232D9DBDF0}"/>
              </a:ext>
            </a:extLst>
          </p:cNvPr>
          <p:cNvSpPr txBox="1">
            <a:spLocks/>
          </p:cNvSpPr>
          <p:nvPr/>
        </p:nvSpPr>
        <p:spPr>
          <a:xfrm>
            <a:off x="554713" y="1231580"/>
            <a:ext cx="8129707" cy="3569997"/>
          </a:xfrm>
          <a:prstGeom prst="rect">
            <a:avLst/>
          </a:prstGeom>
        </p:spPr>
        <p:txBody>
          <a:bodyP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1800" dirty="0"/>
              <a:t>Population-based surveys can be used to assess cervical cancer screening coverage, and to identify barriers to accessing screening and precancerous treatment services. They were developed to provide country stakeholders with standardized cervical cancer screening and treatment questions that can be incorporated into existing population-based surveys.</a:t>
            </a:r>
          </a:p>
          <a:p>
            <a:pPr marL="0" indent="0">
              <a:buNone/>
            </a:pPr>
            <a:endParaRPr lang="en-US" sz="500" dirty="0"/>
          </a:p>
          <a:p>
            <a:pPr marL="0" indent="0">
              <a:buNone/>
            </a:pPr>
            <a:r>
              <a:rPr lang="en-US" sz="1800" dirty="0"/>
              <a:t>The use of standardized questions will help ensure that collected data are useful for programme planning and evaluation, and are comparable over time and across countries.  </a:t>
            </a:r>
          </a:p>
          <a:p>
            <a:pPr marL="0" indent="0">
              <a:buNone/>
            </a:pPr>
            <a:endParaRPr lang="en-US" sz="500" dirty="0"/>
          </a:p>
          <a:p>
            <a:pPr marL="0" indent="0">
              <a:buNone/>
            </a:pPr>
            <a:r>
              <a:rPr lang="en-US" sz="1800" dirty="0"/>
              <a:t>This component assists low-and middle-income countries in monitoring key indicators and measures of cervical cancer screening and treatment including: </a:t>
            </a:r>
          </a:p>
          <a:p>
            <a:r>
              <a:rPr lang="en-US" sz="1800" dirty="0"/>
              <a:t>Screening prevalence; Screening interval; Follow-up and treatment of precancer;  Single Visit Approach; HPV vaccination; Knowledge and awareness;  Facilitators to screening; and, Barriers to screening and treatment. </a:t>
            </a:r>
          </a:p>
          <a:p>
            <a:pPr marL="0" indent="0">
              <a:buNone/>
            </a:pPr>
            <a:r>
              <a:rPr lang="en-US" sz="1400" dirty="0"/>
              <a:t>	</a:t>
            </a:r>
          </a:p>
        </p:txBody>
      </p:sp>
      <p:pic>
        <p:nvPicPr>
          <p:cNvPr id="50" name="Picture 2">
            <a:extLst>
              <a:ext uri="{FF2B5EF4-FFF2-40B4-BE49-F238E27FC236}">
                <a16:creationId xmlns:a16="http://schemas.microsoft.com/office/drawing/2014/main" id="{82E9FEB2-6E3E-4853-A9D0-F6ADD5DB3A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4012" y="6181869"/>
            <a:ext cx="2155589" cy="587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52260546"/>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33"/>
          <p:cNvSpPr>
            <a:spLocks noGrp="1"/>
          </p:cNvSpPr>
          <p:nvPr>
            <p:ph type="title"/>
          </p:nvPr>
        </p:nvSpPr>
        <p:spPr>
          <a:xfrm>
            <a:off x="457731" y="457200"/>
            <a:ext cx="8226689" cy="524998"/>
          </a:xfrm>
        </p:spPr>
        <p:txBody>
          <a:bodyPr/>
          <a:lstStyle/>
          <a:p>
            <a:r>
              <a:rPr lang="en-US" dirty="0">
                <a:solidFill>
                  <a:srgbClr val="4D4D4D"/>
                </a:solidFill>
              </a:rPr>
              <a:t>Overview of components</a:t>
            </a:r>
            <a:endParaRPr lang="en-US" cap="none" dirty="0">
              <a:solidFill>
                <a:srgbClr val="4D4D4D"/>
              </a:solidFill>
            </a:endParaRPr>
          </a:p>
        </p:txBody>
      </p:sp>
      <p:sp>
        <p:nvSpPr>
          <p:cNvPr id="49" name="Content Placeholder 3">
            <a:extLst>
              <a:ext uri="{FF2B5EF4-FFF2-40B4-BE49-F238E27FC236}">
                <a16:creationId xmlns:a16="http://schemas.microsoft.com/office/drawing/2014/main" id="{638DE0E0-8D7F-432C-914D-02232D9DBDF0}"/>
              </a:ext>
            </a:extLst>
          </p:cNvPr>
          <p:cNvSpPr txBox="1">
            <a:spLocks/>
          </p:cNvSpPr>
          <p:nvPr/>
        </p:nvSpPr>
        <p:spPr>
          <a:xfrm>
            <a:off x="349648" y="1281245"/>
            <a:ext cx="5346411" cy="3569997"/>
          </a:xfrm>
          <a:prstGeom prst="rect">
            <a:avLst/>
          </a:prstGeom>
        </p:spPr>
        <p:txBody>
          <a:bodyP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1800" dirty="0"/>
              <a:t>The Population-based Surveys component includes:</a:t>
            </a:r>
          </a:p>
          <a:p>
            <a:r>
              <a:rPr lang="en-US" sz="1800" dirty="0"/>
              <a:t> A core module including a probe and a set of survey questions related to cervical cancer screening and treatment of precancerous lesions</a:t>
            </a:r>
          </a:p>
          <a:p>
            <a:r>
              <a:rPr lang="en-US" sz="1800" dirty="0"/>
              <a:t>An expanded module that includes the core probe and questions as well as additional probes and survey questions</a:t>
            </a:r>
          </a:p>
          <a:p>
            <a:r>
              <a:rPr lang="en-US" sz="1800" dirty="0"/>
              <a:t>Instructions for administering all probes and questions</a:t>
            </a:r>
          </a:p>
          <a:p>
            <a:r>
              <a:rPr lang="en-US" sz="1800" dirty="0"/>
              <a:t>A cautionary statement on the inclusion of HPV DNA testing in population-based surveys</a:t>
            </a:r>
          </a:p>
          <a:p>
            <a:r>
              <a:rPr lang="en-US" sz="1800" dirty="0"/>
              <a:t>A discussion of methodological considerations for including PSCC questions in existing population-based surveys</a:t>
            </a:r>
          </a:p>
          <a:p>
            <a:r>
              <a:rPr lang="en-US" sz="1800" dirty="0"/>
              <a:t>Example table shells for use in analysis </a:t>
            </a:r>
          </a:p>
          <a:p>
            <a:pPr marL="0" indent="0">
              <a:buFont typeface="Arial" panose="020B0604020202020204" pitchFamily="34" charset="0"/>
              <a:buNone/>
            </a:pPr>
            <a:r>
              <a:rPr lang="en-US" sz="1400" dirty="0"/>
              <a:t>	</a:t>
            </a:r>
          </a:p>
        </p:txBody>
      </p:sp>
      <p:pic>
        <p:nvPicPr>
          <p:cNvPr id="50" name="Picture 2">
            <a:extLst>
              <a:ext uri="{FF2B5EF4-FFF2-40B4-BE49-F238E27FC236}">
                <a16:creationId xmlns:a16="http://schemas.microsoft.com/office/drawing/2014/main" id="{82E9FEB2-6E3E-4853-A9D0-F6ADD5DB3A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4012" y="6181869"/>
            <a:ext cx="2155589" cy="587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1">
            <a:extLst>
              <a:ext uri="{FF2B5EF4-FFF2-40B4-BE49-F238E27FC236}">
                <a16:creationId xmlns:a16="http://schemas.microsoft.com/office/drawing/2014/main" id="{64615B57-4991-4160-BE54-39A05F4C82F6}"/>
              </a:ext>
            </a:extLst>
          </p:cNvPr>
          <p:cNvPicPr>
            <a:picLocks noChangeAspect="1"/>
          </p:cNvPicPr>
          <p:nvPr/>
        </p:nvPicPr>
        <p:blipFill rotWithShape="1">
          <a:blip r:embed="rId4"/>
          <a:srcRect l="60917" t="12617" r="16972" b="3992"/>
          <a:stretch/>
        </p:blipFill>
        <p:spPr>
          <a:xfrm>
            <a:off x="5741514" y="1492835"/>
            <a:ext cx="2942906" cy="4178397"/>
          </a:xfrm>
          <a:prstGeom prst="rect">
            <a:avLst/>
          </a:prstGeom>
        </p:spPr>
      </p:pic>
    </p:spTree>
    <p:extLst>
      <p:ext uri="{BB962C8B-B14F-4D97-AF65-F5344CB8AC3E}">
        <p14:creationId xmlns:p14="http://schemas.microsoft.com/office/powerpoint/2010/main" val="6277689"/>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prstClr val="black"/>
              <a:schemeClr val="accent3">
                <a:tint val="45000"/>
                <a:satMod val="400000"/>
              </a:schemeClr>
            </a:duotone>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730" y="454006"/>
            <a:ext cx="8686269" cy="3255751"/>
          </a:xfrm>
        </p:spPr>
        <p:txBody>
          <a:bodyPr/>
          <a:lstStyle/>
          <a:p>
            <a:r>
              <a:rPr lang="en-US" dirty="0"/>
              <a:t>Patient and programme monitoring</a:t>
            </a:r>
          </a:p>
        </p:txBody>
      </p:sp>
      <p:sp>
        <p:nvSpPr>
          <p:cNvPr id="7" name="Text Placeholder 6"/>
          <p:cNvSpPr>
            <a:spLocks noGrp="1"/>
          </p:cNvSpPr>
          <p:nvPr>
            <p:ph type="body" sz="quarter" idx="14"/>
          </p:nvPr>
        </p:nvSpPr>
        <p:spPr/>
        <p:txBody>
          <a:bodyPr/>
          <a:lstStyle/>
          <a:p>
            <a:r>
              <a:rPr lang="en-US" dirty="0"/>
              <a:t>Purpose </a:t>
            </a:r>
          </a:p>
          <a:p>
            <a:r>
              <a:rPr lang="en-US" dirty="0"/>
              <a:t>Overview of components</a:t>
            </a:r>
          </a:p>
          <a:p>
            <a:pPr marL="0" indent="0">
              <a:buNone/>
            </a:pPr>
            <a:endParaRPr lang="en-US" dirty="0"/>
          </a:p>
        </p:txBody>
      </p:sp>
      <p:sp>
        <p:nvSpPr>
          <p:cNvPr id="5" name="Text Placeholder 11">
            <a:extLst>
              <a:ext uri="{FF2B5EF4-FFF2-40B4-BE49-F238E27FC236}">
                <a16:creationId xmlns:a16="http://schemas.microsoft.com/office/drawing/2014/main" id="{A7779476-D78E-4C42-B692-A627AF36BEF6}"/>
              </a:ext>
            </a:extLst>
          </p:cNvPr>
          <p:cNvSpPr>
            <a:spLocks noGrp="1"/>
          </p:cNvSpPr>
          <p:nvPr>
            <p:ph type="body" sz="quarter" idx="15"/>
          </p:nvPr>
        </p:nvSpPr>
        <p:spPr>
          <a:xfrm>
            <a:off x="5815525" y="4188184"/>
            <a:ext cx="2640634" cy="2215810"/>
          </a:xfrm>
        </p:spPr>
        <p:txBody>
          <a:bodyPr/>
          <a:lstStyle/>
          <a:p>
            <a:r>
              <a:rPr lang="en-US" dirty="0"/>
              <a:t>03</a:t>
            </a:r>
          </a:p>
        </p:txBody>
      </p:sp>
      <p:pic>
        <p:nvPicPr>
          <p:cNvPr id="6" name="Picture 2">
            <a:extLst>
              <a:ext uri="{FF2B5EF4-FFF2-40B4-BE49-F238E27FC236}">
                <a16:creationId xmlns:a16="http://schemas.microsoft.com/office/drawing/2014/main" id="{8196DFC1-C8BD-4FA8-BD60-CFFFE1A2E8D3}"/>
              </a:ext>
            </a:extLst>
          </p:cNvPr>
          <p:cNvPicPr>
            <a:picLocks noChangeAspect="1" noChangeArrowheads="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027284" y="6504895"/>
            <a:ext cx="2428875" cy="200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37572008"/>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33"/>
          <p:cNvSpPr>
            <a:spLocks noGrp="1"/>
          </p:cNvSpPr>
          <p:nvPr>
            <p:ph type="title"/>
          </p:nvPr>
        </p:nvSpPr>
        <p:spPr>
          <a:xfrm>
            <a:off x="457731" y="457200"/>
            <a:ext cx="8226689" cy="524998"/>
          </a:xfrm>
        </p:spPr>
        <p:txBody>
          <a:bodyPr/>
          <a:lstStyle/>
          <a:p>
            <a:r>
              <a:rPr lang="en-US" dirty="0">
                <a:solidFill>
                  <a:srgbClr val="4D4D4D"/>
                </a:solidFill>
              </a:rPr>
              <a:t>Purpose</a:t>
            </a:r>
            <a:endParaRPr lang="en-US" cap="none" dirty="0">
              <a:solidFill>
                <a:srgbClr val="4D4D4D"/>
              </a:solidFill>
            </a:endParaRPr>
          </a:p>
        </p:txBody>
      </p:sp>
      <p:sp>
        <p:nvSpPr>
          <p:cNvPr id="49" name="Content Placeholder 3">
            <a:extLst>
              <a:ext uri="{FF2B5EF4-FFF2-40B4-BE49-F238E27FC236}">
                <a16:creationId xmlns:a16="http://schemas.microsoft.com/office/drawing/2014/main" id="{638DE0E0-8D7F-432C-914D-02232D9DBDF0}"/>
              </a:ext>
            </a:extLst>
          </p:cNvPr>
          <p:cNvSpPr txBox="1">
            <a:spLocks/>
          </p:cNvSpPr>
          <p:nvPr/>
        </p:nvSpPr>
        <p:spPr>
          <a:xfrm>
            <a:off x="611260" y="1394619"/>
            <a:ext cx="7706678" cy="3569997"/>
          </a:xfrm>
          <a:prstGeom prst="rect">
            <a:avLst/>
          </a:prstGeom>
        </p:spPr>
        <p:txBody>
          <a:bodyP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1800" dirty="0"/>
              <a:t>The Patient and Programme Monitoring component outlines a process for data collection, aggregation, analysis, and reporting for cervical cancer secondary prevention (screening and precancerous lesion treatment) programmes. It includes guiding information on indicator development, improvement of programme responsiveness and effectiveness, as well as sample data collection and management tools.</a:t>
            </a:r>
          </a:p>
          <a:p>
            <a:pPr marL="0" indent="0">
              <a:buNone/>
            </a:pPr>
            <a:endParaRPr lang="en-US" sz="500" dirty="0"/>
          </a:p>
          <a:p>
            <a:pPr marL="0" indent="0">
              <a:buNone/>
            </a:pPr>
            <a:r>
              <a:rPr lang="en-US" sz="1800" dirty="0"/>
              <a:t>This component provides resources to assist health care providers, facility managers, subnational and national Ministry of Health staff and their partners to collect, systematically analyze and use data to:</a:t>
            </a:r>
          </a:p>
          <a:p>
            <a:pPr marL="0" indent="0">
              <a:buNone/>
            </a:pPr>
            <a:r>
              <a:rPr lang="en-US" sz="1800" dirty="0"/>
              <a:t>•	Better plan, target, tailor, and scale interventions;</a:t>
            </a:r>
          </a:p>
          <a:p>
            <a:pPr marL="0" indent="0">
              <a:buNone/>
            </a:pPr>
            <a:r>
              <a:rPr lang="en-US" sz="1800" dirty="0"/>
              <a:t>•	Assess whether programmes are being implemented with quality; </a:t>
            </a:r>
          </a:p>
          <a:p>
            <a:pPr marL="0" indent="0">
              <a:buNone/>
            </a:pPr>
            <a:r>
              <a:rPr lang="en-US" sz="1800" dirty="0"/>
              <a:t>•	Respond effectively when they are not implemented as planned; and,</a:t>
            </a:r>
          </a:p>
          <a:p>
            <a:pPr marL="0" indent="0">
              <a:buNone/>
            </a:pPr>
            <a:r>
              <a:rPr lang="en-US" sz="1800" dirty="0"/>
              <a:t>•	Report on standardized global indicators.</a:t>
            </a:r>
          </a:p>
          <a:p>
            <a:pPr marL="0" indent="0">
              <a:buNone/>
            </a:pPr>
            <a:r>
              <a:rPr lang="en-US" sz="1400" dirty="0"/>
              <a:t>	</a:t>
            </a:r>
          </a:p>
          <a:p>
            <a:pPr marL="0" indent="0">
              <a:buNone/>
            </a:pPr>
            <a:r>
              <a:rPr lang="en-US" sz="1400" dirty="0"/>
              <a:t>	</a:t>
            </a:r>
          </a:p>
        </p:txBody>
      </p:sp>
      <p:pic>
        <p:nvPicPr>
          <p:cNvPr id="50" name="Picture 2">
            <a:extLst>
              <a:ext uri="{FF2B5EF4-FFF2-40B4-BE49-F238E27FC236}">
                <a16:creationId xmlns:a16="http://schemas.microsoft.com/office/drawing/2014/main" id="{82E9FEB2-6E3E-4853-A9D0-F6ADD5DB3A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4012" y="6181869"/>
            <a:ext cx="2155589" cy="587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58371668"/>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33"/>
          <p:cNvSpPr>
            <a:spLocks noGrp="1"/>
          </p:cNvSpPr>
          <p:nvPr>
            <p:ph type="title"/>
          </p:nvPr>
        </p:nvSpPr>
        <p:spPr>
          <a:xfrm>
            <a:off x="457731" y="457200"/>
            <a:ext cx="8226689" cy="524998"/>
          </a:xfrm>
        </p:spPr>
        <p:txBody>
          <a:bodyPr/>
          <a:lstStyle/>
          <a:p>
            <a:r>
              <a:rPr lang="en-US" dirty="0">
                <a:solidFill>
                  <a:srgbClr val="4D4D4D"/>
                </a:solidFill>
              </a:rPr>
              <a:t>Overview of components</a:t>
            </a:r>
            <a:endParaRPr lang="en-US" cap="none" dirty="0">
              <a:solidFill>
                <a:srgbClr val="4D4D4D"/>
              </a:solidFill>
            </a:endParaRPr>
          </a:p>
        </p:txBody>
      </p:sp>
      <p:sp>
        <p:nvSpPr>
          <p:cNvPr id="49" name="Content Placeholder 3">
            <a:extLst>
              <a:ext uri="{FF2B5EF4-FFF2-40B4-BE49-F238E27FC236}">
                <a16:creationId xmlns:a16="http://schemas.microsoft.com/office/drawing/2014/main" id="{638DE0E0-8D7F-432C-914D-02232D9DBDF0}"/>
              </a:ext>
            </a:extLst>
          </p:cNvPr>
          <p:cNvSpPr txBox="1">
            <a:spLocks/>
          </p:cNvSpPr>
          <p:nvPr/>
        </p:nvSpPr>
        <p:spPr>
          <a:xfrm>
            <a:off x="457731" y="1242220"/>
            <a:ext cx="5362301" cy="3569997"/>
          </a:xfrm>
          <a:prstGeom prst="rect">
            <a:avLst/>
          </a:prstGeom>
        </p:spPr>
        <p:txBody>
          <a:bodyP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1800" dirty="0"/>
              <a:t>The Patient and Programme Monitoring component provides countries with the following essential resources:</a:t>
            </a:r>
          </a:p>
          <a:p>
            <a:pPr marL="0" indent="0">
              <a:buNone/>
            </a:pPr>
            <a:endParaRPr lang="en-US" sz="1800" dirty="0"/>
          </a:p>
          <a:p>
            <a:r>
              <a:rPr lang="en-US" sz="1800" dirty="0"/>
              <a:t>Roles &amp; Responsibilities for M&amp;E;</a:t>
            </a:r>
          </a:p>
          <a:p>
            <a:r>
              <a:rPr lang="en-US" sz="1800" dirty="0"/>
              <a:t>A set of Core and Optional Indicators for Global, National, Sub-national, and Facility levels;</a:t>
            </a:r>
          </a:p>
          <a:p>
            <a:r>
              <a:rPr lang="en-US" sz="1800" dirty="0"/>
              <a:t>Client Screening Form Data Element Checklist and Sample Form;</a:t>
            </a:r>
          </a:p>
          <a:p>
            <a:r>
              <a:rPr lang="en-US" sz="1800" dirty="0"/>
              <a:t>Register Data Element Checklist and Sample Register;</a:t>
            </a:r>
          </a:p>
          <a:p>
            <a:r>
              <a:rPr lang="en-US" sz="1800" dirty="0"/>
              <a:t>Sample Monthly Summary Form for reporting;</a:t>
            </a:r>
          </a:p>
          <a:p>
            <a:r>
              <a:rPr lang="en-US" sz="1800" dirty="0"/>
              <a:t>Sample Annual Summary Form for reporting;</a:t>
            </a:r>
          </a:p>
          <a:p>
            <a:r>
              <a:rPr lang="en-US" sz="1800" dirty="0"/>
              <a:t>Data Visualization Graph and Table Tools; and</a:t>
            </a:r>
          </a:p>
          <a:p>
            <a:r>
              <a:rPr lang="en-US" sz="1800" dirty="0"/>
              <a:t>Data Quality and Training Tools.</a:t>
            </a:r>
          </a:p>
          <a:p>
            <a:pPr marL="0" indent="0">
              <a:buFont typeface="Arial" panose="020B0604020202020204" pitchFamily="34" charset="0"/>
              <a:buNone/>
            </a:pPr>
            <a:r>
              <a:rPr lang="en-US" sz="1400" dirty="0"/>
              <a:t>	</a:t>
            </a:r>
          </a:p>
        </p:txBody>
      </p:sp>
      <p:pic>
        <p:nvPicPr>
          <p:cNvPr id="50" name="Picture 2">
            <a:extLst>
              <a:ext uri="{FF2B5EF4-FFF2-40B4-BE49-F238E27FC236}">
                <a16:creationId xmlns:a16="http://schemas.microsoft.com/office/drawing/2014/main" id="{82E9FEB2-6E3E-4853-A9D0-F6ADD5DB3A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4012" y="6181869"/>
            <a:ext cx="2155589" cy="587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1">
            <a:extLst>
              <a:ext uri="{FF2B5EF4-FFF2-40B4-BE49-F238E27FC236}">
                <a16:creationId xmlns:a16="http://schemas.microsoft.com/office/drawing/2014/main" id="{D546DA3F-BF16-45F3-AF95-A31C5EE74B03}"/>
              </a:ext>
            </a:extLst>
          </p:cNvPr>
          <p:cNvPicPr>
            <a:picLocks noChangeAspect="1"/>
          </p:cNvPicPr>
          <p:nvPr/>
        </p:nvPicPr>
        <p:blipFill rotWithShape="1">
          <a:blip r:embed="rId4"/>
          <a:srcRect l="65980" t="14061" r="13015" b="18131"/>
          <a:stretch/>
        </p:blipFill>
        <p:spPr>
          <a:xfrm>
            <a:off x="5977286" y="1522209"/>
            <a:ext cx="2707134" cy="3290008"/>
          </a:xfrm>
          <a:prstGeom prst="rect">
            <a:avLst/>
          </a:prstGeom>
        </p:spPr>
      </p:pic>
    </p:spTree>
    <p:extLst>
      <p:ext uri="{BB962C8B-B14F-4D97-AF65-F5344CB8AC3E}">
        <p14:creationId xmlns:p14="http://schemas.microsoft.com/office/powerpoint/2010/main" val="1636768021"/>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prstClr val="black"/>
              <a:schemeClr val="accent4">
                <a:tint val="45000"/>
                <a:satMod val="400000"/>
              </a:schemeClr>
            </a:duotone>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730" y="454006"/>
            <a:ext cx="8686269" cy="3255751"/>
          </a:xfrm>
        </p:spPr>
        <p:txBody>
          <a:bodyPr/>
          <a:lstStyle/>
          <a:p>
            <a:r>
              <a:rPr lang="en-US" dirty="0"/>
              <a:t>Facility-based surveys</a:t>
            </a:r>
          </a:p>
        </p:txBody>
      </p:sp>
      <p:sp>
        <p:nvSpPr>
          <p:cNvPr id="7" name="Text Placeholder 6"/>
          <p:cNvSpPr>
            <a:spLocks noGrp="1"/>
          </p:cNvSpPr>
          <p:nvPr>
            <p:ph type="body" sz="quarter" idx="14"/>
          </p:nvPr>
        </p:nvSpPr>
        <p:spPr/>
        <p:txBody>
          <a:bodyPr/>
          <a:lstStyle/>
          <a:p>
            <a:r>
              <a:rPr lang="en-US" dirty="0"/>
              <a:t>Purpose </a:t>
            </a:r>
          </a:p>
          <a:p>
            <a:r>
              <a:rPr lang="en-US" dirty="0"/>
              <a:t>Overview of components</a:t>
            </a:r>
          </a:p>
          <a:p>
            <a:pPr marL="0" indent="0">
              <a:buNone/>
            </a:pPr>
            <a:endParaRPr lang="en-US" dirty="0"/>
          </a:p>
        </p:txBody>
      </p:sp>
      <p:sp>
        <p:nvSpPr>
          <p:cNvPr id="5" name="Text Placeholder 11">
            <a:extLst>
              <a:ext uri="{FF2B5EF4-FFF2-40B4-BE49-F238E27FC236}">
                <a16:creationId xmlns:a16="http://schemas.microsoft.com/office/drawing/2014/main" id="{A7779476-D78E-4C42-B692-A627AF36BEF6}"/>
              </a:ext>
            </a:extLst>
          </p:cNvPr>
          <p:cNvSpPr>
            <a:spLocks noGrp="1"/>
          </p:cNvSpPr>
          <p:nvPr>
            <p:ph type="body" sz="quarter" idx="15"/>
          </p:nvPr>
        </p:nvSpPr>
        <p:spPr>
          <a:xfrm>
            <a:off x="5813937" y="4188184"/>
            <a:ext cx="2640634" cy="2215810"/>
          </a:xfrm>
        </p:spPr>
        <p:txBody>
          <a:bodyPr/>
          <a:lstStyle/>
          <a:p>
            <a:r>
              <a:rPr lang="en-US" dirty="0"/>
              <a:t>04</a:t>
            </a:r>
          </a:p>
        </p:txBody>
      </p:sp>
      <p:pic>
        <p:nvPicPr>
          <p:cNvPr id="6" name="Picture 2">
            <a:extLst>
              <a:ext uri="{FF2B5EF4-FFF2-40B4-BE49-F238E27FC236}">
                <a16:creationId xmlns:a16="http://schemas.microsoft.com/office/drawing/2014/main" id="{D91568B6-ECF5-4AA7-BE24-D2B06AA660C1}"/>
              </a:ext>
            </a:extLst>
          </p:cNvPr>
          <p:cNvPicPr>
            <a:picLocks noChangeAspect="1" noChangeArrowheads="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027284" y="6504895"/>
            <a:ext cx="2428875" cy="200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59299647"/>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33"/>
          <p:cNvSpPr>
            <a:spLocks noGrp="1"/>
          </p:cNvSpPr>
          <p:nvPr>
            <p:ph type="title"/>
          </p:nvPr>
        </p:nvSpPr>
        <p:spPr>
          <a:xfrm>
            <a:off x="457731" y="457200"/>
            <a:ext cx="8226689" cy="524998"/>
          </a:xfrm>
        </p:spPr>
        <p:txBody>
          <a:bodyPr/>
          <a:lstStyle/>
          <a:p>
            <a:r>
              <a:rPr lang="en-US" dirty="0">
                <a:solidFill>
                  <a:srgbClr val="4D4D4D"/>
                </a:solidFill>
              </a:rPr>
              <a:t>Purpose</a:t>
            </a:r>
            <a:endParaRPr lang="en-US" cap="none" dirty="0">
              <a:solidFill>
                <a:srgbClr val="4D4D4D"/>
              </a:solidFill>
            </a:endParaRPr>
          </a:p>
        </p:txBody>
      </p:sp>
      <p:sp>
        <p:nvSpPr>
          <p:cNvPr id="49" name="Content Placeholder 3">
            <a:extLst>
              <a:ext uri="{FF2B5EF4-FFF2-40B4-BE49-F238E27FC236}">
                <a16:creationId xmlns:a16="http://schemas.microsoft.com/office/drawing/2014/main" id="{638DE0E0-8D7F-432C-914D-02232D9DBDF0}"/>
              </a:ext>
            </a:extLst>
          </p:cNvPr>
          <p:cNvSpPr txBox="1">
            <a:spLocks/>
          </p:cNvSpPr>
          <p:nvPr/>
        </p:nvSpPr>
        <p:spPr>
          <a:xfrm>
            <a:off x="760924" y="1527758"/>
            <a:ext cx="3409547" cy="4287724"/>
          </a:xfrm>
          <a:prstGeom prst="rect">
            <a:avLst/>
          </a:prstGeom>
        </p:spPr>
        <p:txBody>
          <a:bodyP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1800" dirty="0"/>
              <a:t>The Facility-based Surveys component provides Ministry of Health decision-makers, implementing partners, facility administrators, and service providers with the tools to gather and evaluate accurate, up-to-date information on the availability of cervical cancer secondary prevention services, the readiness and capacity to deliver services, and the quality of the services being delivered. </a:t>
            </a:r>
            <a:r>
              <a:rPr lang="en-US" sz="1400" dirty="0"/>
              <a:t>	</a:t>
            </a:r>
          </a:p>
          <a:p>
            <a:pPr marL="0" indent="0">
              <a:buNone/>
            </a:pPr>
            <a:r>
              <a:rPr lang="en-US" sz="1400" dirty="0"/>
              <a:t>	</a:t>
            </a:r>
          </a:p>
        </p:txBody>
      </p:sp>
      <p:pic>
        <p:nvPicPr>
          <p:cNvPr id="50" name="Picture 2">
            <a:extLst>
              <a:ext uri="{FF2B5EF4-FFF2-40B4-BE49-F238E27FC236}">
                <a16:creationId xmlns:a16="http://schemas.microsoft.com/office/drawing/2014/main" id="{82E9FEB2-6E3E-4853-A9D0-F6ADD5DB3A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4012" y="6181869"/>
            <a:ext cx="2155589" cy="587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a:extLst>
              <a:ext uri="{FF2B5EF4-FFF2-40B4-BE49-F238E27FC236}">
                <a16:creationId xmlns:a16="http://schemas.microsoft.com/office/drawing/2014/main" id="{E196B322-B9E6-48AF-9604-453E1FB4BFD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73530" y="1865322"/>
            <a:ext cx="3261014" cy="2174009"/>
          </a:xfrm>
          <a:prstGeom prst="rect">
            <a:avLst/>
          </a:prstGeom>
        </p:spPr>
      </p:pic>
      <p:sp>
        <p:nvSpPr>
          <p:cNvPr id="7" name="TextBox 6">
            <a:extLst>
              <a:ext uri="{FF2B5EF4-FFF2-40B4-BE49-F238E27FC236}">
                <a16:creationId xmlns:a16="http://schemas.microsoft.com/office/drawing/2014/main" id="{0E4A471E-ACC3-4CCB-B0C8-422B10C60E80}"/>
              </a:ext>
            </a:extLst>
          </p:cNvPr>
          <p:cNvSpPr txBox="1"/>
          <p:nvPr/>
        </p:nvSpPr>
        <p:spPr>
          <a:xfrm>
            <a:off x="4973530" y="4159074"/>
            <a:ext cx="1466008" cy="138499"/>
          </a:xfrm>
          <a:prstGeom prst="rect">
            <a:avLst/>
          </a:prstGeom>
          <a:noFill/>
        </p:spPr>
        <p:txBody>
          <a:bodyPr wrap="square" lIns="0" tIns="0" rIns="0" bIns="0" rtlCol="0">
            <a:spAutoFit/>
          </a:bodyPr>
          <a:lstStyle/>
          <a:p>
            <a:r>
              <a:rPr lang="en-GB" sz="900" dirty="0">
                <a:solidFill>
                  <a:schemeClr val="bg1">
                    <a:lumMod val="65000"/>
                  </a:schemeClr>
                </a:solidFill>
                <a:latin typeface="+mj-lt"/>
              </a:rPr>
              <a:t>Photo: Christine McNab</a:t>
            </a:r>
          </a:p>
        </p:txBody>
      </p:sp>
    </p:spTree>
    <p:extLst>
      <p:ext uri="{BB962C8B-B14F-4D97-AF65-F5344CB8AC3E}">
        <p14:creationId xmlns:p14="http://schemas.microsoft.com/office/powerpoint/2010/main" val="415578094"/>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33"/>
          <p:cNvSpPr>
            <a:spLocks noGrp="1"/>
          </p:cNvSpPr>
          <p:nvPr>
            <p:ph type="title"/>
          </p:nvPr>
        </p:nvSpPr>
        <p:spPr>
          <a:xfrm>
            <a:off x="457731" y="457200"/>
            <a:ext cx="8226689" cy="524998"/>
          </a:xfrm>
        </p:spPr>
        <p:txBody>
          <a:bodyPr/>
          <a:lstStyle/>
          <a:p>
            <a:r>
              <a:rPr lang="en-US" dirty="0">
                <a:solidFill>
                  <a:srgbClr val="4D4D4D"/>
                </a:solidFill>
              </a:rPr>
              <a:t>Overview of components</a:t>
            </a:r>
            <a:endParaRPr lang="en-US" cap="none" dirty="0">
              <a:solidFill>
                <a:srgbClr val="4D4D4D"/>
              </a:solidFill>
            </a:endParaRPr>
          </a:p>
        </p:txBody>
      </p:sp>
      <p:sp>
        <p:nvSpPr>
          <p:cNvPr id="49" name="Content Placeholder 3">
            <a:extLst>
              <a:ext uri="{FF2B5EF4-FFF2-40B4-BE49-F238E27FC236}">
                <a16:creationId xmlns:a16="http://schemas.microsoft.com/office/drawing/2014/main" id="{638DE0E0-8D7F-432C-914D-02232D9DBDF0}"/>
              </a:ext>
            </a:extLst>
          </p:cNvPr>
          <p:cNvSpPr txBox="1">
            <a:spLocks/>
          </p:cNvSpPr>
          <p:nvPr/>
        </p:nvSpPr>
        <p:spPr>
          <a:xfrm>
            <a:off x="717736" y="1394620"/>
            <a:ext cx="7706678" cy="3569997"/>
          </a:xfrm>
          <a:prstGeom prst="rect">
            <a:avLst/>
          </a:prstGeom>
        </p:spPr>
        <p:txBody>
          <a:bodyP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1800" dirty="0"/>
              <a:t>The Facility-based Surveys component includes: </a:t>
            </a:r>
          </a:p>
          <a:p>
            <a:r>
              <a:rPr lang="en-US" sz="1800" dirty="0"/>
              <a:t>Service Availability Tool and Instructions for Use</a:t>
            </a:r>
          </a:p>
          <a:p>
            <a:r>
              <a:rPr lang="en-US" sz="1800" dirty="0"/>
              <a:t>Facility Readiness Assessment Planning Worksheet, Tool, and Instructions for Use</a:t>
            </a:r>
          </a:p>
          <a:p>
            <a:r>
              <a:rPr lang="en-US" sz="1800" dirty="0"/>
              <a:t>Supportive Supervision Planning Worksheet, Tool, Instructions for Use</a:t>
            </a:r>
          </a:p>
          <a:p>
            <a:r>
              <a:rPr lang="en-US" sz="1800" dirty="0"/>
              <a:t>Suggestions for Electronic Survey Administration</a:t>
            </a:r>
          </a:p>
          <a:p>
            <a:pPr marL="0" indent="0">
              <a:buNone/>
            </a:pPr>
            <a:endParaRPr lang="en-US" sz="1800" dirty="0"/>
          </a:p>
          <a:p>
            <a:pPr marL="0" indent="0">
              <a:buNone/>
            </a:pPr>
            <a:r>
              <a:rPr lang="en-US" sz="1800" dirty="0"/>
              <a:t>The Facility-based Surveys component is structured to be user-friendly and easy to understand, with detailed user instructions for each tool. The structure of this component allows countries to use each tool individually, or to use the package of three tools as part of a comprehensive approach to monitoring cervical cancer screening and precancerous lesion treatment service availability, capacity, and quality.</a:t>
            </a:r>
          </a:p>
          <a:p>
            <a:pPr marL="0" indent="0">
              <a:buFont typeface="Arial" panose="020B0604020202020204" pitchFamily="34" charset="0"/>
              <a:buNone/>
            </a:pPr>
            <a:r>
              <a:rPr lang="en-US" sz="1400" dirty="0"/>
              <a:t>	</a:t>
            </a:r>
          </a:p>
        </p:txBody>
      </p:sp>
      <p:pic>
        <p:nvPicPr>
          <p:cNvPr id="50" name="Picture 2">
            <a:extLst>
              <a:ext uri="{FF2B5EF4-FFF2-40B4-BE49-F238E27FC236}">
                <a16:creationId xmlns:a16="http://schemas.microsoft.com/office/drawing/2014/main" id="{82E9FEB2-6E3E-4853-A9D0-F6ADD5DB3A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4012" y="6181869"/>
            <a:ext cx="2155589" cy="587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56668400"/>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prstClr val="black"/>
              <a:schemeClr val="accent5">
                <a:tint val="45000"/>
                <a:satMod val="400000"/>
              </a:schemeClr>
            </a:duotone>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730" y="454006"/>
            <a:ext cx="8686269" cy="3255751"/>
          </a:xfrm>
        </p:spPr>
        <p:txBody>
          <a:bodyPr/>
          <a:lstStyle/>
          <a:p>
            <a:r>
              <a:rPr lang="en-US" sz="6000" dirty="0"/>
              <a:t>Prevention and control costing-analysis and planning module for screening and treatment</a:t>
            </a:r>
          </a:p>
        </p:txBody>
      </p:sp>
      <p:sp>
        <p:nvSpPr>
          <p:cNvPr id="7" name="Text Placeholder 6"/>
          <p:cNvSpPr>
            <a:spLocks noGrp="1"/>
          </p:cNvSpPr>
          <p:nvPr>
            <p:ph type="body" sz="quarter" idx="14"/>
          </p:nvPr>
        </p:nvSpPr>
        <p:spPr/>
        <p:txBody>
          <a:bodyPr/>
          <a:lstStyle/>
          <a:p>
            <a:r>
              <a:rPr lang="en-US" dirty="0"/>
              <a:t>Purpose </a:t>
            </a:r>
          </a:p>
          <a:p>
            <a:r>
              <a:rPr lang="en-US" dirty="0"/>
              <a:t>Overview of components</a:t>
            </a:r>
          </a:p>
          <a:p>
            <a:pPr marL="0" indent="0">
              <a:buNone/>
            </a:pPr>
            <a:endParaRPr lang="en-US" dirty="0"/>
          </a:p>
        </p:txBody>
      </p:sp>
      <p:sp>
        <p:nvSpPr>
          <p:cNvPr id="5" name="Text Placeholder 11">
            <a:extLst>
              <a:ext uri="{FF2B5EF4-FFF2-40B4-BE49-F238E27FC236}">
                <a16:creationId xmlns:a16="http://schemas.microsoft.com/office/drawing/2014/main" id="{A7779476-D78E-4C42-B692-A627AF36BEF6}"/>
              </a:ext>
            </a:extLst>
          </p:cNvPr>
          <p:cNvSpPr>
            <a:spLocks noGrp="1"/>
          </p:cNvSpPr>
          <p:nvPr>
            <p:ph type="body" sz="quarter" idx="15"/>
          </p:nvPr>
        </p:nvSpPr>
        <p:spPr>
          <a:xfrm>
            <a:off x="5815525" y="4188184"/>
            <a:ext cx="2640634" cy="2215810"/>
          </a:xfrm>
        </p:spPr>
        <p:txBody>
          <a:bodyPr/>
          <a:lstStyle/>
          <a:p>
            <a:r>
              <a:rPr lang="en-US" dirty="0"/>
              <a:t>05</a:t>
            </a:r>
          </a:p>
        </p:txBody>
      </p:sp>
      <p:pic>
        <p:nvPicPr>
          <p:cNvPr id="6" name="Picture 2">
            <a:extLst>
              <a:ext uri="{FF2B5EF4-FFF2-40B4-BE49-F238E27FC236}">
                <a16:creationId xmlns:a16="http://schemas.microsoft.com/office/drawing/2014/main" id="{325FCF84-286F-460F-826E-067CEA2BD959}"/>
              </a:ext>
            </a:extLst>
          </p:cNvPr>
          <p:cNvPicPr>
            <a:picLocks noChangeAspect="1" noChangeArrowheads="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027284" y="6504895"/>
            <a:ext cx="2428875" cy="200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21337124"/>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schemeClr val="accent6">
                <a:shade val="45000"/>
                <a:satMod val="135000"/>
              </a:schemeClr>
              <a:prstClr val="white"/>
            </a:duotone>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4D4D4D"/>
                </a:solidFill>
              </a:rPr>
              <a:t>Introduction</a:t>
            </a:r>
          </a:p>
        </p:txBody>
      </p:sp>
      <p:sp>
        <p:nvSpPr>
          <p:cNvPr id="7" name="Text Placeholder 6"/>
          <p:cNvSpPr>
            <a:spLocks noGrp="1"/>
          </p:cNvSpPr>
          <p:nvPr>
            <p:ph type="body" sz="quarter" idx="14"/>
          </p:nvPr>
        </p:nvSpPr>
        <p:spPr/>
        <p:txBody>
          <a:bodyPr/>
          <a:lstStyle/>
          <a:p>
            <a:r>
              <a:rPr lang="en-US" dirty="0">
                <a:solidFill>
                  <a:srgbClr val="4D4D4D"/>
                </a:solidFill>
              </a:rPr>
              <a:t>Acknowledgments</a:t>
            </a:r>
          </a:p>
          <a:p>
            <a:r>
              <a:rPr lang="en-US" dirty="0">
                <a:solidFill>
                  <a:srgbClr val="4D4D4D"/>
                </a:solidFill>
              </a:rPr>
              <a:t>Identified need</a:t>
            </a:r>
          </a:p>
          <a:p>
            <a:r>
              <a:rPr lang="en-US" dirty="0">
                <a:solidFill>
                  <a:srgbClr val="4D4D4D"/>
                </a:solidFill>
              </a:rPr>
              <a:t>Project objective</a:t>
            </a:r>
          </a:p>
          <a:p>
            <a:r>
              <a:rPr lang="en-US" dirty="0">
                <a:solidFill>
                  <a:srgbClr val="4D4D4D"/>
                </a:solidFill>
              </a:rPr>
              <a:t>Toolkit structure</a:t>
            </a:r>
          </a:p>
          <a:p>
            <a:pPr marL="0" indent="0">
              <a:buNone/>
            </a:pPr>
            <a:endParaRPr lang="en-US" dirty="0"/>
          </a:p>
        </p:txBody>
      </p:sp>
      <p:pic>
        <p:nvPicPr>
          <p:cNvPr id="6" name="Picture 2">
            <a:extLst>
              <a:ext uri="{FF2B5EF4-FFF2-40B4-BE49-F238E27FC236}">
                <a16:creationId xmlns:a16="http://schemas.microsoft.com/office/drawing/2014/main" id="{0678AEB5-2667-49CA-8835-0A0772AB73AF}"/>
              </a:ext>
            </a:extLst>
          </p:cNvPr>
          <p:cNvPicPr>
            <a:picLocks noChangeAspect="1" noChangeArrowheads="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027284" y="6504895"/>
            <a:ext cx="2428875" cy="200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78192728"/>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33"/>
          <p:cNvSpPr>
            <a:spLocks noGrp="1"/>
          </p:cNvSpPr>
          <p:nvPr>
            <p:ph type="title"/>
          </p:nvPr>
        </p:nvSpPr>
        <p:spPr>
          <a:xfrm>
            <a:off x="457731" y="457200"/>
            <a:ext cx="8226689" cy="524998"/>
          </a:xfrm>
        </p:spPr>
        <p:txBody>
          <a:bodyPr/>
          <a:lstStyle/>
          <a:p>
            <a:r>
              <a:rPr lang="en-US" dirty="0" err="1">
                <a:solidFill>
                  <a:srgbClr val="4D4D4D"/>
                </a:solidFill>
              </a:rPr>
              <a:t>PurposE</a:t>
            </a:r>
            <a:endParaRPr lang="en-US" cap="none" dirty="0">
              <a:solidFill>
                <a:srgbClr val="4D4D4D"/>
              </a:solidFill>
            </a:endParaRPr>
          </a:p>
        </p:txBody>
      </p:sp>
      <p:sp>
        <p:nvSpPr>
          <p:cNvPr id="49" name="Content Placeholder 3">
            <a:extLst>
              <a:ext uri="{FF2B5EF4-FFF2-40B4-BE49-F238E27FC236}">
                <a16:creationId xmlns:a16="http://schemas.microsoft.com/office/drawing/2014/main" id="{638DE0E0-8D7F-432C-914D-02232D9DBDF0}"/>
              </a:ext>
            </a:extLst>
          </p:cNvPr>
          <p:cNvSpPr txBox="1">
            <a:spLocks/>
          </p:cNvSpPr>
          <p:nvPr/>
        </p:nvSpPr>
        <p:spPr>
          <a:xfrm>
            <a:off x="611260" y="1394619"/>
            <a:ext cx="7706678" cy="3569997"/>
          </a:xfrm>
          <a:prstGeom prst="rect">
            <a:avLst/>
          </a:prstGeom>
        </p:spPr>
        <p:txBody>
          <a:bodyP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1800" dirty="0"/>
              <a:t>Policymakers and programme managers need information on the projected costs of introducing cervical cancer interventions in order to make decisions on the ‘when’ and the ‘where’ of service introduction and scale-up. Through a facilitated process, the MS Excel-based tool allows health programme planners and managers to estimate, synthesize and analyze programme and service costs including:</a:t>
            </a:r>
          </a:p>
          <a:p>
            <a:pPr marL="0" indent="0">
              <a:buNone/>
            </a:pPr>
            <a:endParaRPr lang="en-US" sz="1800" dirty="0"/>
          </a:p>
          <a:p>
            <a:pPr marL="0" indent="0">
              <a:buNone/>
            </a:pPr>
            <a:r>
              <a:rPr lang="en-US" sz="1800" dirty="0"/>
              <a:t>•	Early detection of cervical cancer; </a:t>
            </a:r>
          </a:p>
          <a:p>
            <a:pPr marL="0" indent="0">
              <a:buNone/>
            </a:pPr>
            <a:r>
              <a:rPr lang="en-US" sz="1800" dirty="0"/>
              <a:t>•	Diagnosis; </a:t>
            </a:r>
          </a:p>
          <a:p>
            <a:pPr marL="0" indent="0">
              <a:buNone/>
            </a:pPr>
            <a:r>
              <a:rPr lang="en-US" sz="1800" dirty="0"/>
              <a:t>•	Treatment of precancerous lesions and invasive cancer; </a:t>
            </a:r>
          </a:p>
          <a:p>
            <a:pPr marL="0" indent="0">
              <a:buNone/>
            </a:pPr>
            <a:r>
              <a:rPr lang="en-US" sz="1800" dirty="0"/>
              <a:t>•	Palliative care for advanced disease; </a:t>
            </a:r>
          </a:p>
          <a:p>
            <a:pPr marL="0" indent="0">
              <a:buNone/>
            </a:pPr>
            <a:r>
              <a:rPr lang="en-US" sz="1800" dirty="0"/>
              <a:t>•	Community outreach and sensitization;</a:t>
            </a:r>
          </a:p>
          <a:p>
            <a:pPr marL="0" indent="0">
              <a:buNone/>
            </a:pPr>
            <a:r>
              <a:rPr lang="en-US" sz="1800" dirty="0"/>
              <a:t>•	Programme planning, monitoring and evaluation; and,</a:t>
            </a:r>
          </a:p>
          <a:p>
            <a:pPr marL="0" indent="0">
              <a:buNone/>
            </a:pPr>
            <a:r>
              <a:rPr lang="en-US" sz="1800" dirty="0"/>
              <a:t>•	Supportive supervision.</a:t>
            </a:r>
          </a:p>
          <a:p>
            <a:pPr marL="0" indent="0">
              <a:buNone/>
            </a:pPr>
            <a:r>
              <a:rPr lang="en-US" sz="1400" dirty="0"/>
              <a:t>	</a:t>
            </a:r>
          </a:p>
        </p:txBody>
      </p:sp>
      <p:pic>
        <p:nvPicPr>
          <p:cNvPr id="50" name="Picture 2">
            <a:extLst>
              <a:ext uri="{FF2B5EF4-FFF2-40B4-BE49-F238E27FC236}">
                <a16:creationId xmlns:a16="http://schemas.microsoft.com/office/drawing/2014/main" id="{82E9FEB2-6E3E-4853-A9D0-F6ADD5DB3A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4012" y="6181869"/>
            <a:ext cx="2155589" cy="587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15074497"/>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33"/>
          <p:cNvSpPr>
            <a:spLocks noGrp="1"/>
          </p:cNvSpPr>
          <p:nvPr>
            <p:ph type="title"/>
          </p:nvPr>
        </p:nvSpPr>
        <p:spPr>
          <a:xfrm>
            <a:off x="457731" y="457200"/>
            <a:ext cx="8226689" cy="524998"/>
          </a:xfrm>
        </p:spPr>
        <p:txBody>
          <a:bodyPr/>
          <a:lstStyle/>
          <a:p>
            <a:r>
              <a:rPr lang="en-US" dirty="0">
                <a:solidFill>
                  <a:srgbClr val="4D4D4D"/>
                </a:solidFill>
              </a:rPr>
              <a:t>Overview of components</a:t>
            </a:r>
            <a:endParaRPr lang="en-US" cap="none" dirty="0">
              <a:solidFill>
                <a:srgbClr val="4D4D4D"/>
              </a:solidFill>
            </a:endParaRPr>
          </a:p>
        </p:txBody>
      </p:sp>
      <p:sp>
        <p:nvSpPr>
          <p:cNvPr id="49" name="Content Placeholder 3">
            <a:extLst>
              <a:ext uri="{FF2B5EF4-FFF2-40B4-BE49-F238E27FC236}">
                <a16:creationId xmlns:a16="http://schemas.microsoft.com/office/drawing/2014/main" id="{638DE0E0-8D7F-432C-914D-02232D9DBDF0}"/>
              </a:ext>
            </a:extLst>
          </p:cNvPr>
          <p:cNvSpPr txBox="1">
            <a:spLocks/>
          </p:cNvSpPr>
          <p:nvPr/>
        </p:nvSpPr>
        <p:spPr>
          <a:xfrm>
            <a:off x="4157623" y="1361317"/>
            <a:ext cx="4678550" cy="4940866"/>
          </a:xfrm>
          <a:prstGeom prst="rect">
            <a:avLst/>
          </a:prstGeom>
        </p:spPr>
        <p:txBody>
          <a:bodyP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1800" dirty="0"/>
              <a:t>Trained facilitators will use this tool and the accompanying user manual to assist programme planners, managers and implementers to:</a:t>
            </a:r>
          </a:p>
          <a:p>
            <a:pPr marL="0" indent="0">
              <a:buNone/>
            </a:pPr>
            <a:endParaRPr lang="en-US" sz="200" dirty="0"/>
          </a:p>
          <a:p>
            <a:r>
              <a:rPr lang="en-US" sz="1800" dirty="0"/>
              <a:t>Estimate service costs and service coverage based on country-specific data and needs;</a:t>
            </a:r>
          </a:p>
          <a:p>
            <a:r>
              <a:rPr lang="en-US" sz="1800" dirty="0"/>
              <a:t>Estimate financial and economic costs, and start up and recurrent costs of cervical cancer programmes;  </a:t>
            </a:r>
          </a:p>
          <a:p>
            <a:pPr marL="0" indent="0">
              <a:buFont typeface="Arial" panose="020B0604020202020204" pitchFamily="34" charset="0"/>
              <a:buNone/>
            </a:pPr>
            <a:r>
              <a:rPr lang="en-US" sz="1400" dirty="0"/>
              <a:t>	</a:t>
            </a:r>
          </a:p>
        </p:txBody>
      </p:sp>
      <p:pic>
        <p:nvPicPr>
          <p:cNvPr id="50" name="Picture 2">
            <a:extLst>
              <a:ext uri="{FF2B5EF4-FFF2-40B4-BE49-F238E27FC236}">
                <a16:creationId xmlns:a16="http://schemas.microsoft.com/office/drawing/2014/main" id="{82E9FEB2-6E3E-4853-A9D0-F6ADD5DB3A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4012" y="6181869"/>
            <a:ext cx="2155589" cy="587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a:extLst>
              <a:ext uri="{FF2B5EF4-FFF2-40B4-BE49-F238E27FC236}">
                <a16:creationId xmlns:a16="http://schemas.microsoft.com/office/drawing/2014/main" id="{4D06E78C-B8CF-4EA8-B235-22BDA0A5D06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731" y="1705078"/>
            <a:ext cx="3261013" cy="2126672"/>
          </a:xfrm>
          <a:prstGeom prst="rect">
            <a:avLst/>
          </a:prstGeom>
        </p:spPr>
      </p:pic>
      <p:sp>
        <p:nvSpPr>
          <p:cNvPr id="6" name="TextBox 5">
            <a:extLst>
              <a:ext uri="{FF2B5EF4-FFF2-40B4-BE49-F238E27FC236}">
                <a16:creationId xmlns:a16="http://schemas.microsoft.com/office/drawing/2014/main" id="{1978FC40-5896-4E70-8FA2-8AAD67E831A9}"/>
              </a:ext>
            </a:extLst>
          </p:cNvPr>
          <p:cNvSpPr txBox="1"/>
          <p:nvPr/>
        </p:nvSpPr>
        <p:spPr>
          <a:xfrm>
            <a:off x="432714" y="3916755"/>
            <a:ext cx="1466008" cy="138499"/>
          </a:xfrm>
          <a:prstGeom prst="rect">
            <a:avLst/>
          </a:prstGeom>
          <a:noFill/>
        </p:spPr>
        <p:txBody>
          <a:bodyPr wrap="square" lIns="0" tIns="0" rIns="0" bIns="0" rtlCol="0">
            <a:spAutoFit/>
          </a:bodyPr>
          <a:lstStyle/>
          <a:p>
            <a:r>
              <a:rPr lang="en-GB" sz="900" dirty="0">
                <a:solidFill>
                  <a:schemeClr val="bg1">
                    <a:lumMod val="65000"/>
                  </a:schemeClr>
                </a:solidFill>
                <a:latin typeface="+mj-lt"/>
              </a:rPr>
              <a:t>Photo: WHO/S Bones</a:t>
            </a:r>
          </a:p>
        </p:txBody>
      </p:sp>
      <p:sp>
        <p:nvSpPr>
          <p:cNvPr id="2" name="Rectangle 1">
            <a:extLst>
              <a:ext uri="{FF2B5EF4-FFF2-40B4-BE49-F238E27FC236}">
                <a16:creationId xmlns:a16="http://schemas.microsoft.com/office/drawing/2014/main" id="{F7E8BC8D-8ADD-485C-B835-73CF9F195890}"/>
              </a:ext>
            </a:extLst>
          </p:cNvPr>
          <p:cNvSpPr/>
          <p:nvPr/>
        </p:nvSpPr>
        <p:spPr>
          <a:xfrm>
            <a:off x="432714" y="4525477"/>
            <a:ext cx="8201774" cy="1277273"/>
          </a:xfrm>
          <a:prstGeom prst="rect">
            <a:avLst/>
          </a:prstGeom>
        </p:spPr>
        <p:txBody>
          <a:bodyPr wrap="square">
            <a:spAutoFit/>
          </a:bodyPr>
          <a:lstStyle/>
          <a:p>
            <a:pPr marL="285750" indent="-285750">
              <a:buFont typeface="Arial" panose="020B0604020202020204" pitchFamily="34" charset="0"/>
              <a:buChar char="•"/>
            </a:pPr>
            <a:r>
              <a:rPr lang="en-US" dirty="0"/>
              <a:t>Estimate service coverage rates based on cost, distribution, population need and predicted scale-up; and,  </a:t>
            </a:r>
          </a:p>
          <a:p>
            <a:endParaRPr lang="en-US" sz="500" dirty="0"/>
          </a:p>
          <a:p>
            <a:pPr marL="285750" indent="-285750">
              <a:buFont typeface="Arial" panose="020B0604020202020204" pitchFamily="34" charset="0"/>
              <a:buChar char="•"/>
            </a:pPr>
            <a:r>
              <a:rPr lang="en-US" dirty="0"/>
              <a:t>Explore cost/service access trade-offs based on different models of public service delivery.</a:t>
            </a:r>
          </a:p>
        </p:txBody>
      </p:sp>
    </p:spTree>
    <p:extLst>
      <p:ext uri="{BB962C8B-B14F-4D97-AF65-F5344CB8AC3E}">
        <p14:creationId xmlns:p14="http://schemas.microsoft.com/office/powerpoint/2010/main" val="1542889462"/>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33"/>
          <p:cNvSpPr>
            <a:spLocks noGrp="1"/>
          </p:cNvSpPr>
          <p:nvPr>
            <p:ph type="title"/>
          </p:nvPr>
        </p:nvSpPr>
        <p:spPr>
          <a:xfrm>
            <a:off x="458655" y="615406"/>
            <a:ext cx="8226689" cy="524998"/>
          </a:xfrm>
        </p:spPr>
        <p:txBody>
          <a:bodyPr/>
          <a:lstStyle/>
          <a:p>
            <a:r>
              <a:rPr lang="en-US" dirty="0">
                <a:solidFill>
                  <a:srgbClr val="4D4D4D"/>
                </a:solidFill>
              </a:rPr>
              <a:t>Contact us</a:t>
            </a:r>
            <a:endParaRPr lang="en-US" cap="none" dirty="0">
              <a:solidFill>
                <a:srgbClr val="4D4D4D"/>
              </a:solidFill>
            </a:endParaRPr>
          </a:p>
        </p:txBody>
      </p:sp>
      <p:pic>
        <p:nvPicPr>
          <p:cNvPr id="50" name="Picture 2">
            <a:extLst>
              <a:ext uri="{FF2B5EF4-FFF2-40B4-BE49-F238E27FC236}">
                <a16:creationId xmlns:a16="http://schemas.microsoft.com/office/drawing/2014/main" id="{82E9FEB2-6E3E-4853-A9D0-F6ADD5DB3A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4012" y="6181869"/>
            <a:ext cx="2155589" cy="587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a:extLst>
              <a:ext uri="{FF2B5EF4-FFF2-40B4-BE49-F238E27FC236}">
                <a16:creationId xmlns:a16="http://schemas.microsoft.com/office/drawing/2014/main" id="{758AAE2C-E16F-4FEC-BDEB-523F0B9C69F5}"/>
              </a:ext>
            </a:extLst>
          </p:cNvPr>
          <p:cNvSpPr/>
          <p:nvPr/>
        </p:nvSpPr>
        <p:spPr>
          <a:xfrm>
            <a:off x="398415" y="4996927"/>
            <a:ext cx="8111186" cy="830997"/>
          </a:xfrm>
          <a:prstGeom prst="rect">
            <a:avLst/>
          </a:prstGeom>
        </p:spPr>
        <p:txBody>
          <a:bodyPr wrap="square">
            <a:spAutoFit/>
          </a:bodyPr>
          <a:lstStyle/>
          <a:p>
            <a:r>
              <a:rPr lang="en-US" sz="1600" dirty="0"/>
              <a:t>The authors alone are responsible for the views expressed in this article and they do not necessarily represent the views, decisions or policies of the institutions with which they are affiliated.</a:t>
            </a:r>
          </a:p>
        </p:txBody>
      </p:sp>
      <p:sp>
        <p:nvSpPr>
          <p:cNvPr id="6" name="Rectangle 5">
            <a:extLst>
              <a:ext uri="{FF2B5EF4-FFF2-40B4-BE49-F238E27FC236}">
                <a16:creationId xmlns:a16="http://schemas.microsoft.com/office/drawing/2014/main" id="{C0F8751D-C6C3-4C59-9172-AB1D55D77444}"/>
              </a:ext>
            </a:extLst>
          </p:cNvPr>
          <p:cNvSpPr/>
          <p:nvPr/>
        </p:nvSpPr>
        <p:spPr>
          <a:xfrm>
            <a:off x="361094" y="4689150"/>
            <a:ext cx="8324250" cy="307777"/>
          </a:xfrm>
          <a:prstGeom prst="rect">
            <a:avLst/>
          </a:prstGeom>
        </p:spPr>
        <p:txBody>
          <a:bodyPr wrap="square">
            <a:spAutoFit/>
          </a:bodyPr>
          <a:lstStyle/>
          <a:p>
            <a:r>
              <a:rPr lang="en-US" sz="1400" b="1" dirty="0"/>
              <a:t>© World Health Organization 2018</a:t>
            </a:r>
          </a:p>
        </p:txBody>
      </p:sp>
      <p:sp>
        <p:nvSpPr>
          <p:cNvPr id="9" name="Rectangle 8">
            <a:extLst>
              <a:ext uri="{FF2B5EF4-FFF2-40B4-BE49-F238E27FC236}">
                <a16:creationId xmlns:a16="http://schemas.microsoft.com/office/drawing/2014/main" id="{1D2306CD-2D73-4ACC-BDEB-E324BD267896}"/>
              </a:ext>
            </a:extLst>
          </p:cNvPr>
          <p:cNvSpPr/>
          <p:nvPr/>
        </p:nvSpPr>
        <p:spPr>
          <a:xfrm>
            <a:off x="458655" y="1448181"/>
            <a:ext cx="7866638" cy="584775"/>
          </a:xfrm>
          <a:prstGeom prst="rect">
            <a:avLst/>
          </a:prstGeom>
        </p:spPr>
        <p:txBody>
          <a:bodyPr wrap="square">
            <a:spAutoFit/>
          </a:bodyPr>
          <a:lstStyle/>
          <a:p>
            <a:r>
              <a:rPr lang="en-US" sz="1600" dirty="0"/>
              <a:t>For further information, or to request the Cervical Cancer Prevention and Control Costing Tool (C4PST), please contact: </a:t>
            </a:r>
            <a:r>
              <a:rPr lang="en-US" sz="1600" dirty="0">
                <a:hlinkClick r:id="rId4"/>
              </a:rPr>
              <a:t>ncdsurveillance@who.int</a:t>
            </a:r>
            <a:r>
              <a:rPr lang="en-US" sz="1600" dirty="0"/>
              <a:t> </a:t>
            </a:r>
          </a:p>
        </p:txBody>
      </p:sp>
    </p:spTree>
    <p:extLst>
      <p:ext uri="{BB962C8B-B14F-4D97-AF65-F5344CB8AC3E}">
        <p14:creationId xmlns:p14="http://schemas.microsoft.com/office/powerpoint/2010/main" val="3318018392"/>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33"/>
          <p:cNvSpPr>
            <a:spLocks noGrp="1"/>
          </p:cNvSpPr>
          <p:nvPr>
            <p:ph type="title"/>
          </p:nvPr>
        </p:nvSpPr>
        <p:spPr>
          <a:xfrm>
            <a:off x="458655" y="794825"/>
            <a:ext cx="8226689" cy="524998"/>
          </a:xfrm>
        </p:spPr>
        <p:txBody>
          <a:bodyPr/>
          <a:lstStyle/>
          <a:p>
            <a:r>
              <a:rPr lang="en-US" dirty="0"/>
              <a:t>ACKNOWLEDGEMENTS</a:t>
            </a:r>
            <a:endParaRPr lang="en-US" cap="none"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4012" y="6181869"/>
            <a:ext cx="2155589" cy="587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Rectangle 11">
            <a:extLst>
              <a:ext uri="{FF2B5EF4-FFF2-40B4-BE49-F238E27FC236}">
                <a16:creationId xmlns:a16="http://schemas.microsoft.com/office/drawing/2014/main" id="{F2F4281D-64D7-4974-8286-3BD653670124}"/>
              </a:ext>
            </a:extLst>
          </p:cNvPr>
          <p:cNvSpPr/>
          <p:nvPr/>
        </p:nvSpPr>
        <p:spPr>
          <a:xfrm>
            <a:off x="510680" y="1983545"/>
            <a:ext cx="8122637" cy="2613664"/>
          </a:xfrm>
          <a:prstGeom prst="rect">
            <a:avLst/>
          </a:prstGeom>
          <a:solidFill>
            <a:schemeClr val="bg1">
              <a:lumMod val="85000"/>
            </a:schemeClr>
          </a:solidFill>
        </p:spPr>
        <p:txBody>
          <a:bodyPr wrap="square">
            <a:spAutoFit/>
          </a:bodyPr>
          <a:lstStyle/>
          <a:p>
            <a:pPr algn="ctr">
              <a:lnSpc>
                <a:spcPct val="115000"/>
              </a:lnSpc>
              <a:spcAft>
                <a:spcPts val="1000"/>
              </a:spcAft>
            </a:pPr>
            <a:r>
              <a:rPr lang="en-US" dirty="0">
                <a:latin typeface="+mj-lt"/>
                <a:ea typeface="Calibri" panose="020F0502020204030204" pitchFamily="34" charset="0"/>
                <a:cs typeface="Arial" panose="020B0604020202020204" pitchFamily="34" charset="0"/>
              </a:rPr>
              <a:t>The Improving Data for Decision Making in Global Cervical Cancer Programmes (IDCCP) project and the development of this toolkit were made possible through a grant from the Bill &amp; Melinda Gates Foundation to the National Foundation for the U.S. Centers for Disease Control and Prevention (CDC Foundation). The project was implemented by a consortium of partners – the CDC Foundation, the U.S. Centers for Disease Control and Prevention (CDC), the George W. Bush Institute (Bush Institute), and the World Health Organization (WHO).</a:t>
            </a:r>
          </a:p>
        </p:txBody>
      </p:sp>
    </p:spTree>
    <p:extLst>
      <p:ext uri="{BB962C8B-B14F-4D97-AF65-F5344CB8AC3E}">
        <p14:creationId xmlns:p14="http://schemas.microsoft.com/office/powerpoint/2010/main" val="775367382"/>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33"/>
          <p:cNvSpPr>
            <a:spLocks noGrp="1"/>
          </p:cNvSpPr>
          <p:nvPr>
            <p:ph type="title"/>
          </p:nvPr>
        </p:nvSpPr>
        <p:spPr>
          <a:xfrm>
            <a:off x="583075" y="775614"/>
            <a:ext cx="8226689" cy="524998"/>
          </a:xfrm>
        </p:spPr>
        <p:txBody>
          <a:bodyPr/>
          <a:lstStyle/>
          <a:p>
            <a:r>
              <a:rPr lang="en-US" dirty="0"/>
              <a:t>IDENTIFIED NEED</a:t>
            </a:r>
            <a:endParaRPr lang="en-US" cap="none" dirty="0"/>
          </a:p>
        </p:txBody>
      </p:sp>
      <p:sp>
        <p:nvSpPr>
          <p:cNvPr id="6" name="Content Placeholder 5">
            <a:extLst>
              <a:ext uri="{FF2B5EF4-FFF2-40B4-BE49-F238E27FC236}">
                <a16:creationId xmlns:a16="http://schemas.microsoft.com/office/drawing/2014/main" id="{2261B618-E105-42A1-A8CB-9CF094E235EA}"/>
              </a:ext>
            </a:extLst>
          </p:cNvPr>
          <p:cNvSpPr>
            <a:spLocks noGrp="1"/>
          </p:cNvSpPr>
          <p:nvPr>
            <p:ph idx="1"/>
          </p:nvPr>
        </p:nvSpPr>
        <p:spPr>
          <a:xfrm>
            <a:off x="583075" y="1668259"/>
            <a:ext cx="3765303" cy="4583111"/>
          </a:xfrm>
        </p:spPr>
        <p:txBody>
          <a:bodyPr>
            <a:normAutofit fontScale="92500"/>
          </a:bodyPr>
          <a:lstStyle/>
          <a:p>
            <a:pPr marL="0" indent="0">
              <a:buNone/>
            </a:pPr>
            <a:r>
              <a:rPr lang="en-US" sz="2400" dirty="0">
                <a:solidFill>
                  <a:schemeClr val="accent1"/>
                </a:solidFill>
              </a:rPr>
              <a:t>A global absence of standardised tools and guidance, technical expertise, and implementation support for countries that are seeking to collect and use high-quality data to monitor, evaluate, and improve their cervical cancer screening and treatment programs.</a:t>
            </a:r>
            <a:endParaRPr lang="en-GB" sz="1600" dirty="0">
              <a:solidFill>
                <a:schemeClr val="accent1"/>
              </a:solidFill>
            </a:endParaRPr>
          </a:p>
        </p:txBody>
      </p:sp>
      <p:pic>
        <p:nvPicPr>
          <p:cNvPr id="10" name="Picture 9">
            <a:extLst>
              <a:ext uri="{FF2B5EF4-FFF2-40B4-BE49-F238E27FC236}">
                <a16:creationId xmlns:a16="http://schemas.microsoft.com/office/drawing/2014/main" id="{DFDB3CDA-12D8-42D0-9EB2-703ABA262C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51444" y="1970523"/>
            <a:ext cx="3765304" cy="2510202"/>
          </a:xfrm>
          <a:prstGeom prst="rect">
            <a:avLst/>
          </a:prstGeom>
        </p:spPr>
      </p:pic>
      <p:pic>
        <p:nvPicPr>
          <p:cNvPr id="17" name="Picture 2">
            <a:extLst>
              <a:ext uri="{FF2B5EF4-FFF2-40B4-BE49-F238E27FC236}">
                <a16:creationId xmlns:a16="http://schemas.microsoft.com/office/drawing/2014/main" id="{A72F2DBB-8277-4CEA-A130-AF0A56C5E7D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54012" y="6181869"/>
            <a:ext cx="2155589" cy="587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a:extLst>
              <a:ext uri="{FF2B5EF4-FFF2-40B4-BE49-F238E27FC236}">
                <a16:creationId xmlns:a16="http://schemas.microsoft.com/office/drawing/2014/main" id="{0788C7B2-7787-4D4A-8021-E5A0C82DD719}"/>
              </a:ext>
            </a:extLst>
          </p:cNvPr>
          <p:cNvSpPr txBox="1"/>
          <p:nvPr/>
        </p:nvSpPr>
        <p:spPr>
          <a:xfrm>
            <a:off x="4840811" y="4593265"/>
            <a:ext cx="2155589" cy="138499"/>
          </a:xfrm>
          <a:prstGeom prst="rect">
            <a:avLst/>
          </a:prstGeom>
          <a:noFill/>
        </p:spPr>
        <p:txBody>
          <a:bodyPr wrap="square" lIns="0" tIns="0" rIns="0" bIns="0" rtlCol="0">
            <a:spAutoFit/>
          </a:bodyPr>
          <a:lstStyle/>
          <a:p>
            <a:r>
              <a:rPr lang="en-GB" sz="900" dirty="0">
                <a:solidFill>
                  <a:schemeClr val="bg1">
                    <a:lumMod val="65000"/>
                  </a:schemeClr>
                </a:solidFill>
                <a:latin typeface="+mj-lt"/>
              </a:rPr>
              <a:t>Photo: WHO/P Goldschmid </a:t>
            </a:r>
          </a:p>
        </p:txBody>
      </p:sp>
    </p:spTree>
    <p:extLst>
      <p:ext uri="{BB962C8B-B14F-4D97-AF65-F5344CB8AC3E}">
        <p14:creationId xmlns:p14="http://schemas.microsoft.com/office/powerpoint/2010/main" val="4095790977"/>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33"/>
          <p:cNvSpPr>
            <a:spLocks noGrp="1"/>
          </p:cNvSpPr>
          <p:nvPr>
            <p:ph type="title"/>
          </p:nvPr>
        </p:nvSpPr>
        <p:spPr>
          <a:xfrm>
            <a:off x="457730" y="479430"/>
            <a:ext cx="8226689" cy="524998"/>
          </a:xfrm>
        </p:spPr>
        <p:txBody>
          <a:bodyPr/>
          <a:lstStyle/>
          <a:p>
            <a:r>
              <a:rPr lang="en-US" dirty="0"/>
              <a:t>PROJECT OBJECTIVE</a:t>
            </a:r>
            <a:endParaRPr lang="en-US" cap="none" dirty="0"/>
          </a:p>
        </p:txBody>
      </p:sp>
      <p:sp>
        <p:nvSpPr>
          <p:cNvPr id="4" name="Content Placeholder 3">
            <a:extLst>
              <a:ext uri="{FF2B5EF4-FFF2-40B4-BE49-F238E27FC236}">
                <a16:creationId xmlns:a16="http://schemas.microsoft.com/office/drawing/2014/main" id="{570BEE72-8811-494A-9C09-9BCC4A807DAB}"/>
              </a:ext>
            </a:extLst>
          </p:cNvPr>
          <p:cNvSpPr>
            <a:spLocks noGrp="1"/>
          </p:cNvSpPr>
          <p:nvPr>
            <p:ph idx="1"/>
          </p:nvPr>
        </p:nvSpPr>
        <p:spPr>
          <a:xfrm>
            <a:off x="600765" y="1243774"/>
            <a:ext cx="8226689" cy="3547098"/>
          </a:xfrm>
        </p:spPr>
        <p:txBody>
          <a:bodyPr>
            <a:normAutofit/>
          </a:bodyPr>
          <a:lstStyle/>
          <a:p>
            <a:pPr marL="0" indent="0">
              <a:buNone/>
            </a:pPr>
            <a:r>
              <a:rPr lang="en-US" sz="2200" dirty="0">
                <a:solidFill>
                  <a:schemeClr val="accent1"/>
                </a:solidFill>
              </a:rPr>
              <a:t>To improve and accelerate the availability of data for planning and improving global cervical cancer programmes by gathering information on data systems in select country contexts, and by developing global standards, tools, and guidance.</a:t>
            </a:r>
          </a:p>
          <a:p>
            <a:endParaRPr lang="en-GB" sz="2200" dirty="0"/>
          </a:p>
        </p:txBody>
      </p:sp>
      <p:pic>
        <p:nvPicPr>
          <p:cNvPr id="8" name="Picture 7">
            <a:extLst>
              <a:ext uri="{FF2B5EF4-FFF2-40B4-BE49-F238E27FC236}">
                <a16:creationId xmlns:a16="http://schemas.microsoft.com/office/drawing/2014/main" id="{5E5828C3-F9B8-4FE1-9021-E3BCDC17F3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6687" y="3313457"/>
            <a:ext cx="3814388" cy="2542926"/>
          </a:xfrm>
          <a:prstGeom prst="rect">
            <a:avLst/>
          </a:prstGeom>
        </p:spPr>
      </p:pic>
      <p:pic>
        <p:nvPicPr>
          <p:cNvPr id="15" name="Picture 2">
            <a:extLst>
              <a:ext uri="{FF2B5EF4-FFF2-40B4-BE49-F238E27FC236}">
                <a16:creationId xmlns:a16="http://schemas.microsoft.com/office/drawing/2014/main" id="{B4423E69-5185-499C-A1D0-1F685179037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54012" y="6181869"/>
            <a:ext cx="2155589" cy="587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a:extLst>
              <a:ext uri="{FF2B5EF4-FFF2-40B4-BE49-F238E27FC236}">
                <a16:creationId xmlns:a16="http://schemas.microsoft.com/office/drawing/2014/main" id="{546C9179-6729-436F-9785-CD603A57B7C3}"/>
              </a:ext>
            </a:extLst>
          </p:cNvPr>
          <p:cNvSpPr txBox="1"/>
          <p:nvPr/>
        </p:nvSpPr>
        <p:spPr>
          <a:xfrm>
            <a:off x="756687" y="5898587"/>
            <a:ext cx="1466008" cy="138499"/>
          </a:xfrm>
          <a:prstGeom prst="rect">
            <a:avLst/>
          </a:prstGeom>
          <a:noFill/>
        </p:spPr>
        <p:txBody>
          <a:bodyPr wrap="square" lIns="0" tIns="0" rIns="0" bIns="0" rtlCol="0">
            <a:spAutoFit/>
          </a:bodyPr>
          <a:lstStyle/>
          <a:p>
            <a:r>
              <a:rPr lang="en-GB" sz="900" dirty="0">
                <a:solidFill>
                  <a:schemeClr val="bg1">
                    <a:lumMod val="65000"/>
                  </a:schemeClr>
                </a:solidFill>
                <a:latin typeface="+mj-lt"/>
              </a:rPr>
              <a:t>Photo: WHO/S Bones</a:t>
            </a:r>
          </a:p>
        </p:txBody>
      </p:sp>
    </p:spTree>
    <p:extLst>
      <p:ext uri="{BB962C8B-B14F-4D97-AF65-F5344CB8AC3E}">
        <p14:creationId xmlns:p14="http://schemas.microsoft.com/office/powerpoint/2010/main" val="1392206979"/>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33"/>
          <p:cNvSpPr>
            <a:spLocks noGrp="1"/>
          </p:cNvSpPr>
          <p:nvPr>
            <p:ph type="title"/>
          </p:nvPr>
        </p:nvSpPr>
        <p:spPr/>
        <p:txBody>
          <a:bodyPr/>
          <a:lstStyle/>
          <a:p>
            <a:r>
              <a:rPr lang="en-US" dirty="0">
                <a:solidFill>
                  <a:srgbClr val="4D4D4D"/>
                </a:solidFill>
              </a:rPr>
              <a:t>TOOLKIT STRUCTURE </a:t>
            </a:r>
            <a:endParaRPr lang="en-US" cap="none" dirty="0">
              <a:solidFill>
                <a:srgbClr val="4D4D4D"/>
              </a:solidFill>
            </a:endParaRPr>
          </a:p>
        </p:txBody>
      </p:sp>
      <p:sp>
        <p:nvSpPr>
          <p:cNvPr id="28" name="Title 1">
            <a:extLst>
              <a:ext uri="{FF2B5EF4-FFF2-40B4-BE49-F238E27FC236}">
                <a16:creationId xmlns:a16="http://schemas.microsoft.com/office/drawing/2014/main" id="{371B35DA-4221-4FFC-B95D-706B90763CD2}"/>
              </a:ext>
            </a:extLst>
          </p:cNvPr>
          <p:cNvSpPr txBox="1">
            <a:spLocks/>
          </p:cNvSpPr>
          <p:nvPr/>
        </p:nvSpPr>
        <p:spPr>
          <a:xfrm>
            <a:off x="388456" y="1174902"/>
            <a:ext cx="3225194" cy="867574"/>
          </a:xfrm>
          <a:prstGeom prst="rect">
            <a:avLst/>
          </a:prstGeom>
          <a:solidFill>
            <a:schemeClr val="accent2">
              <a:lumMod val="40000"/>
              <a:lumOff val="60000"/>
            </a:schemeClr>
          </a:solidFill>
          <a:ln>
            <a:solidFill>
              <a:schemeClr val="accent2"/>
            </a:solidFill>
          </a:ln>
        </p:spPr>
        <p:txBody>
          <a:bodyPr vert="horz" lIns="91440" tIns="45720" rIns="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nSpc>
                <a:spcPct val="100000"/>
              </a:lnSpc>
              <a:spcBef>
                <a:spcPts val="375"/>
              </a:spcBef>
              <a:spcAft>
                <a:spcPts val="750"/>
              </a:spcAft>
              <a:defRPr/>
            </a:pPr>
            <a:r>
              <a:rPr lang="en-US" sz="1600" b="1" kern="0" dirty="0">
                <a:solidFill>
                  <a:srgbClr val="4D4D4D"/>
                </a:solidFill>
                <a:latin typeface="Arial Narrow" panose="020B0606020202030204" pitchFamily="34" charset="0"/>
                <a:ea typeface="Times New Roman" panose="02020603050405020304" pitchFamily="18" charset="0"/>
                <a:cs typeface="Times New Roman" panose="02020603050405020304" pitchFamily="18" charset="0"/>
              </a:rPr>
              <a:t>How to identify opportunities for strengthening country data and data systems? </a:t>
            </a:r>
          </a:p>
        </p:txBody>
      </p:sp>
      <p:sp>
        <p:nvSpPr>
          <p:cNvPr id="29" name="Title 1">
            <a:extLst>
              <a:ext uri="{FF2B5EF4-FFF2-40B4-BE49-F238E27FC236}">
                <a16:creationId xmlns:a16="http://schemas.microsoft.com/office/drawing/2014/main" id="{4FF8EDF7-4067-441E-A559-8DFC8A9EE766}"/>
              </a:ext>
            </a:extLst>
          </p:cNvPr>
          <p:cNvSpPr txBox="1">
            <a:spLocks/>
          </p:cNvSpPr>
          <p:nvPr/>
        </p:nvSpPr>
        <p:spPr>
          <a:xfrm>
            <a:off x="383338" y="5102959"/>
            <a:ext cx="3215727" cy="914090"/>
          </a:xfrm>
          <a:prstGeom prst="rect">
            <a:avLst/>
          </a:prstGeom>
          <a:solidFill>
            <a:schemeClr val="accent2">
              <a:lumMod val="40000"/>
              <a:lumOff val="60000"/>
            </a:schemeClr>
          </a:solidFill>
          <a:ln>
            <a:solidFill>
              <a:schemeClr val="accent2"/>
            </a:solidFill>
          </a:ln>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nSpc>
                <a:spcPct val="100000"/>
              </a:lnSpc>
              <a:spcBef>
                <a:spcPts val="375"/>
              </a:spcBef>
              <a:spcAft>
                <a:spcPts val="750"/>
              </a:spcAft>
              <a:defRPr/>
            </a:pPr>
            <a:r>
              <a:rPr lang="en-US" sz="1600" b="1" kern="0" dirty="0">
                <a:solidFill>
                  <a:srgbClr val="4D4D4D"/>
                </a:solidFill>
                <a:latin typeface="Arial Narrow" panose="020B0606020202030204" pitchFamily="34" charset="0"/>
                <a:ea typeface="Times New Roman" panose="02020603050405020304" pitchFamily="18" charset="0"/>
                <a:cs typeface="Times New Roman" panose="02020603050405020304" pitchFamily="18" charset="0"/>
              </a:rPr>
              <a:t>How to estimate costs of cervical cancer screening &amp; treatment programs?  </a:t>
            </a:r>
          </a:p>
        </p:txBody>
      </p:sp>
      <p:sp>
        <p:nvSpPr>
          <p:cNvPr id="30" name="Title 1">
            <a:extLst>
              <a:ext uri="{FF2B5EF4-FFF2-40B4-BE49-F238E27FC236}">
                <a16:creationId xmlns:a16="http://schemas.microsoft.com/office/drawing/2014/main" id="{53A59C60-1939-4FC8-A61C-547FF0D1CE95}"/>
              </a:ext>
            </a:extLst>
          </p:cNvPr>
          <p:cNvSpPr txBox="1">
            <a:spLocks/>
          </p:cNvSpPr>
          <p:nvPr/>
        </p:nvSpPr>
        <p:spPr>
          <a:xfrm>
            <a:off x="386700" y="2160542"/>
            <a:ext cx="3209722" cy="920221"/>
          </a:xfrm>
          <a:prstGeom prst="rect">
            <a:avLst/>
          </a:prstGeom>
          <a:solidFill>
            <a:schemeClr val="accent2">
              <a:lumMod val="40000"/>
              <a:lumOff val="60000"/>
            </a:schemeClr>
          </a:solidFill>
          <a:ln>
            <a:solidFill>
              <a:schemeClr val="accent2"/>
            </a:solidFill>
          </a:ln>
        </p:spPr>
        <p:txBody>
          <a:bodyPr vert="horz" lIns="91440" tIns="91440" rIns="0" bIns="9144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nSpc>
                <a:spcPct val="115000"/>
              </a:lnSpc>
              <a:spcBef>
                <a:spcPts val="375"/>
              </a:spcBef>
              <a:spcAft>
                <a:spcPts val="750"/>
              </a:spcAft>
              <a:defRPr/>
            </a:pPr>
            <a:r>
              <a:rPr lang="en-US" sz="1600" b="1" kern="0" dirty="0">
                <a:solidFill>
                  <a:srgbClr val="4D4D4D"/>
                </a:solidFill>
                <a:latin typeface="Arial Narrow" panose="020B0606020202030204" pitchFamily="34" charset="0"/>
                <a:ea typeface="Times New Roman" panose="02020603050405020304" pitchFamily="18" charset="0"/>
                <a:cs typeface="Times New Roman" panose="02020603050405020304" pitchFamily="18" charset="0"/>
              </a:rPr>
              <a:t>How to measure population coverage of cervical cancer screening and secondary prevention? </a:t>
            </a:r>
          </a:p>
        </p:txBody>
      </p:sp>
      <p:sp>
        <p:nvSpPr>
          <p:cNvPr id="31" name="Title 1">
            <a:extLst>
              <a:ext uri="{FF2B5EF4-FFF2-40B4-BE49-F238E27FC236}">
                <a16:creationId xmlns:a16="http://schemas.microsoft.com/office/drawing/2014/main" id="{FF0E6E52-A843-4DB0-98DC-162478DAF1A8}"/>
              </a:ext>
            </a:extLst>
          </p:cNvPr>
          <p:cNvSpPr txBox="1">
            <a:spLocks/>
          </p:cNvSpPr>
          <p:nvPr/>
        </p:nvSpPr>
        <p:spPr>
          <a:xfrm>
            <a:off x="386700" y="4103786"/>
            <a:ext cx="3209722" cy="880257"/>
          </a:xfrm>
          <a:prstGeom prst="rect">
            <a:avLst/>
          </a:prstGeom>
          <a:solidFill>
            <a:schemeClr val="accent2">
              <a:lumMod val="40000"/>
              <a:lumOff val="60000"/>
            </a:schemeClr>
          </a:solidFill>
          <a:ln>
            <a:solidFill>
              <a:schemeClr val="accent2"/>
            </a:solidFill>
          </a:ln>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nSpc>
                <a:spcPct val="115000"/>
              </a:lnSpc>
              <a:spcBef>
                <a:spcPts val="375"/>
              </a:spcBef>
              <a:spcAft>
                <a:spcPts val="750"/>
              </a:spcAft>
              <a:defRPr/>
            </a:pPr>
            <a:r>
              <a:rPr lang="en-US" sz="1600" b="1" kern="0" dirty="0">
                <a:solidFill>
                  <a:srgbClr val="4D4D4D"/>
                </a:solidFill>
                <a:latin typeface="Arial Narrow" panose="020B0606020202030204" pitchFamily="34" charset="0"/>
                <a:ea typeface="Times New Roman" panose="02020603050405020304" pitchFamily="18" charset="0"/>
                <a:cs typeface="Times New Roman" panose="02020603050405020304" pitchFamily="18" charset="0"/>
              </a:rPr>
              <a:t>How to survey facilities for service readiness, service availability, service quality? </a:t>
            </a:r>
          </a:p>
        </p:txBody>
      </p:sp>
      <p:sp>
        <p:nvSpPr>
          <p:cNvPr id="32" name="Title 1">
            <a:extLst>
              <a:ext uri="{FF2B5EF4-FFF2-40B4-BE49-F238E27FC236}">
                <a16:creationId xmlns:a16="http://schemas.microsoft.com/office/drawing/2014/main" id="{BC8EA155-F497-4CDC-AEA5-9DCEAA18E4E4}"/>
              </a:ext>
            </a:extLst>
          </p:cNvPr>
          <p:cNvSpPr txBox="1">
            <a:spLocks/>
          </p:cNvSpPr>
          <p:nvPr/>
        </p:nvSpPr>
        <p:spPr>
          <a:xfrm>
            <a:off x="383066" y="3193676"/>
            <a:ext cx="3213362" cy="760924"/>
          </a:xfrm>
          <a:prstGeom prst="rect">
            <a:avLst/>
          </a:prstGeom>
          <a:solidFill>
            <a:schemeClr val="accent2">
              <a:lumMod val="40000"/>
              <a:lumOff val="60000"/>
            </a:schemeClr>
          </a:solidFill>
          <a:ln>
            <a:solidFill>
              <a:schemeClr val="accent2"/>
            </a:solidFill>
          </a:ln>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nSpc>
                <a:spcPct val="100000"/>
              </a:lnSpc>
              <a:spcBef>
                <a:spcPts val="375"/>
              </a:spcBef>
              <a:spcAft>
                <a:spcPts val="750"/>
              </a:spcAft>
              <a:defRPr/>
            </a:pPr>
            <a:r>
              <a:rPr lang="en-US" sz="1600" b="1" kern="0" dirty="0">
                <a:solidFill>
                  <a:srgbClr val="4D4D4D"/>
                </a:solidFill>
                <a:latin typeface="Arial Narrow" panose="020B0606020202030204" pitchFamily="34" charset="0"/>
                <a:ea typeface="Times New Roman" panose="02020603050405020304" pitchFamily="18" charset="0"/>
                <a:cs typeface="Times New Roman" panose="02020603050405020304" pitchFamily="18" charset="0"/>
              </a:rPr>
              <a:t>How to routinely monitor patients and programs?</a:t>
            </a:r>
          </a:p>
        </p:txBody>
      </p:sp>
      <p:grpSp>
        <p:nvGrpSpPr>
          <p:cNvPr id="33" name="Group 32">
            <a:extLst>
              <a:ext uri="{FF2B5EF4-FFF2-40B4-BE49-F238E27FC236}">
                <a16:creationId xmlns:a16="http://schemas.microsoft.com/office/drawing/2014/main" id="{8564FD74-C106-49EA-BF07-7261E84A61B3}"/>
              </a:ext>
            </a:extLst>
          </p:cNvPr>
          <p:cNvGrpSpPr/>
          <p:nvPr/>
        </p:nvGrpSpPr>
        <p:grpSpPr>
          <a:xfrm>
            <a:off x="3695241" y="1190293"/>
            <a:ext cx="5064648" cy="804593"/>
            <a:chOff x="3714084" y="943672"/>
            <a:chExt cx="5429916" cy="959557"/>
          </a:xfrm>
          <a:solidFill>
            <a:schemeClr val="accent2">
              <a:lumMod val="40000"/>
              <a:lumOff val="60000"/>
            </a:schemeClr>
          </a:solidFill>
        </p:grpSpPr>
        <p:sp>
          <p:nvSpPr>
            <p:cNvPr id="35" name="Title 1">
              <a:extLst>
                <a:ext uri="{FF2B5EF4-FFF2-40B4-BE49-F238E27FC236}">
                  <a16:creationId xmlns:a16="http://schemas.microsoft.com/office/drawing/2014/main" id="{4DDB3700-0E36-48C7-84C5-3C22AB964EF0}"/>
                </a:ext>
              </a:extLst>
            </p:cNvPr>
            <p:cNvSpPr txBox="1">
              <a:spLocks/>
            </p:cNvSpPr>
            <p:nvPr/>
          </p:nvSpPr>
          <p:spPr>
            <a:xfrm>
              <a:off x="4038600" y="943672"/>
              <a:ext cx="5105400" cy="959557"/>
            </a:xfrm>
            <a:prstGeom prst="rect">
              <a:avLst/>
            </a:prstGeom>
            <a:grpFill/>
            <a:ln>
              <a:solidFill>
                <a:srgbClr val="C00000"/>
              </a:solidFill>
            </a:ln>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nSpc>
                  <a:spcPct val="120000"/>
                </a:lnSpc>
                <a:spcBef>
                  <a:spcPts val="0"/>
                </a:spcBef>
                <a:spcAft>
                  <a:spcPts val="0"/>
                </a:spcAft>
                <a:defRPr/>
              </a:pPr>
              <a:r>
                <a:rPr lang="en-US" sz="1800" b="1" kern="0" dirty="0">
                  <a:solidFill>
                    <a:schemeClr val="bg1"/>
                  </a:solidFill>
                  <a:latin typeface="Arial Narrow" panose="020B0606020202030204" pitchFamily="34" charset="0"/>
                  <a:ea typeface="Times New Roman" panose="02020603050405020304" pitchFamily="18" charset="0"/>
                  <a:cs typeface="Times New Roman" panose="02020603050405020304" pitchFamily="18" charset="0"/>
                </a:rPr>
                <a:t>SECTION 1: RAPID SITUATIONAL ASSESSMENT OF DATA AND DATA SYSTEMS</a:t>
              </a:r>
              <a:endParaRPr lang="en-US" sz="1800" kern="0" dirty="0">
                <a:solidFill>
                  <a:schemeClr val="bg1"/>
                </a:solidFill>
                <a:latin typeface="Arial Narrow" panose="020B0606020202030204" pitchFamily="34" charset="0"/>
                <a:ea typeface="Times New Roman" panose="02020603050405020304" pitchFamily="18" charset="0"/>
                <a:cs typeface="Times New Roman" panose="02020603050405020304" pitchFamily="18" charset="0"/>
              </a:endParaRPr>
            </a:p>
          </p:txBody>
        </p:sp>
        <p:sp>
          <p:nvSpPr>
            <p:cNvPr id="36" name="Right Arrow 20">
              <a:extLst>
                <a:ext uri="{FF2B5EF4-FFF2-40B4-BE49-F238E27FC236}">
                  <a16:creationId xmlns:a16="http://schemas.microsoft.com/office/drawing/2014/main" id="{704A3FAB-C679-47E2-AD94-DBF7C4520279}"/>
                </a:ext>
              </a:extLst>
            </p:cNvPr>
            <p:cNvSpPr/>
            <p:nvPr/>
          </p:nvSpPr>
          <p:spPr>
            <a:xfrm>
              <a:off x="3714084" y="1324893"/>
              <a:ext cx="236496" cy="173421"/>
            </a:xfrm>
            <a:prstGeom prst="rightArrow">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03252D54-7D7E-4F08-B093-358E0387C274}"/>
              </a:ext>
            </a:extLst>
          </p:cNvPr>
          <p:cNvGrpSpPr/>
          <p:nvPr/>
        </p:nvGrpSpPr>
        <p:grpSpPr>
          <a:xfrm>
            <a:off x="3687957" y="5102960"/>
            <a:ext cx="5071440" cy="812684"/>
            <a:chOff x="3706800" y="4832236"/>
            <a:chExt cx="5437198" cy="969206"/>
          </a:xfrm>
          <a:solidFill>
            <a:schemeClr val="accent2">
              <a:lumMod val="40000"/>
              <a:lumOff val="60000"/>
            </a:schemeClr>
          </a:solidFill>
        </p:grpSpPr>
        <p:sp>
          <p:nvSpPr>
            <p:cNvPr id="38" name="Title 1">
              <a:extLst>
                <a:ext uri="{FF2B5EF4-FFF2-40B4-BE49-F238E27FC236}">
                  <a16:creationId xmlns:a16="http://schemas.microsoft.com/office/drawing/2014/main" id="{94F7989F-5E1C-4190-A5B0-39DB7FAA6485}"/>
                </a:ext>
              </a:extLst>
            </p:cNvPr>
            <p:cNvSpPr txBox="1">
              <a:spLocks/>
            </p:cNvSpPr>
            <p:nvPr/>
          </p:nvSpPr>
          <p:spPr>
            <a:xfrm>
              <a:off x="4038599" y="4832236"/>
              <a:ext cx="5105399" cy="969206"/>
            </a:xfrm>
            <a:prstGeom prst="rect">
              <a:avLst/>
            </a:prstGeom>
            <a:grpFill/>
            <a:ln>
              <a:solidFill>
                <a:srgbClr val="C00000"/>
              </a:solidFill>
            </a:ln>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nSpc>
                  <a:spcPct val="120000"/>
                </a:lnSpc>
                <a:spcBef>
                  <a:spcPts val="0"/>
                </a:spcBef>
                <a:spcAft>
                  <a:spcPts val="0"/>
                </a:spcAft>
                <a:defRPr/>
              </a:pPr>
              <a:r>
                <a:rPr lang="en-US" sz="1800" b="1" kern="0" dirty="0">
                  <a:solidFill>
                    <a:schemeClr val="bg1"/>
                  </a:solidFill>
                  <a:latin typeface="Arial Narrow" panose="020B0606020202030204" pitchFamily="34" charset="0"/>
                  <a:ea typeface="Times New Roman" panose="02020603050405020304" pitchFamily="18" charset="0"/>
                  <a:cs typeface="Times New Roman" panose="02020603050405020304" pitchFamily="18" charset="0"/>
                </a:rPr>
                <a:t>SECTION 5: PREVENTION AND CONTROL COSTING</a:t>
              </a:r>
              <a:endParaRPr lang="en-US" sz="1800" kern="0" dirty="0">
                <a:solidFill>
                  <a:schemeClr val="bg1"/>
                </a:solidFill>
                <a:latin typeface="Arial Narrow" panose="020B0606020202030204" pitchFamily="34" charset="0"/>
                <a:ea typeface="Times New Roman" panose="02020603050405020304" pitchFamily="18" charset="0"/>
                <a:cs typeface="Times New Roman" panose="02020603050405020304" pitchFamily="18" charset="0"/>
              </a:endParaRPr>
            </a:p>
          </p:txBody>
        </p:sp>
        <p:sp>
          <p:nvSpPr>
            <p:cNvPr id="39" name="Right Arrow 23">
              <a:extLst>
                <a:ext uri="{FF2B5EF4-FFF2-40B4-BE49-F238E27FC236}">
                  <a16:creationId xmlns:a16="http://schemas.microsoft.com/office/drawing/2014/main" id="{87E4F041-E2A3-458A-B36D-E7DE30F0DC54}"/>
                </a:ext>
              </a:extLst>
            </p:cNvPr>
            <p:cNvSpPr/>
            <p:nvPr/>
          </p:nvSpPr>
          <p:spPr>
            <a:xfrm>
              <a:off x="3706800" y="5230128"/>
              <a:ext cx="236496" cy="173421"/>
            </a:xfrm>
            <a:prstGeom prst="rightArrow">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0" name="Group 39">
            <a:extLst>
              <a:ext uri="{FF2B5EF4-FFF2-40B4-BE49-F238E27FC236}">
                <a16:creationId xmlns:a16="http://schemas.microsoft.com/office/drawing/2014/main" id="{D54E3A1D-F0E6-48D2-8D64-3E2FC74E52A1}"/>
              </a:ext>
            </a:extLst>
          </p:cNvPr>
          <p:cNvGrpSpPr/>
          <p:nvPr/>
        </p:nvGrpSpPr>
        <p:grpSpPr>
          <a:xfrm>
            <a:off x="3695242" y="2228972"/>
            <a:ext cx="5056004" cy="742411"/>
            <a:chOff x="3714084" y="1991407"/>
            <a:chExt cx="5420649" cy="885399"/>
          </a:xfrm>
          <a:solidFill>
            <a:schemeClr val="accent2">
              <a:lumMod val="40000"/>
              <a:lumOff val="60000"/>
            </a:schemeClr>
          </a:solidFill>
        </p:grpSpPr>
        <p:sp>
          <p:nvSpPr>
            <p:cNvPr id="41" name="Title 1">
              <a:extLst>
                <a:ext uri="{FF2B5EF4-FFF2-40B4-BE49-F238E27FC236}">
                  <a16:creationId xmlns:a16="http://schemas.microsoft.com/office/drawing/2014/main" id="{7DAD1F25-8169-4F09-8B1D-62072593189A}"/>
                </a:ext>
              </a:extLst>
            </p:cNvPr>
            <p:cNvSpPr txBox="1">
              <a:spLocks/>
            </p:cNvSpPr>
            <p:nvPr/>
          </p:nvSpPr>
          <p:spPr>
            <a:xfrm>
              <a:off x="4029333" y="1991407"/>
              <a:ext cx="5105400" cy="885399"/>
            </a:xfrm>
            <a:prstGeom prst="rect">
              <a:avLst/>
            </a:prstGeom>
            <a:grpFill/>
            <a:ln>
              <a:solidFill>
                <a:srgbClr val="C00000"/>
              </a:solidFill>
            </a:ln>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nSpc>
                  <a:spcPct val="120000"/>
                </a:lnSpc>
                <a:spcBef>
                  <a:spcPts val="0"/>
                </a:spcBef>
                <a:spcAft>
                  <a:spcPts val="0"/>
                </a:spcAft>
                <a:defRPr/>
              </a:pPr>
              <a:r>
                <a:rPr lang="en-US" sz="1800" b="1" kern="0" dirty="0">
                  <a:solidFill>
                    <a:schemeClr val="bg1"/>
                  </a:solidFill>
                  <a:latin typeface="Arial Narrow" panose="020B0606020202030204" pitchFamily="34" charset="0"/>
                  <a:ea typeface="Times New Roman" panose="02020603050405020304" pitchFamily="18" charset="0"/>
                  <a:cs typeface="Times New Roman" panose="02020603050405020304" pitchFamily="18" charset="0"/>
                </a:rPr>
                <a:t>SECTION 2: POPULATION-BASED SURVEY MODULES</a:t>
              </a:r>
              <a:endParaRPr lang="en-US" sz="1800" kern="0" dirty="0">
                <a:solidFill>
                  <a:schemeClr val="bg1"/>
                </a:solidFill>
                <a:latin typeface="Arial Narrow" panose="020B0606020202030204" pitchFamily="34" charset="0"/>
                <a:ea typeface="Times New Roman" panose="02020603050405020304" pitchFamily="18" charset="0"/>
                <a:cs typeface="Times New Roman" panose="02020603050405020304" pitchFamily="18" charset="0"/>
              </a:endParaRPr>
            </a:p>
          </p:txBody>
        </p:sp>
        <p:sp>
          <p:nvSpPr>
            <p:cNvPr id="42" name="Right Arrow 29">
              <a:extLst>
                <a:ext uri="{FF2B5EF4-FFF2-40B4-BE49-F238E27FC236}">
                  <a16:creationId xmlns:a16="http://schemas.microsoft.com/office/drawing/2014/main" id="{688604B6-9480-4921-A4AC-C13785F98677}"/>
                </a:ext>
              </a:extLst>
            </p:cNvPr>
            <p:cNvSpPr/>
            <p:nvPr/>
          </p:nvSpPr>
          <p:spPr>
            <a:xfrm>
              <a:off x="3714084" y="2362632"/>
              <a:ext cx="236496" cy="173421"/>
            </a:xfrm>
            <a:prstGeom prst="rightArrow">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a:extLst>
              <a:ext uri="{FF2B5EF4-FFF2-40B4-BE49-F238E27FC236}">
                <a16:creationId xmlns:a16="http://schemas.microsoft.com/office/drawing/2014/main" id="{F944DB65-6E8E-4D60-B1D7-6462DA211411}"/>
              </a:ext>
            </a:extLst>
          </p:cNvPr>
          <p:cNvGrpSpPr/>
          <p:nvPr/>
        </p:nvGrpSpPr>
        <p:grpSpPr>
          <a:xfrm>
            <a:off x="3695241" y="4154126"/>
            <a:ext cx="5064648" cy="745302"/>
            <a:chOff x="3714084" y="3883402"/>
            <a:chExt cx="5429916" cy="888846"/>
          </a:xfrm>
          <a:solidFill>
            <a:schemeClr val="accent2">
              <a:lumMod val="40000"/>
              <a:lumOff val="60000"/>
            </a:schemeClr>
          </a:solidFill>
        </p:grpSpPr>
        <p:sp>
          <p:nvSpPr>
            <p:cNvPr id="44" name="Title 1">
              <a:extLst>
                <a:ext uri="{FF2B5EF4-FFF2-40B4-BE49-F238E27FC236}">
                  <a16:creationId xmlns:a16="http://schemas.microsoft.com/office/drawing/2014/main" id="{980FAF88-2811-4F71-98FE-48D1DD746DA7}"/>
                </a:ext>
              </a:extLst>
            </p:cNvPr>
            <p:cNvSpPr txBox="1">
              <a:spLocks/>
            </p:cNvSpPr>
            <p:nvPr/>
          </p:nvSpPr>
          <p:spPr>
            <a:xfrm>
              <a:off x="4038600" y="3883402"/>
              <a:ext cx="5105400" cy="888846"/>
            </a:xfrm>
            <a:prstGeom prst="rect">
              <a:avLst/>
            </a:prstGeom>
            <a:grpFill/>
            <a:ln>
              <a:solidFill>
                <a:srgbClr val="C00000"/>
              </a:solidFill>
            </a:ln>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nSpc>
                  <a:spcPct val="120000"/>
                </a:lnSpc>
                <a:spcBef>
                  <a:spcPts val="0"/>
                </a:spcBef>
                <a:spcAft>
                  <a:spcPts val="0"/>
                </a:spcAft>
                <a:defRPr/>
              </a:pPr>
              <a:r>
                <a:rPr lang="en-US" sz="1800" b="1" kern="0" dirty="0">
                  <a:solidFill>
                    <a:schemeClr val="bg1"/>
                  </a:solidFill>
                  <a:latin typeface="Arial Narrow" panose="020B0606020202030204" pitchFamily="34" charset="0"/>
                  <a:ea typeface="Times New Roman" panose="02020603050405020304" pitchFamily="18" charset="0"/>
                  <a:cs typeface="Times New Roman" panose="02020603050405020304" pitchFamily="18" charset="0"/>
                </a:rPr>
                <a:t>SECTION 4: FACILITY-BASED SURVEYS</a:t>
              </a:r>
              <a:endParaRPr lang="en-US" sz="1800" kern="0" dirty="0">
                <a:solidFill>
                  <a:schemeClr val="bg1"/>
                </a:solidFill>
                <a:latin typeface="Arial Narrow" panose="020B0606020202030204" pitchFamily="34" charset="0"/>
                <a:ea typeface="Times New Roman" panose="02020603050405020304" pitchFamily="18" charset="0"/>
                <a:cs typeface="Times New Roman" panose="02020603050405020304" pitchFamily="18" charset="0"/>
              </a:endParaRPr>
            </a:p>
          </p:txBody>
        </p:sp>
        <p:sp>
          <p:nvSpPr>
            <p:cNvPr id="45" name="Right Arrow 32">
              <a:extLst>
                <a:ext uri="{FF2B5EF4-FFF2-40B4-BE49-F238E27FC236}">
                  <a16:creationId xmlns:a16="http://schemas.microsoft.com/office/drawing/2014/main" id="{7E269055-10FA-4BBE-AE07-1575D0A74023}"/>
                </a:ext>
              </a:extLst>
            </p:cNvPr>
            <p:cNvSpPr/>
            <p:nvPr/>
          </p:nvSpPr>
          <p:spPr>
            <a:xfrm>
              <a:off x="3714084" y="4288726"/>
              <a:ext cx="236496" cy="173421"/>
            </a:xfrm>
            <a:prstGeom prst="rightArrow">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a:extLst>
              <a:ext uri="{FF2B5EF4-FFF2-40B4-BE49-F238E27FC236}">
                <a16:creationId xmlns:a16="http://schemas.microsoft.com/office/drawing/2014/main" id="{DF3E657F-D557-4435-8A40-48B1DDDB6C26}"/>
              </a:ext>
            </a:extLst>
          </p:cNvPr>
          <p:cNvGrpSpPr/>
          <p:nvPr/>
        </p:nvGrpSpPr>
        <p:grpSpPr>
          <a:xfrm>
            <a:off x="3695241" y="3193676"/>
            <a:ext cx="5064647" cy="684030"/>
            <a:chOff x="3714084" y="2972455"/>
            <a:chExt cx="5429915" cy="815773"/>
          </a:xfrm>
          <a:solidFill>
            <a:schemeClr val="accent2">
              <a:lumMod val="40000"/>
              <a:lumOff val="60000"/>
            </a:schemeClr>
          </a:solidFill>
        </p:grpSpPr>
        <p:sp>
          <p:nvSpPr>
            <p:cNvPr id="47" name="Title 1">
              <a:extLst>
                <a:ext uri="{FF2B5EF4-FFF2-40B4-BE49-F238E27FC236}">
                  <a16:creationId xmlns:a16="http://schemas.microsoft.com/office/drawing/2014/main" id="{7CCA99EE-19E8-43A9-A4D0-E27A081616E4}"/>
                </a:ext>
              </a:extLst>
            </p:cNvPr>
            <p:cNvSpPr txBox="1">
              <a:spLocks/>
            </p:cNvSpPr>
            <p:nvPr/>
          </p:nvSpPr>
          <p:spPr>
            <a:xfrm>
              <a:off x="4038600" y="2972455"/>
              <a:ext cx="5105399" cy="815773"/>
            </a:xfrm>
            <a:prstGeom prst="rect">
              <a:avLst/>
            </a:prstGeom>
            <a:grpFill/>
            <a:ln>
              <a:solidFill>
                <a:srgbClr val="C00000"/>
              </a:solidFill>
            </a:ln>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nSpc>
                  <a:spcPct val="120000"/>
                </a:lnSpc>
                <a:spcBef>
                  <a:spcPts val="0"/>
                </a:spcBef>
                <a:spcAft>
                  <a:spcPts val="0"/>
                </a:spcAft>
                <a:defRPr/>
              </a:pPr>
              <a:r>
                <a:rPr lang="en-US" sz="1800" b="1" kern="0" dirty="0">
                  <a:solidFill>
                    <a:schemeClr val="bg1"/>
                  </a:solidFill>
                  <a:latin typeface="Arial Narrow" panose="020B0606020202030204" pitchFamily="34" charset="0"/>
                  <a:ea typeface="Times New Roman" panose="02020603050405020304" pitchFamily="18" charset="0"/>
                  <a:cs typeface="Times New Roman" panose="02020603050405020304" pitchFamily="18" charset="0"/>
                </a:rPr>
                <a:t>SECTION 3: PATIENT AND PROGRAMME MONITORING</a:t>
              </a:r>
              <a:endParaRPr lang="en-US" sz="1800" kern="0" dirty="0">
                <a:solidFill>
                  <a:schemeClr val="bg1"/>
                </a:solidFill>
                <a:latin typeface="Arial Narrow" panose="020B0606020202030204" pitchFamily="34" charset="0"/>
                <a:ea typeface="Times New Roman" panose="02020603050405020304" pitchFamily="18" charset="0"/>
                <a:cs typeface="Times New Roman" panose="02020603050405020304" pitchFamily="18" charset="0"/>
              </a:endParaRPr>
            </a:p>
          </p:txBody>
        </p:sp>
        <p:sp>
          <p:nvSpPr>
            <p:cNvPr id="48" name="Right Arrow 35">
              <a:extLst>
                <a:ext uri="{FF2B5EF4-FFF2-40B4-BE49-F238E27FC236}">
                  <a16:creationId xmlns:a16="http://schemas.microsoft.com/office/drawing/2014/main" id="{1036051A-5BEF-4908-A8AD-C7AE4FE496D4}"/>
                </a:ext>
              </a:extLst>
            </p:cNvPr>
            <p:cNvSpPr/>
            <p:nvPr/>
          </p:nvSpPr>
          <p:spPr>
            <a:xfrm>
              <a:off x="3714084" y="3337902"/>
              <a:ext cx="236496" cy="173421"/>
            </a:xfrm>
            <a:prstGeom prst="rightArrow">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50" name="Picture 2">
            <a:extLst>
              <a:ext uri="{FF2B5EF4-FFF2-40B4-BE49-F238E27FC236}">
                <a16:creationId xmlns:a16="http://schemas.microsoft.com/office/drawing/2014/main" id="{B1D84D19-8B67-4DD1-8904-2EAD059FCA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4012" y="6181869"/>
            <a:ext cx="2155589" cy="587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5899013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 fill="hold"/>
                                        <p:tgtEl>
                                          <p:spTgt spid="33"/>
                                        </p:tgtEl>
                                        <p:attrNameLst>
                                          <p:attrName>ppt_x</p:attrName>
                                        </p:attrNameLst>
                                      </p:cBhvr>
                                      <p:tavLst>
                                        <p:tav tm="0">
                                          <p:val>
                                            <p:strVal val="#ppt_x"/>
                                          </p:val>
                                        </p:tav>
                                        <p:tav tm="100000">
                                          <p:val>
                                            <p:strVal val="#ppt_x"/>
                                          </p:val>
                                        </p:tav>
                                      </p:tavLst>
                                    </p:anim>
                                    <p:anim calcmode="lin" valueType="num">
                                      <p:cBhvr additive="base">
                                        <p:cTn id="8"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0"/>
                                        </p:tgtEl>
                                        <p:attrNameLst>
                                          <p:attrName>style.visibility</p:attrName>
                                        </p:attrNameLst>
                                      </p:cBhvr>
                                      <p:to>
                                        <p:strVal val="visible"/>
                                      </p:to>
                                    </p:set>
                                    <p:anim calcmode="lin" valueType="num">
                                      <p:cBhvr additive="base">
                                        <p:cTn id="13" dur="500" fill="hold"/>
                                        <p:tgtEl>
                                          <p:spTgt spid="40"/>
                                        </p:tgtEl>
                                        <p:attrNameLst>
                                          <p:attrName>ppt_x</p:attrName>
                                        </p:attrNameLst>
                                      </p:cBhvr>
                                      <p:tavLst>
                                        <p:tav tm="0">
                                          <p:val>
                                            <p:strVal val="#ppt_x"/>
                                          </p:val>
                                        </p:tav>
                                        <p:tav tm="100000">
                                          <p:val>
                                            <p:strVal val="#ppt_x"/>
                                          </p:val>
                                        </p:tav>
                                      </p:tavLst>
                                    </p:anim>
                                    <p:anim calcmode="lin" valueType="num">
                                      <p:cBhvr additive="base">
                                        <p:cTn id="14"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6"/>
                                        </p:tgtEl>
                                        <p:attrNameLst>
                                          <p:attrName>style.visibility</p:attrName>
                                        </p:attrNameLst>
                                      </p:cBhvr>
                                      <p:to>
                                        <p:strVal val="visible"/>
                                      </p:to>
                                    </p:set>
                                    <p:anim calcmode="lin" valueType="num">
                                      <p:cBhvr additive="base">
                                        <p:cTn id="19" dur="500" fill="hold"/>
                                        <p:tgtEl>
                                          <p:spTgt spid="46"/>
                                        </p:tgtEl>
                                        <p:attrNameLst>
                                          <p:attrName>ppt_x</p:attrName>
                                        </p:attrNameLst>
                                      </p:cBhvr>
                                      <p:tavLst>
                                        <p:tav tm="0">
                                          <p:val>
                                            <p:strVal val="#ppt_x"/>
                                          </p:val>
                                        </p:tav>
                                        <p:tav tm="100000">
                                          <p:val>
                                            <p:strVal val="#ppt_x"/>
                                          </p:val>
                                        </p:tav>
                                      </p:tavLst>
                                    </p:anim>
                                    <p:anim calcmode="lin" valueType="num">
                                      <p:cBhvr additive="base">
                                        <p:cTn id="20"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3"/>
                                        </p:tgtEl>
                                        <p:attrNameLst>
                                          <p:attrName>style.visibility</p:attrName>
                                        </p:attrNameLst>
                                      </p:cBhvr>
                                      <p:to>
                                        <p:strVal val="visible"/>
                                      </p:to>
                                    </p:set>
                                    <p:anim calcmode="lin" valueType="num">
                                      <p:cBhvr additive="base">
                                        <p:cTn id="25" dur="500" fill="hold"/>
                                        <p:tgtEl>
                                          <p:spTgt spid="43"/>
                                        </p:tgtEl>
                                        <p:attrNameLst>
                                          <p:attrName>ppt_x</p:attrName>
                                        </p:attrNameLst>
                                      </p:cBhvr>
                                      <p:tavLst>
                                        <p:tav tm="0">
                                          <p:val>
                                            <p:strVal val="#ppt_x"/>
                                          </p:val>
                                        </p:tav>
                                        <p:tav tm="100000">
                                          <p:val>
                                            <p:strVal val="#ppt_x"/>
                                          </p:val>
                                        </p:tav>
                                      </p:tavLst>
                                    </p:anim>
                                    <p:anim calcmode="lin" valueType="num">
                                      <p:cBhvr additive="base">
                                        <p:cTn id="26"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additive="base">
                                        <p:cTn id="31" dur="500" fill="hold"/>
                                        <p:tgtEl>
                                          <p:spTgt spid="37"/>
                                        </p:tgtEl>
                                        <p:attrNameLst>
                                          <p:attrName>ppt_x</p:attrName>
                                        </p:attrNameLst>
                                      </p:cBhvr>
                                      <p:tavLst>
                                        <p:tav tm="0">
                                          <p:val>
                                            <p:strVal val="#ppt_x"/>
                                          </p:val>
                                        </p:tav>
                                        <p:tav tm="100000">
                                          <p:val>
                                            <p:strVal val="#ppt_x"/>
                                          </p:val>
                                        </p:tav>
                                      </p:tavLst>
                                    </p:anim>
                                    <p:anim calcmode="lin" valueType="num">
                                      <p:cBhvr additive="base">
                                        <p:cTn id="32"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prstClr val="black"/>
              <a:schemeClr val="accent1">
                <a:tint val="45000"/>
                <a:satMod val="400000"/>
              </a:schemeClr>
            </a:duotone>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Rapid situational assessment of data and data systems</a:t>
            </a:r>
          </a:p>
        </p:txBody>
      </p:sp>
      <p:sp>
        <p:nvSpPr>
          <p:cNvPr id="7" name="Text Placeholder 6"/>
          <p:cNvSpPr>
            <a:spLocks noGrp="1"/>
          </p:cNvSpPr>
          <p:nvPr>
            <p:ph type="body" sz="quarter" idx="14"/>
          </p:nvPr>
        </p:nvSpPr>
        <p:spPr/>
        <p:txBody>
          <a:bodyPr/>
          <a:lstStyle/>
          <a:p>
            <a:r>
              <a:rPr lang="en-US" dirty="0"/>
              <a:t>Purpose</a:t>
            </a:r>
          </a:p>
          <a:p>
            <a:r>
              <a:rPr lang="en-US" dirty="0"/>
              <a:t>Overview of components</a:t>
            </a:r>
          </a:p>
        </p:txBody>
      </p:sp>
      <p:sp>
        <p:nvSpPr>
          <p:cNvPr id="8" name="Text Placeholder 7"/>
          <p:cNvSpPr>
            <a:spLocks noGrp="1"/>
          </p:cNvSpPr>
          <p:nvPr>
            <p:ph type="body" sz="quarter" idx="15"/>
          </p:nvPr>
        </p:nvSpPr>
        <p:spPr>
          <a:xfrm>
            <a:off x="6024904" y="4188184"/>
            <a:ext cx="2640634" cy="2215810"/>
          </a:xfrm>
        </p:spPr>
        <p:txBody>
          <a:bodyPr/>
          <a:lstStyle/>
          <a:p>
            <a:r>
              <a:rPr lang="en-US" dirty="0"/>
              <a:t>01</a:t>
            </a:r>
          </a:p>
        </p:txBody>
      </p:sp>
      <p:pic>
        <p:nvPicPr>
          <p:cNvPr id="6" name="Picture 2">
            <a:extLst>
              <a:ext uri="{FF2B5EF4-FFF2-40B4-BE49-F238E27FC236}">
                <a16:creationId xmlns:a16="http://schemas.microsoft.com/office/drawing/2014/main" id="{F49FBFB4-EB68-49F1-AB40-CDE32A4E0FF5}"/>
              </a:ext>
            </a:extLst>
          </p:cNvPr>
          <p:cNvPicPr>
            <a:picLocks noChangeAspect="1" noChangeArrowheads="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027284" y="6504895"/>
            <a:ext cx="2428875" cy="200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45037658"/>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33"/>
          <p:cNvSpPr>
            <a:spLocks noGrp="1"/>
          </p:cNvSpPr>
          <p:nvPr>
            <p:ph type="title"/>
          </p:nvPr>
        </p:nvSpPr>
        <p:spPr>
          <a:xfrm>
            <a:off x="457731" y="457200"/>
            <a:ext cx="8226689" cy="524998"/>
          </a:xfrm>
        </p:spPr>
        <p:txBody>
          <a:bodyPr/>
          <a:lstStyle/>
          <a:p>
            <a:r>
              <a:rPr lang="en-US" dirty="0">
                <a:solidFill>
                  <a:srgbClr val="4D4D4D"/>
                </a:solidFill>
              </a:rPr>
              <a:t>Purpose</a:t>
            </a:r>
            <a:endParaRPr lang="en-US" cap="none" dirty="0">
              <a:solidFill>
                <a:srgbClr val="4D4D4D"/>
              </a:solidFill>
            </a:endParaRPr>
          </a:p>
        </p:txBody>
      </p:sp>
      <p:sp>
        <p:nvSpPr>
          <p:cNvPr id="49" name="Content Placeholder 3">
            <a:extLst>
              <a:ext uri="{FF2B5EF4-FFF2-40B4-BE49-F238E27FC236}">
                <a16:creationId xmlns:a16="http://schemas.microsoft.com/office/drawing/2014/main" id="{638DE0E0-8D7F-432C-914D-02232D9DBDF0}"/>
              </a:ext>
            </a:extLst>
          </p:cNvPr>
          <p:cNvSpPr txBox="1">
            <a:spLocks/>
          </p:cNvSpPr>
          <p:nvPr/>
        </p:nvSpPr>
        <p:spPr>
          <a:xfrm>
            <a:off x="611260" y="1394619"/>
            <a:ext cx="7706678" cy="3569997"/>
          </a:xfrm>
          <a:prstGeom prst="rect">
            <a:avLst/>
          </a:prstGeom>
        </p:spPr>
        <p:txBody>
          <a:bodyP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1800" dirty="0"/>
              <a:t>The Rapid Situational Assessment of Data and Data Systems supports countries to identify opportunities and challenges associated with implementing data systems for primary and secondary cervical cancer prevention and invasive cervical cancer treatment. </a:t>
            </a:r>
          </a:p>
          <a:p>
            <a:pPr marL="0" indent="0">
              <a:buNone/>
            </a:pPr>
            <a:endParaRPr lang="en-US" sz="1800" dirty="0"/>
          </a:p>
          <a:p>
            <a:pPr marL="0" indent="0">
              <a:buNone/>
            </a:pPr>
            <a:r>
              <a:rPr lang="en-US" sz="1800" dirty="0"/>
              <a:t>The goal of the data systems assessment is to contribute to the available evidence-base for planning and implementing cervical cancer monitoring and evaluation, surveillance, and information systems through documentation and analysis of country landscape, information systems, programmes, and services. This documentation and subsequent analysis leads to the development of actionable country-level recommendations. </a:t>
            </a:r>
          </a:p>
          <a:p>
            <a:pPr marL="0" indent="0">
              <a:buNone/>
            </a:pPr>
            <a:r>
              <a:rPr lang="en-US" sz="1400" dirty="0"/>
              <a:t>	</a:t>
            </a:r>
          </a:p>
        </p:txBody>
      </p:sp>
      <p:pic>
        <p:nvPicPr>
          <p:cNvPr id="50" name="Picture 2">
            <a:extLst>
              <a:ext uri="{FF2B5EF4-FFF2-40B4-BE49-F238E27FC236}">
                <a16:creationId xmlns:a16="http://schemas.microsoft.com/office/drawing/2014/main" id="{82E9FEB2-6E3E-4853-A9D0-F6ADD5DB3A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4012" y="6181869"/>
            <a:ext cx="2155589" cy="587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25537039"/>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33"/>
          <p:cNvSpPr>
            <a:spLocks noGrp="1"/>
          </p:cNvSpPr>
          <p:nvPr>
            <p:ph type="title"/>
          </p:nvPr>
        </p:nvSpPr>
        <p:spPr>
          <a:xfrm>
            <a:off x="457731" y="457200"/>
            <a:ext cx="8226689" cy="524998"/>
          </a:xfrm>
        </p:spPr>
        <p:txBody>
          <a:bodyPr/>
          <a:lstStyle/>
          <a:p>
            <a:r>
              <a:rPr lang="en-US" dirty="0">
                <a:solidFill>
                  <a:srgbClr val="4D4D4D"/>
                </a:solidFill>
              </a:rPr>
              <a:t>Overview of components</a:t>
            </a:r>
            <a:endParaRPr lang="en-US" cap="none" dirty="0">
              <a:solidFill>
                <a:srgbClr val="4D4D4D"/>
              </a:solidFill>
            </a:endParaRPr>
          </a:p>
        </p:txBody>
      </p:sp>
      <p:sp>
        <p:nvSpPr>
          <p:cNvPr id="49" name="Content Placeholder 3">
            <a:extLst>
              <a:ext uri="{FF2B5EF4-FFF2-40B4-BE49-F238E27FC236}">
                <a16:creationId xmlns:a16="http://schemas.microsoft.com/office/drawing/2014/main" id="{638DE0E0-8D7F-432C-914D-02232D9DBDF0}"/>
              </a:ext>
            </a:extLst>
          </p:cNvPr>
          <p:cNvSpPr txBox="1">
            <a:spLocks/>
          </p:cNvSpPr>
          <p:nvPr/>
        </p:nvSpPr>
        <p:spPr>
          <a:xfrm>
            <a:off x="717736" y="1203234"/>
            <a:ext cx="7706678" cy="3569997"/>
          </a:xfrm>
          <a:prstGeom prst="rect">
            <a:avLst/>
          </a:prstGeom>
        </p:spPr>
        <p:txBody>
          <a:bodyP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1750" dirty="0"/>
              <a:t>The steps and processes presented in the Data Systems Assessment Field Guide should act as a core foundation and can be further adapted and expanded into Standard Operating Procedures (SOPs), data collection tools, job aids and other practical materials for assessment implementation.</a:t>
            </a:r>
          </a:p>
          <a:p>
            <a:pPr marL="0" indent="0">
              <a:buNone/>
            </a:pPr>
            <a:endParaRPr lang="en-US" sz="1750" dirty="0"/>
          </a:p>
          <a:p>
            <a:pPr marL="0" indent="0">
              <a:buNone/>
            </a:pPr>
            <a:r>
              <a:rPr lang="en-US" sz="1750" dirty="0"/>
              <a:t>The Field Guide includes: </a:t>
            </a:r>
          </a:p>
          <a:p>
            <a:r>
              <a:rPr lang="en-US" sz="1750" dirty="0"/>
              <a:t>Description of assessment approach</a:t>
            </a:r>
          </a:p>
          <a:p>
            <a:r>
              <a:rPr lang="en-US" sz="1750" dirty="0"/>
              <a:t>Field Guide for planning and conducting the Data Systems Assessment</a:t>
            </a:r>
          </a:p>
          <a:p>
            <a:r>
              <a:rPr lang="en-US" sz="1750" dirty="0"/>
              <a:t>Assessment Tool </a:t>
            </a:r>
          </a:p>
          <a:p>
            <a:pPr lvl="1">
              <a:buFont typeface="Courier New" panose="02070309020205020404" pitchFamily="49" charset="0"/>
              <a:buChar char="o"/>
            </a:pPr>
            <a:r>
              <a:rPr lang="en-US" sz="1500" dirty="0"/>
              <a:t>Checklists outlining the roles and responsibilities for each phase of the assessment </a:t>
            </a:r>
          </a:p>
          <a:p>
            <a:pPr lvl="1">
              <a:buFont typeface="Courier New" panose="02070309020205020404" pitchFamily="49" charset="0"/>
              <a:buChar char="o"/>
            </a:pPr>
            <a:r>
              <a:rPr lang="en-US" sz="1500" dirty="0"/>
              <a:t>Quick Reference Guides: Assessment Tool Field Definitions, and Steps in the Assessment Process</a:t>
            </a:r>
          </a:p>
          <a:p>
            <a:pPr lvl="1">
              <a:buFont typeface="Courier New" panose="02070309020205020404" pitchFamily="49" charset="0"/>
              <a:buChar char="o"/>
            </a:pPr>
            <a:r>
              <a:rPr lang="en-US" sz="1500" dirty="0"/>
              <a:t>Data Systems Assessment Survey Tool for all assessment Domains (includes embedded guides for the methods and timing of data collection, as well as the synthesis of outputs)</a:t>
            </a:r>
          </a:p>
          <a:p>
            <a:r>
              <a:rPr lang="en-US" sz="1750" dirty="0"/>
              <a:t>Example of an excel-based Assessment Data Synthesis and Analysis Tool </a:t>
            </a:r>
          </a:p>
          <a:p>
            <a:pPr marL="0" indent="0">
              <a:buFont typeface="Arial" panose="020B0604020202020204" pitchFamily="34" charset="0"/>
              <a:buNone/>
            </a:pPr>
            <a:r>
              <a:rPr lang="en-US" sz="1400" dirty="0"/>
              <a:t>	</a:t>
            </a:r>
          </a:p>
        </p:txBody>
      </p:sp>
      <p:pic>
        <p:nvPicPr>
          <p:cNvPr id="50" name="Picture 2">
            <a:extLst>
              <a:ext uri="{FF2B5EF4-FFF2-40B4-BE49-F238E27FC236}">
                <a16:creationId xmlns:a16="http://schemas.microsoft.com/office/drawing/2014/main" id="{82E9FEB2-6E3E-4853-A9D0-F6ADD5DB3A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4012" y="6181869"/>
            <a:ext cx="2155589" cy="587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05260264"/>
      </p:ext>
    </p:extLst>
  </p:cSld>
  <p:clrMapOvr>
    <a:masterClrMapping/>
  </p:clrMapOvr>
  <p:transition>
    <p:fade/>
  </p:transition>
</p:sld>
</file>

<file path=ppt/theme/theme1.xml><?xml version="1.0" encoding="utf-8"?>
<a:theme xmlns:a="http://schemas.openxmlformats.org/drawingml/2006/main" name="Theme1">
  <a:themeElements>
    <a:clrScheme name="Custom 3">
      <a:dk1>
        <a:sysClr val="windowText" lastClr="000000"/>
      </a:dk1>
      <a:lt1>
        <a:sysClr val="window" lastClr="FFFFFF"/>
      </a:lt1>
      <a:dk2>
        <a:srgbClr val="242852"/>
      </a:dk2>
      <a:lt2>
        <a:srgbClr val="ACCBF9"/>
      </a:lt2>
      <a:accent1>
        <a:srgbClr val="3399FF"/>
      </a:accent1>
      <a:accent2>
        <a:srgbClr val="FF5050"/>
      </a:accent2>
      <a:accent3>
        <a:srgbClr val="CCCC00"/>
      </a:accent3>
      <a:accent4>
        <a:srgbClr val="FF9900"/>
      </a:accent4>
      <a:accent5>
        <a:srgbClr val="800080"/>
      </a:accent5>
      <a:accent6>
        <a:srgbClr val="D4BAE7"/>
      </a:accent6>
      <a:hlink>
        <a:srgbClr val="9454C3"/>
      </a:hlink>
      <a:folHlink>
        <a:srgbClr val="3EBBF0"/>
      </a:folHlink>
    </a:clrScheme>
    <a:fontScheme name="Duarte_SlideDocs">
      <a:majorFont>
        <a:latin typeface="Arial"/>
        <a:ea typeface=""/>
        <a:cs typeface=""/>
      </a:majorFont>
      <a:minorFont>
        <a:latin typeface="Georg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4"/>
        </a:solidFill>
        <a:ln>
          <a:noFill/>
        </a:ln>
      </a:spPr>
      <a:bodyPr rtlCol="0" anchor="ctr"/>
      <a:lstStyle>
        <a:defPPr algn="ctr">
          <a:defRPr dirty="0" err="1" smtClean="0">
            <a:latin typeface="+mj-lt"/>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defRPr sz="1100" dirty="0" err="1" smtClean="0">
            <a:solidFill>
              <a:schemeClr val="tx2"/>
            </a:solidFill>
            <a:latin typeface="+mj-lt"/>
          </a:defRPr>
        </a:defPPr>
      </a:lstStyle>
    </a:txDef>
  </a:objectDefaults>
  <a:extraClrSchemeLst/>
  <a:extLst>
    <a:ext uri="{05A4C25C-085E-4340-85A3-A5531E510DB2}">
      <thm15:themeFamily xmlns:thm15="http://schemas.microsoft.com/office/thememl/2012/main" name="Theme1" id="{ECCA69A6-1D63-4BEC-B1CD-23CD0A317C82}" vid="{8CB9758A-3DE9-4279-B7F8-F94A96C044C1}"/>
    </a:ext>
  </a:extLst>
</a:theme>
</file>

<file path=ppt/theme/theme2.xml><?xml version="1.0" encoding="utf-8"?>
<a:theme xmlns:a="http://schemas.openxmlformats.org/drawingml/2006/main" name="1_Duarte_Slidedocs">
  <a:themeElements>
    <a:clrScheme name="Custom 4">
      <a:dk1>
        <a:srgbClr val="2D2D2A"/>
      </a:dk1>
      <a:lt1>
        <a:sysClr val="window" lastClr="FFFFFF"/>
      </a:lt1>
      <a:dk2>
        <a:srgbClr val="696969"/>
      </a:dk2>
      <a:lt2>
        <a:srgbClr val="D1D1D1"/>
      </a:lt2>
      <a:accent1>
        <a:srgbClr val="E7B800"/>
      </a:accent1>
      <a:accent2>
        <a:srgbClr val="86AA00"/>
      </a:accent2>
      <a:accent3>
        <a:srgbClr val="00AFBB"/>
      </a:accent3>
      <a:accent4>
        <a:srgbClr val="2E9FDF"/>
      </a:accent4>
      <a:accent5>
        <a:srgbClr val="FF9E29"/>
      </a:accent5>
      <a:accent6>
        <a:srgbClr val="0F2855"/>
      </a:accent6>
      <a:hlink>
        <a:srgbClr val="64645D"/>
      </a:hlink>
      <a:folHlink>
        <a:srgbClr val="64645D"/>
      </a:folHlink>
    </a:clrScheme>
    <a:fontScheme name="Duarte_SlideDocs">
      <a:majorFont>
        <a:latin typeface="Arial"/>
        <a:ea typeface=""/>
        <a:cs typeface=""/>
      </a:majorFont>
      <a:minorFont>
        <a:latin typeface="Georg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4"/>
        </a:solidFill>
        <a:ln>
          <a:noFill/>
        </a:ln>
      </a:spPr>
      <a:bodyPr rtlCol="0" anchor="ctr"/>
      <a:lstStyle>
        <a:defPPr algn="ctr">
          <a:defRPr dirty="0" err="1" smtClean="0">
            <a:latin typeface="+mj-lt"/>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defRPr sz="1100" dirty="0" err="1" smtClean="0">
            <a:solidFill>
              <a:schemeClr val="tx2"/>
            </a:solidFill>
            <a:latin typeface="+mj-lt"/>
          </a:defRPr>
        </a:defPPr>
      </a:lstStyle>
    </a:txDef>
  </a:objectDefaults>
  <a:extraClrSchemeLst/>
</a:theme>
</file>

<file path=ppt/theme/theme3.xml><?xml version="1.0" encoding="utf-8"?>
<a:theme xmlns:a="http://schemas.openxmlformats.org/drawingml/2006/main" name="5_Duarte_Slidedocs">
  <a:themeElements>
    <a:clrScheme name="Custom 4">
      <a:dk1>
        <a:srgbClr val="2D2D2A"/>
      </a:dk1>
      <a:lt1>
        <a:sysClr val="window" lastClr="FFFFFF"/>
      </a:lt1>
      <a:dk2>
        <a:srgbClr val="696969"/>
      </a:dk2>
      <a:lt2>
        <a:srgbClr val="D1D1D1"/>
      </a:lt2>
      <a:accent1>
        <a:srgbClr val="E7B800"/>
      </a:accent1>
      <a:accent2>
        <a:srgbClr val="86AA00"/>
      </a:accent2>
      <a:accent3>
        <a:srgbClr val="00AFBB"/>
      </a:accent3>
      <a:accent4>
        <a:srgbClr val="2E9FDF"/>
      </a:accent4>
      <a:accent5>
        <a:srgbClr val="FF9E29"/>
      </a:accent5>
      <a:accent6>
        <a:srgbClr val="0F2855"/>
      </a:accent6>
      <a:hlink>
        <a:srgbClr val="64645D"/>
      </a:hlink>
      <a:folHlink>
        <a:srgbClr val="64645D"/>
      </a:folHlink>
    </a:clrScheme>
    <a:fontScheme name="Duarte_SlideDocs">
      <a:majorFont>
        <a:latin typeface="Arial"/>
        <a:ea typeface=""/>
        <a:cs typeface=""/>
      </a:majorFont>
      <a:minorFont>
        <a:latin typeface="Georg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4"/>
        </a:solidFill>
        <a:ln>
          <a:noFill/>
        </a:ln>
      </a:spPr>
      <a:bodyPr rtlCol="0" anchor="ctr"/>
      <a:lstStyle>
        <a:defPPr algn="ctr">
          <a:defRPr dirty="0" err="1" smtClean="0">
            <a:latin typeface="+mj-lt"/>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defRPr sz="1100" dirty="0" err="1" smtClean="0">
            <a:solidFill>
              <a:schemeClr val="tx2"/>
            </a:solidFill>
            <a:latin typeface="+mj-lt"/>
          </a:defRPr>
        </a:defPPr>
      </a:lstStyle>
    </a:txDef>
  </a:objectDefaults>
  <a:extraClrSchemeLst/>
</a:theme>
</file>

<file path=ppt/theme/theme4.xml><?xml version="1.0" encoding="utf-8"?>
<a:theme xmlns:a="http://schemas.openxmlformats.org/drawingml/2006/main" name="6_Duarte_Slidedocs">
  <a:themeElements>
    <a:clrScheme name="Custom 3">
      <a:dk1>
        <a:srgbClr val="2D2D2A"/>
      </a:dk1>
      <a:lt1>
        <a:sysClr val="window" lastClr="FFFFFF"/>
      </a:lt1>
      <a:dk2>
        <a:srgbClr val="696969"/>
      </a:dk2>
      <a:lt2>
        <a:srgbClr val="D1D1D1"/>
      </a:lt2>
      <a:accent1>
        <a:srgbClr val="E7B800"/>
      </a:accent1>
      <a:accent2>
        <a:srgbClr val="86AA00"/>
      </a:accent2>
      <a:accent3>
        <a:srgbClr val="00AFBB"/>
      </a:accent3>
      <a:accent4>
        <a:srgbClr val="2E9FDF"/>
      </a:accent4>
      <a:accent5>
        <a:srgbClr val="FF9E29"/>
      </a:accent5>
      <a:accent6>
        <a:srgbClr val="0F2855"/>
      </a:accent6>
      <a:hlink>
        <a:srgbClr val="FF9E29"/>
      </a:hlink>
      <a:folHlink>
        <a:srgbClr val="FF9E29"/>
      </a:folHlink>
    </a:clrScheme>
    <a:fontScheme name="Duarte_SlideDocs">
      <a:majorFont>
        <a:latin typeface="Arial"/>
        <a:ea typeface=""/>
        <a:cs typeface=""/>
      </a:majorFont>
      <a:minorFont>
        <a:latin typeface="Georg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4"/>
        </a:solidFill>
        <a:ln>
          <a:noFill/>
        </a:ln>
      </a:spPr>
      <a:bodyPr rtlCol="0" anchor="ctr"/>
      <a:lstStyle>
        <a:defPPr algn="ctr">
          <a:defRPr dirty="0" err="1" smtClean="0">
            <a:latin typeface="+mj-lt"/>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defRPr sz="1100" dirty="0" err="1" smtClean="0">
            <a:solidFill>
              <a:schemeClr val="tx2"/>
            </a:solidFill>
            <a:latin typeface="+mj-lt"/>
          </a:defRPr>
        </a:defPPr>
      </a:lstStyle>
    </a:tx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53CC392DC22E7489415DB8F26597636" ma:contentTypeVersion="9" ma:contentTypeDescription="Create a new document." ma:contentTypeScope="" ma:versionID="db27bbf174ef1d956686f241d7667316">
  <xsd:schema xmlns:xsd="http://www.w3.org/2001/XMLSchema" xmlns:xs="http://www.w3.org/2001/XMLSchema" xmlns:p="http://schemas.microsoft.com/office/2006/metadata/properties" xmlns:ns2="c7721803-891a-4599-bbd0-4ad5cf1fa5a6" xmlns:ns3="f1be2f73-faf2-459d-94d4-8efca3cc9cc8" targetNamespace="http://schemas.microsoft.com/office/2006/metadata/properties" ma:root="true" ma:fieldsID="c04d50adc552bcfaa8ba24ba1ab56ef9" ns2:_="" ns3:_="">
    <xsd:import namespace="c7721803-891a-4599-bbd0-4ad5cf1fa5a6"/>
    <xsd:import namespace="f1be2f73-faf2-459d-94d4-8efca3cc9cc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OCR" minOccurs="0"/>
                <xsd:element ref="ns3:SharedWithUsers" minOccurs="0"/>
                <xsd:element ref="ns3:SharedWithDetails" minOccurs="0"/>
                <xsd:element ref="ns2:MediaServiceEventHashCode" minOccurs="0"/>
                <xsd:element ref="ns2: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7721803-891a-4599-bbd0-4ad5cf1fa5a6"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MediaServiceAutoTags" ma:description=""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1be2f73-faf2-459d-94d4-8efca3cc9cc8"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A84EF2F-4E42-4B27-99B6-C6C1D051560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7721803-891a-4599-bbd0-4ad5cf1fa5a6"/>
    <ds:schemaRef ds:uri="f1be2f73-faf2-459d-94d4-8efca3cc9cc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89949E7-1E34-4109-BE10-7B324D96A8FF}">
  <ds:schemaRef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f1be2f73-faf2-459d-94d4-8efca3cc9cc8"/>
    <ds:schemaRef ds:uri="c7721803-891a-4599-bbd0-4ad5cf1fa5a6"/>
    <ds:schemaRef ds:uri="http://www.w3.org/XML/1998/namespace"/>
  </ds:schemaRefs>
</ds:datastoreItem>
</file>

<file path=customXml/itemProps3.xml><?xml version="1.0" encoding="utf-8"?>
<ds:datastoreItem xmlns:ds="http://schemas.openxmlformats.org/officeDocument/2006/customXml" ds:itemID="{3020F287-4DDF-4922-AE5C-EF1761BD45C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Theme1</Template>
  <TotalTime>792</TotalTime>
  <Words>1401</Words>
  <Application>Microsoft Office PowerPoint</Application>
  <PresentationFormat>On-screen Show (4:3)</PresentationFormat>
  <Paragraphs>155</Paragraphs>
  <Slides>22</Slides>
  <Notes>17</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22</vt:i4>
      </vt:variant>
    </vt:vector>
  </HeadingPairs>
  <TitlesOfParts>
    <vt:vector size="32" baseType="lpstr">
      <vt:lpstr>Arial</vt:lpstr>
      <vt:lpstr>Arial Narrow</vt:lpstr>
      <vt:lpstr>Calibri</vt:lpstr>
      <vt:lpstr>Courier New</vt:lpstr>
      <vt:lpstr>Georgia</vt:lpstr>
      <vt:lpstr>Times New Roman</vt:lpstr>
      <vt:lpstr>Theme1</vt:lpstr>
      <vt:lpstr>1_Duarte_Slidedocs</vt:lpstr>
      <vt:lpstr>5_Duarte_Slidedocs</vt:lpstr>
      <vt:lpstr>6_Duarte_Slidedocs</vt:lpstr>
      <vt:lpstr>PowerPoint Presentation</vt:lpstr>
      <vt:lpstr>Introduction</vt:lpstr>
      <vt:lpstr>ACKNOWLEDGEMENTS</vt:lpstr>
      <vt:lpstr>IDENTIFIED NEED</vt:lpstr>
      <vt:lpstr>PROJECT OBJECTIVE</vt:lpstr>
      <vt:lpstr>TOOLKIT STRUCTURE </vt:lpstr>
      <vt:lpstr>Rapid situational assessment of data and data systems</vt:lpstr>
      <vt:lpstr>Purpose</vt:lpstr>
      <vt:lpstr>Overview of components</vt:lpstr>
      <vt:lpstr>Population-based survey modules</vt:lpstr>
      <vt:lpstr>Purpose</vt:lpstr>
      <vt:lpstr>Overview of components</vt:lpstr>
      <vt:lpstr>Patient and programme monitoring</vt:lpstr>
      <vt:lpstr>Purpose</vt:lpstr>
      <vt:lpstr>Overview of components</vt:lpstr>
      <vt:lpstr>Facility-based surveys</vt:lpstr>
      <vt:lpstr>Purpose</vt:lpstr>
      <vt:lpstr>Overview of components</vt:lpstr>
      <vt:lpstr>Prevention and control costing-analysis and planning module for screening and treatment</vt:lpstr>
      <vt:lpstr>PurposE</vt:lpstr>
      <vt:lpstr>Overview of components</vt:lpstr>
      <vt:lpstr>Contact us</vt:lpstr>
    </vt:vector>
  </TitlesOfParts>
  <Company>Centers for Disease Control and Prevention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Lowe, Alyssa (CDC/ONDIEH/NCCDPHP) (CTR)</dc:creator>
  <cp:lastModifiedBy>SERRAO, Rosane De Barros</cp:lastModifiedBy>
  <cp:revision>90</cp:revision>
  <dcterms:created xsi:type="dcterms:W3CDTF">2015-06-04T17:40:41Z</dcterms:created>
  <dcterms:modified xsi:type="dcterms:W3CDTF">2019-02-04T16:28:51Z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0x010100253CC392DC22E7489415DB8F26597636</vt:lpwstr>
  </property>
</Properties>
</file>