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48" r:id="rId1"/>
    <p:sldMasterId id="2147483974" r:id="rId2"/>
    <p:sldMasterId id="2147483975" r:id="rId3"/>
    <p:sldMasterId id="2147483976" r:id="rId4"/>
  </p:sldMasterIdLst>
  <p:notesMasterIdLst>
    <p:notesMasterId r:id="rId91"/>
  </p:notesMasterIdLst>
  <p:handoutMasterIdLst>
    <p:handoutMasterId r:id="rId92"/>
  </p:handoutMasterIdLst>
  <p:sldIdLst>
    <p:sldId id="572" r:id="rId5"/>
    <p:sldId id="573" r:id="rId6"/>
    <p:sldId id="574" r:id="rId7"/>
    <p:sldId id="264" r:id="rId8"/>
    <p:sldId id="699" r:id="rId9"/>
    <p:sldId id="581" r:id="rId10"/>
    <p:sldId id="582" r:id="rId11"/>
    <p:sldId id="695" r:id="rId12"/>
    <p:sldId id="676" r:id="rId13"/>
    <p:sldId id="731" r:id="rId14"/>
    <p:sldId id="690" r:id="rId15"/>
    <p:sldId id="730" r:id="rId16"/>
    <p:sldId id="654" r:id="rId17"/>
    <p:sldId id="295" r:id="rId18"/>
    <p:sldId id="579" r:id="rId19"/>
    <p:sldId id="732" r:id="rId20"/>
    <p:sldId id="586" r:id="rId21"/>
    <p:sldId id="587" r:id="rId22"/>
    <p:sldId id="589" r:id="rId23"/>
    <p:sldId id="479" r:id="rId24"/>
    <p:sldId id="591" r:id="rId25"/>
    <p:sldId id="725" r:id="rId26"/>
    <p:sldId id="590" r:id="rId27"/>
    <p:sldId id="356" r:id="rId28"/>
    <p:sldId id="563" r:id="rId29"/>
    <p:sldId id="601" r:id="rId30"/>
    <p:sldId id="659" r:id="rId31"/>
    <p:sldId id="663" r:id="rId32"/>
    <p:sldId id="688" r:id="rId33"/>
    <p:sldId id="602" r:id="rId34"/>
    <p:sldId id="665" r:id="rId35"/>
    <p:sldId id="701" r:id="rId36"/>
    <p:sldId id="702" r:id="rId37"/>
    <p:sldId id="703" r:id="rId38"/>
    <p:sldId id="705" r:id="rId39"/>
    <p:sldId id="662" r:id="rId40"/>
    <p:sldId id="687" r:id="rId41"/>
    <p:sldId id="696" r:id="rId42"/>
    <p:sldId id="706" r:id="rId43"/>
    <p:sldId id="728" r:id="rId44"/>
    <p:sldId id="697" r:id="rId45"/>
    <p:sldId id="664" r:id="rId46"/>
    <p:sldId id="708" r:id="rId47"/>
    <p:sldId id="622" r:id="rId48"/>
    <p:sldId id="635" r:id="rId49"/>
    <p:sldId id="709" r:id="rId50"/>
    <p:sldId id="710" r:id="rId51"/>
    <p:sldId id="711" r:id="rId52"/>
    <p:sldId id="712" r:id="rId53"/>
    <p:sldId id="713" r:id="rId54"/>
    <p:sldId id="629" r:id="rId55"/>
    <p:sldId id="630" r:id="rId56"/>
    <p:sldId id="671" r:id="rId57"/>
    <p:sldId id="714" r:id="rId58"/>
    <p:sldId id="715" r:id="rId59"/>
    <p:sldId id="716" r:id="rId60"/>
    <p:sldId id="672" r:id="rId61"/>
    <p:sldId id="673" r:id="rId62"/>
    <p:sldId id="636" r:id="rId63"/>
    <p:sldId id="717" r:id="rId64"/>
    <p:sldId id="719" r:id="rId65"/>
    <p:sldId id="729" r:id="rId66"/>
    <p:sldId id="642" r:id="rId67"/>
    <p:sldId id="721" r:id="rId68"/>
    <p:sldId id="674" r:id="rId69"/>
    <p:sldId id="700" r:id="rId70"/>
    <p:sldId id="722" r:id="rId71"/>
    <p:sldId id="675" r:id="rId72"/>
    <p:sldId id="557" r:id="rId73"/>
    <p:sldId id="565" r:id="rId74"/>
    <p:sldId id="539" r:id="rId75"/>
    <p:sldId id="597" r:id="rId76"/>
    <p:sldId id="651" r:id="rId77"/>
    <p:sldId id="682" r:id="rId78"/>
    <p:sldId id="541" r:id="rId79"/>
    <p:sldId id="575" r:id="rId80"/>
    <p:sldId id="569" r:id="rId81"/>
    <p:sldId id="698" r:id="rId82"/>
    <p:sldId id="576" r:id="rId83"/>
    <p:sldId id="570" r:id="rId84"/>
    <p:sldId id="599" r:id="rId85"/>
    <p:sldId id="577" r:id="rId86"/>
    <p:sldId id="571" r:id="rId87"/>
    <p:sldId id="542" r:id="rId88"/>
    <p:sldId id="547" r:id="rId89"/>
    <p:sldId id="561" r:id="rId90"/>
  </p:sldIdLst>
  <p:sldSz cx="12192000" cy="6858000"/>
  <p:notesSz cx="6808788" cy="9940925"/>
  <p:custDataLst>
    <p:tags r:id="rId9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31">
          <p15:clr>
            <a:srgbClr val="A4A3A4"/>
          </p15:clr>
        </p15:guide>
        <p15:guide id="2" pos="2145">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ess Lawrie" initials="TL" lastIdx="5" clrIdx="0"/>
  <p:cmAuthor id="7" name="tscalway@gmail.com" initials="t [3]" lastIdx="1" clrIdx="7"/>
  <p:cmAuthor id="1" name="Aleena Wojcieszek" initials="AW" lastIdx="30" clrIdx="1"/>
  <p:cmAuthor id="2" name="BONET SEMENAS, Mercedes" initials="MBS" lastIdx="78" clrIdx="2"/>
  <p:cmAuthor id="3" name="Lushomo Lushomo" initials="LL" lastIdx="136" clrIdx="3"/>
  <p:cmAuthor id="4" name="Justine Joseph" initials="JJ" lastIdx="44" clrIdx="4"/>
  <p:cmAuthor id="5" name="tscalway@gmail.com" initials="t" lastIdx="1" clrIdx="5"/>
  <p:cmAuthor id="6" name="tscalway@gmail.com" initials="t [2]" lastIdx="1" clrIdx="6"/>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C236E"/>
    <a:srgbClr val="404040"/>
    <a:srgbClr val="1F7CB9"/>
    <a:srgbClr val="CC4F4F"/>
    <a:srgbClr val="D4E9E9"/>
    <a:srgbClr val="2BA8A7"/>
    <a:srgbClr val="78A2CF"/>
    <a:srgbClr val="ADD6D6"/>
    <a:srgbClr val="5991C3"/>
    <a:srgbClr val="96C3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12" autoAdjust="0"/>
    <p:restoredTop sz="94169" autoAdjust="0"/>
  </p:normalViewPr>
  <p:slideViewPr>
    <p:cSldViewPr snapToGrid="0">
      <p:cViewPr varScale="1">
        <p:scale>
          <a:sx n="107" d="100"/>
          <a:sy n="107" d="100"/>
        </p:scale>
        <p:origin x="468" y="174"/>
      </p:cViewPr>
      <p:guideLst>
        <p:guide orient="horz" pos="2160"/>
        <p:guide pos="3840"/>
      </p:guideLst>
    </p:cSldViewPr>
  </p:slideViewPr>
  <p:outlineViewPr>
    <p:cViewPr>
      <p:scale>
        <a:sx n="50" d="100"/>
        <a:sy n="50" d="100"/>
      </p:scale>
      <p:origin x="0" y="146616"/>
    </p:cViewPr>
    <p:sldLst>
      <p:sld r:id="rId1" collapse="1"/>
      <p:sld r:id="rId2" collapse="1"/>
      <p:sld r:id="rId3" collapse="1"/>
      <p:sld r:id="rId4" collapse="1"/>
      <p:sld r:id="rId5" collapse="1"/>
      <p:sld r:id="rId6" collapse="1"/>
      <p:sld r:id="rId7" collapse="1"/>
      <p:sld r:id="rId8" collapse="1"/>
      <p:sld r:id="rId9" collapse="1"/>
      <p:sld r:id="rId10" collapse="1"/>
      <p:sld r:id="rId11" collapse="1"/>
    </p:sldLst>
  </p:outlineViewPr>
  <p:notesTextViewPr>
    <p:cViewPr>
      <p:scale>
        <a:sx n="1" d="1"/>
        <a:sy n="1" d="1"/>
      </p:scale>
      <p:origin x="0" y="0"/>
    </p:cViewPr>
  </p:notesTextViewPr>
  <p:sorterViewPr>
    <p:cViewPr>
      <p:scale>
        <a:sx n="75" d="100"/>
        <a:sy n="75" d="100"/>
      </p:scale>
      <p:origin x="0" y="12384"/>
    </p:cViewPr>
  </p:sorterViewPr>
  <p:notesViewPr>
    <p:cSldViewPr snapToGrid="0">
      <p:cViewPr varScale="1">
        <p:scale>
          <a:sx n="69" d="100"/>
          <a:sy n="69" d="100"/>
        </p:scale>
        <p:origin x="-3234" y="-120"/>
      </p:cViewPr>
      <p:guideLst>
        <p:guide orient="horz" pos="3131"/>
        <p:guide pos="2145"/>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slide" Target="slides/slide85.xml"/><Relationship Id="rId97"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tags" Target="tags/tag1.xml"/><Relationship Id="rId98"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notesMaster" Target="notesMasters/notesMaster1.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_rels/viewProps.xml.rels><?xml version="1.0" encoding="UTF-8" standalone="yes"?>
<Relationships xmlns="http://schemas.openxmlformats.org/package/2006/relationships"><Relationship Id="rId8" Type="http://schemas.openxmlformats.org/officeDocument/2006/relationships/slide" Target="slides/slide80.xml"/><Relationship Id="rId3" Type="http://schemas.openxmlformats.org/officeDocument/2006/relationships/slide" Target="slides/slide14.xml"/><Relationship Id="rId7" Type="http://schemas.openxmlformats.org/officeDocument/2006/relationships/slide" Target="slides/slide76.xml"/><Relationship Id="rId2" Type="http://schemas.openxmlformats.org/officeDocument/2006/relationships/slide" Target="slides/slide4.xml"/><Relationship Id="rId1" Type="http://schemas.openxmlformats.org/officeDocument/2006/relationships/slide" Target="slides/slide1.xml"/><Relationship Id="rId6" Type="http://schemas.openxmlformats.org/officeDocument/2006/relationships/slide" Target="slides/slide74.xml"/><Relationship Id="rId11" Type="http://schemas.openxmlformats.org/officeDocument/2006/relationships/slide" Target="slides/slide84.xml"/><Relationship Id="rId5" Type="http://schemas.openxmlformats.org/officeDocument/2006/relationships/slide" Target="slides/slide70.xml"/><Relationship Id="rId10" Type="http://schemas.openxmlformats.org/officeDocument/2006/relationships/slide" Target="slides/slide83.xml"/><Relationship Id="rId4" Type="http://schemas.openxmlformats.org/officeDocument/2006/relationships/slide" Target="slides/slide19.xml"/><Relationship Id="rId9" Type="http://schemas.openxmlformats.org/officeDocument/2006/relationships/slide" Target="slides/slide8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9BB5F2-0756-420C-ACF7-2DC852BDA49B}" type="doc">
      <dgm:prSet loTypeId="urn:microsoft.com/office/officeart/2005/8/layout/radial5" loCatId="relationship" qsTypeId="urn:microsoft.com/office/officeart/2005/8/quickstyle/simple1" qsCatId="simple" csTypeId="urn:microsoft.com/office/officeart/2005/8/colors/accent1_2" csCatId="accent1" phldr="1"/>
      <dgm:spPr/>
      <dgm:t>
        <a:bodyPr/>
        <a:lstStyle/>
        <a:p>
          <a:endParaRPr lang="en-AU"/>
        </a:p>
      </dgm:t>
    </dgm:pt>
    <dgm:pt modelId="{EC12643E-E22E-4A42-BC37-CA95F72429B1}">
      <dgm:prSet phldrT="[Text]" custT="1"/>
      <dgm:spPr>
        <a:solidFill>
          <a:srgbClr val="1F7CB9"/>
        </a:solidFill>
      </dgm:spPr>
      <dgm:t>
        <a:bodyPr/>
        <a:lstStyle/>
        <a:p>
          <a:pPr>
            <a:lnSpc>
              <a:spcPct val="100000"/>
            </a:lnSpc>
          </a:pPr>
          <a:r>
            <a:rPr lang="en-AU" sz="1600" b="0" i="1" dirty="0">
              <a:solidFill>
                <a:schemeClr val="bg1"/>
              </a:solidFill>
              <a:latin typeface="Georgia" charset="0"/>
              <a:ea typeface="Georgia" charset="0"/>
              <a:cs typeface="Georgia" charset="0"/>
            </a:rPr>
            <a:t>Reorganized</a:t>
          </a:r>
          <a:r>
            <a:rPr lang="en-AU" sz="1600" b="0" dirty="0">
              <a:solidFill>
                <a:schemeClr val="bg1"/>
              </a:solidFill>
              <a:latin typeface="+mj-lt"/>
            </a:rPr>
            <a:t> </a:t>
          </a:r>
          <a:r>
            <a:rPr lang="en-AU" sz="1600" b="0" i="1" dirty="0">
              <a:solidFill>
                <a:schemeClr val="bg1"/>
              </a:solidFill>
              <a:latin typeface="Georgia" charset="0"/>
              <a:ea typeface="Georgia" charset="0"/>
              <a:cs typeface="Georgia" charset="0"/>
            </a:rPr>
            <a:t>postnatal care</a:t>
          </a:r>
        </a:p>
      </dgm:t>
    </dgm:pt>
    <dgm:pt modelId="{623C7678-E0F5-41ED-96CB-357E70BB5468}" type="parTrans" cxnId="{72BF82F6-CDB1-4539-B62E-98C39BF4B04D}">
      <dgm:prSet/>
      <dgm:spPr/>
      <dgm:t>
        <a:bodyPr/>
        <a:lstStyle/>
        <a:p>
          <a:endParaRPr lang="en-AU" sz="2400"/>
        </a:p>
      </dgm:t>
    </dgm:pt>
    <dgm:pt modelId="{BED9CA50-2730-42DA-B773-EA2B78E879F8}" type="sibTrans" cxnId="{72BF82F6-CDB1-4539-B62E-98C39BF4B04D}">
      <dgm:prSet/>
      <dgm:spPr/>
      <dgm:t>
        <a:bodyPr/>
        <a:lstStyle/>
        <a:p>
          <a:endParaRPr lang="en-AU" sz="2400"/>
        </a:p>
      </dgm:t>
    </dgm:pt>
    <dgm:pt modelId="{5E389558-F0E3-480A-9C36-80C04607D05E}">
      <dgm:prSet phldrT="[Text]" custT="1"/>
      <dgm:spPr>
        <a:solidFill>
          <a:srgbClr val="2BA8A7"/>
        </a:solidFill>
      </dgm:spPr>
      <dgm:t>
        <a:bodyPr/>
        <a:lstStyle/>
        <a:p>
          <a:pPr>
            <a:lnSpc>
              <a:spcPct val="100000"/>
            </a:lnSpc>
          </a:pPr>
          <a:r>
            <a:rPr lang="en-AU" sz="1400" i="1" dirty="0">
              <a:solidFill>
                <a:schemeClr val="bg1"/>
              </a:solidFill>
              <a:latin typeface="Georgia" charset="0"/>
              <a:ea typeface="Georgia" charset="0"/>
              <a:cs typeface="Georgia" charset="0"/>
            </a:rPr>
            <a:t>Learning and professional development</a:t>
          </a:r>
        </a:p>
      </dgm:t>
    </dgm:pt>
    <dgm:pt modelId="{879D40E6-2455-4168-94C6-536CDDC9FD62}" type="parTrans" cxnId="{95BBB42A-0A9E-46E5-A639-07CB2668C754}">
      <dgm:prSet custT="1"/>
      <dgm:spPr/>
      <dgm:t>
        <a:bodyPr/>
        <a:lstStyle/>
        <a:p>
          <a:endParaRPr lang="en-AU" sz="2400"/>
        </a:p>
      </dgm:t>
    </dgm:pt>
    <dgm:pt modelId="{B1FB907D-9440-4683-BD08-29AC17A47BEC}" type="sibTrans" cxnId="{95BBB42A-0A9E-46E5-A639-07CB2668C754}">
      <dgm:prSet/>
      <dgm:spPr/>
      <dgm:t>
        <a:bodyPr/>
        <a:lstStyle/>
        <a:p>
          <a:endParaRPr lang="en-AU" sz="2400"/>
        </a:p>
      </dgm:t>
    </dgm:pt>
    <dgm:pt modelId="{BB49D5CF-8A6D-4B38-BE8D-E03D7C19BFA8}">
      <dgm:prSet phldrT="[Text]" custT="1"/>
      <dgm:spPr>
        <a:solidFill>
          <a:srgbClr val="2BA8A7"/>
        </a:solidFill>
      </dgm:spPr>
      <dgm:t>
        <a:bodyPr/>
        <a:lstStyle/>
        <a:p>
          <a:pPr>
            <a:lnSpc>
              <a:spcPct val="100000"/>
            </a:lnSpc>
          </a:pPr>
          <a:r>
            <a:rPr lang="en-AU" sz="1400" i="1" dirty="0">
              <a:solidFill>
                <a:schemeClr val="bg1"/>
              </a:solidFill>
              <a:latin typeface="Georgia" charset="0"/>
              <a:ea typeface="Georgia" charset="0"/>
              <a:cs typeface="Georgia" charset="0"/>
            </a:rPr>
            <a:t>Access to care</a:t>
          </a:r>
        </a:p>
      </dgm:t>
    </dgm:pt>
    <dgm:pt modelId="{76BD0453-4276-45A2-8644-324923F50B79}" type="parTrans" cxnId="{D53FDC38-E65C-4F00-9925-DDAA21C31A3B}">
      <dgm:prSet custT="1"/>
      <dgm:spPr/>
      <dgm:t>
        <a:bodyPr/>
        <a:lstStyle/>
        <a:p>
          <a:endParaRPr lang="en-AU" sz="2400"/>
        </a:p>
      </dgm:t>
    </dgm:pt>
    <dgm:pt modelId="{1C6E356E-3F53-4A77-AF70-D53F4710659B}" type="sibTrans" cxnId="{D53FDC38-E65C-4F00-9925-DDAA21C31A3B}">
      <dgm:prSet/>
      <dgm:spPr/>
      <dgm:t>
        <a:bodyPr/>
        <a:lstStyle/>
        <a:p>
          <a:endParaRPr lang="en-AU" sz="2400"/>
        </a:p>
      </dgm:t>
    </dgm:pt>
    <dgm:pt modelId="{0B3E2F2A-4244-4F97-8284-E29CD48D8B8A}">
      <dgm:prSet phldrT="[Text]" custT="1"/>
      <dgm:spPr>
        <a:solidFill>
          <a:srgbClr val="2BA8A7"/>
        </a:solidFill>
      </dgm:spPr>
      <dgm:t>
        <a:bodyPr/>
        <a:lstStyle/>
        <a:p>
          <a:pPr>
            <a:lnSpc>
              <a:spcPct val="100000"/>
            </a:lnSpc>
          </a:pPr>
          <a:r>
            <a:rPr lang="en-AU" sz="1400" i="1" dirty="0">
              <a:solidFill>
                <a:schemeClr val="bg1"/>
              </a:solidFill>
              <a:latin typeface="Georgia" charset="0"/>
              <a:ea typeface="Georgia" charset="0"/>
              <a:cs typeface="Georgia" charset="0"/>
            </a:rPr>
            <a:t>Resources </a:t>
          </a:r>
          <a:r>
            <a:rPr lang="en-AU" sz="1050" i="1" dirty="0">
              <a:solidFill>
                <a:schemeClr val="bg1"/>
              </a:solidFill>
              <a:latin typeface="Georgia" charset="0"/>
              <a:ea typeface="Georgia" charset="0"/>
              <a:cs typeface="Georgia" charset="0"/>
            </a:rPr>
            <a:t>Financial, physical, human, time</a:t>
          </a:r>
        </a:p>
      </dgm:t>
    </dgm:pt>
    <dgm:pt modelId="{2CFCE800-B078-4EE9-B755-C3B6497D98FE}" type="parTrans" cxnId="{6B373492-E45C-4ED2-937D-567971758935}">
      <dgm:prSet custT="1"/>
      <dgm:spPr/>
      <dgm:t>
        <a:bodyPr/>
        <a:lstStyle/>
        <a:p>
          <a:endParaRPr lang="en-AU" sz="2400"/>
        </a:p>
      </dgm:t>
    </dgm:pt>
    <dgm:pt modelId="{43A3A797-F3A0-41EA-9A66-8FE6D76F22FB}" type="sibTrans" cxnId="{6B373492-E45C-4ED2-937D-567971758935}">
      <dgm:prSet/>
      <dgm:spPr/>
      <dgm:t>
        <a:bodyPr/>
        <a:lstStyle/>
        <a:p>
          <a:endParaRPr lang="en-AU" sz="2400"/>
        </a:p>
      </dgm:t>
    </dgm:pt>
    <dgm:pt modelId="{570846F3-0BB3-49F6-B1A6-8F7294D400FC}">
      <dgm:prSet custT="1"/>
      <dgm:spPr>
        <a:solidFill>
          <a:srgbClr val="2BA8A7"/>
        </a:solidFill>
      </dgm:spPr>
      <dgm:t>
        <a:bodyPr/>
        <a:lstStyle/>
        <a:p>
          <a:pPr>
            <a:lnSpc>
              <a:spcPct val="100000"/>
            </a:lnSpc>
          </a:pPr>
          <a:r>
            <a:rPr lang="en-AU" sz="1400" i="1" dirty="0">
              <a:solidFill>
                <a:schemeClr val="bg1"/>
              </a:solidFill>
              <a:latin typeface="Georgia" charset="0"/>
              <a:ea typeface="Georgia" charset="0"/>
              <a:cs typeface="Georgia" charset="0"/>
            </a:rPr>
            <a:t>Infrastructure</a:t>
          </a:r>
        </a:p>
      </dgm:t>
    </dgm:pt>
    <dgm:pt modelId="{BC2CC1BC-2DC7-4F56-B8B6-38034265284D}" type="parTrans" cxnId="{EB446C7F-9462-4472-8E68-FAF734E99408}">
      <dgm:prSet custT="1"/>
      <dgm:spPr/>
      <dgm:t>
        <a:bodyPr/>
        <a:lstStyle/>
        <a:p>
          <a:endParaRPr lang="en-AU" sz="2400"/>
        </a:p>
      </dgm:t>
    </dgm:pt>
    <dgm:pt modelId="{384F3CF7-393D-4A9E-9E2C-8E667157EE0A}" type="sibTrans" cxnId="{EB446C7F-9462-4472-8E68-FAF734E99408}">
      <dgm:prSet/>
      <dgm:spPr/>
      <dgm:t>
        <a:bodyPr/>
        <a:lstStyle/>
        <a:p>
          <a:endParaRPr lang="en-AU" sz="2400"/>
        </a:p>
      </dgm:t>
    </dgm:pt>
    <dgm:pt modelId="{4123AA37-1FDD-4056-8696-11AA5CA9DEB2}">
      <dgm:prSet custT="1"/>
      <dgm:spPr>
        <a:solidFill>
          <a:srgbClr val="2BA8A7"/>
        </a:solidFill>
      </dgm:spPr>
      <dgm:t>
        <a:bodyPr/>
        <a:lstStyle/>
        <a:p>
          <a:pPr>
            <a:lnSpc>
              <a:spcPct val="100000"/>
            </a:lnSpc>
          </a:pPr>
          <a:r>
            <a:rPr lang="en-AU" sz="1400" i="1" dirty="0">
              <a:solidFill>
                <a:schemeClr val="bg1"/>
              </a:solidFill>
              <a:latin typeface="Georgia" charset="0"/>
              <a:ea typeface="Georgia" charset="0"/>
              <a:cs typeface="Georgia" charset="0"/>
            </a:rPr>
            <a:t>Behaviour cha</a:t>
          </a:r>
          <a:r>
            <a:rPr lang="en-AU" sz="1600" i="1" dirty="0">
              <a:solidFill>
                <a:schemeClr val="bg1"/>
              </a:solidFill>
              <a:latin typeface="Georgia" charset="0"/>
              <a:ea typeface="Georgia" charset="0"/>
              <a:cs typeface="Georgia" charset="0"/>
            </a:rPr>
            <a:t>nge</a:t>
          </a:r>
        </a:p>
      </dgm:t>
    </dgm:pt>
    <dgm:pt modelId="{84C1AFBC-5084-4B58-87EB-85287D648FDC}" type="parTrans" cxnId="{8B7C4DF1-FD91-40C3-B622-E34317934A50}">
      <dgm:prSet custT="1"/>
      <dgm:spPr/>
      <dgm:t>
        <a:bodyPr/>
        <a:lstStyle/>
        <a:p>
          <a:endParaRPr lang="en-AU" sz="2400"/>
        </a:p>
      </dgm:t>
    </dgm:pt>
    <dgm:pt modelId="{94585C6A-7F94-4591-BF08-79D26A0E5FC9}" type="sibTrans" cxnId="{8B7C4DF1-FD91-40C3-B622-E34317934A50}">
      <dgm:prSet/>
      <dgm:spPr/>
      <dgm:t>
        <a:bodyPr/>
        <a:lstStyle/>
        <a:p>
          <a:endParaRPr lang="en-AU" sz="2400"/>
        </a:p>
      </dgm:t>
    </dgm:pt>
    <dgm:pt modelId="{4B84DD86-C854-4F0B-A128-A8DC91D8DAA2}">
      <dgm:prSet custT="1"/>
      <dgm:spPr>
        <a:solidFill>
          <a:srgbClr val="2BA8A7"/>
        </a:solidFill>
      </dgm:spPr>
      <dgm:t>
        <a:bodyPr/>
        <a:lstStyle/>
        <a:p>
          <a:pPr>
            <a:lnSpc>
              <a:spcPct val="100000"/>
            </a:lnSpc>
          </a:pPr>
          <a:r>
            <a:rPr lang="en-GB" sz="1400" i="1" dirty="0">
              <a:solidFill>
                <a:schemeClr val="bg1"/>
              </a:solidFill>
              <a:latin typeface="Georgia" charset="0"/>
              <a:ea typeface="Georgia" charset="0"/>
              <a:cs typeface="Georgia" charset="0"/>
            </a:rPr>
            <a:t>Health information systems</a:t>
          </a:r>
          <a:endParaRPr lang="en-AU" sz="1400" i="1" dirty="0">
            <a:solidFill>
              <a:schemeClr val="bg1"/>
            </a:solidFill>
            <a:latin typeface="Georgia" charset="0"/>
            <a:ea typeface="Georgia" charset="0"/>
            <a:cs typeface="Georgia" charset="0"/>
          </a:endParaRPr>
        </a:p>
      </dgm:t>
    </dgm:pt>
    <dgm:pt modelId="{54550028-2B1C-4ADF-99C5-F24740E2E050}" type="parTrans" cxnId="{9C2CE1F5-50DD-4ACB-B732-F53B13C72B5C}">
      <dgm:prSet custT="1"/>
      <dgm:spPr/>
      <dgm:t>
        <a:bodyPr/>
        <a:lstStyle/>
        <a:p>
          <a:endParaRPr lang="en-AU" sz="2400"/>
        </a:p>
      </dgm:t>
    </dgm:pt>
    <dgm:pt modelId="{31AE7D7A-75D6-441C-A843-4F795F6707FE}" type="sibTrans" cxnId="{9C2CE1F5-50DD-4ACB-B732-F53B13C72B5C}">
      <dgm:prSet/>
      <dgm:spPr/>
      <dgm:t>
        <a:bodyPr/>
        <a:lstStyle/>
        <a:p>
          <a:endParaRPr lang="en-AU" sz="2400"/>
        </a:p>
      </dgm:t>
    </dgm:pt>
    <dgm:pt modelId="{7921712F-C8C7-F440-97CE-BBD051E4CD06}" type="pres">
      <dgm:prSet presAssocID="{9B9BB5F2-0756-420C-ACF7-2DC852BDA49B}" presName="Name0" presStyleCnt="0">
        <dgm:presLayoutVars>
          <dgm:chMax val="1"/>
          <dgm:dir/>
          <dgm:animLvl val="ctr"/>
          <dgm:resizeHandles val="exact"/>
        </dgm:presLayoutVars>
      </dgm:prSet>
      <dgm:spPr/>
    </dgm:pt>
    <dgm:pt modelId="{C158CEA9-AE85-CB4A-95BC-AFB20178203D}" type="pres">
      <dgm:prSet presAssocID="{EC12643E-E22E-4A42-BC37-CA95F72429B1}" presName="centerShape" presStyleLbl="node0" presStyleIdx="0" presStyleCnt="1" custScaleX="152730" custScaleY="142667"/>
      <dgm:spPr/>
    </dgm:pt>
    <dgm:pt modelId="{32684F68-749D-3040-9A2F-40D100BDB569}" type="pres">
      <dgm:prSet presAssocID="{879D40E6-2455-4168-94C6-536CDDC9FD62}" presName="parTrans" presStyleLbl="sibTrans2D1" presStyleIdx="0" presStyleCnt="6" custAng="10800000" custScaleX="331589" custScaleY="99439"/>
      <dgm:spPr/>
    </dgm:pt>
    <dgm:pt modelId="{16BC5429-AFAE-0D41-8BFB-24FF16465976}" type="pres">
      <dgm:prSet presAssocID="{879D40E6-2455-4168-94C6-536CDDC9FD62}" presName="connectorText" presStyleLbl="sibTrans2D1" presStyleIdx="0" presStyleCnt="6"/>
      <dgm:spPr/>
    </dgm:pt>
    <dgm:pt modelId="{E7D8D6B8-0CC7-B244-AAE1-2D033191C5D3}" type="pres">
      <dgm:prSet presAssocID="{5E389558-F0E3-480A-9C36-80C04607D05E}" presName="node" presStyleLbl="node1" presStyleIdx="0" presStyleCnt="6" custScaleX="133024" custScaleY="120904">
        <dgm:presLayoutVars>
          <dgm:bulletEnabled val="1"/>
        </dgm:presLayoutVars>
      </dgm:prSet>
      <dgm:spPr/>
    </dgm:pt>
    <dgm:pt modelId="{95354355-66D4-6443-8006-62A519F90FD8}" type="pres">
      <dgm:prSet presAssocID="{76BD0453-4276-45A2-8644-324923F50B79}" presName="parTrans" presStyleLbl="sibTrans2D1" presStyleIdx="1" presStyleCnt="6" custAng="10800000" custScaleX="331590" custScaleY="99439"/>
      <dgm:spPr/>
    </dgm:pt>
    <dgm:pt modelId="{3D87CA2D-D81A-3049-BB71-296F32D5521D}" type="pres">
      <dgm:prSet presAssocID="{76BD0453-4276-45A2-8644-324923F50B79}" presName="connectorText" presStyleLbl="sibTrans2D1" presStyleIdx="1" presStyleCnt="6"/>
      <dgm:spPr/>
    </dgm:pt>
    <dgm:pt modelId="{3EC6424B-899F-2740-ADB4-D41B1E4C48A8}" type="pres">
      <dgm:prSet presAssocID="{BB49D5CF-8A6D-4B38-BE8D-E03D7C19BFA8}" presName="node" presStyleLbl="node1" presStyleIdx="1" presStyleCnt="6" custScaleX="133024" custScaleY="120904">
        <dgm:presLayoutVars>
          <dgm:bulletEnabled val="1"/>
        </dgm:presLayoutVars>
      </dgm:prSet>
      <dgm:spPr/>
    </dgm:pt>
    <dgm:pt modelId="{1B44FF2B-3502-3B47-AADE-68A24E7AE253}" type="pres">
      <dgm:prSet presAssocID="{BC2CC1BC-2DC7-4F56-B8B6-38034265284D}" presName="parTrans" presStyleLbl="sibTrans2D1" presStyleIdx="2" presStyleCnt="6" custAng="10800000" custScaleX="331590" custScaleY="99439"/>
      <dgm:spPr/>
    </dgm:pt>
    <dgm:pt modelId="{6309C069-E672-6D4E-89C2-8705C67E4DBF}" type="pres">
      <dgm:prSet presAssocID="{BC2CC1BC-2DC7-4F56-B8B6-38034265284D}" presName="connectorText" presStyleLbl="sibTrans2D1" presStyleIdx="2" presStyleCnt="6"/>
      <dgm:spPr/>
    </dgm:pt>
    <dgm:pt modelId="{CD928544-E647-4B4A-94F2-BA8E853B0F7A}" type="pres">
      <dgm:prSet presAssocID="{570846F3-0BB3-49F6-B1A6-8F7294D400FC}" presName="node" presStyleLbl="node1" presStyleIdx="2" presStyleCnt="6" custScaleX="133024" custScaleY="120904">
        <dgm:presLayoutVars>
          <dgm:bulletEnabled val="1"/>
        </dgm:presLayoutVars>
      </dgm:prSet>
      <dgm:spPr/>
    </dgm:pt>
    <dgm:pt modelId="{990EC7E3-649E-CB43-BFE1-9F0DFB97DEDE}" type="pres">
      <dgm:prSet presAssocID="{2CFCE800-B078-4EE9-B755-C3B6497D98FE}" presName="parTrans" presStyleLbl="sibTrans2D1" presStyleIdx="3" presStyleCnt="6" custAng="10800000" custScaleX="331589" custScaleY="99439"/>
      <dgm:spPr/>
    </dgm:pt>
    <dgm:pt modelId="{4ACD22E7-1187-9549-8A8B-8B86FCF20E41}" type="pres">
      <dgm:prSet presAssocID="{2CFCE800-B078-4EE9-B755-C3B6497D98FE}" presName="connectorText" presStyleLbl="sibTrans2D1" presStyleIdx="3" presStyleCnt="6"/>
      <dgm:spPr/>
    </dgm:pt>
    <dgm:pt modelId="{790EA306-4348-3B4E-A40A-B4E4D5DDAC00}" type="pres">
      <dgm:prSet presAssocID="{0B3E2F2A-4244-4F97-8284-E29CD48D8B8A}" presName="node" presStyleLbl="node1" presStyleIdx="3" presStyleCnt="6" custScaleX="133024" custScaleY="120904">
        <dgm:presLayoutVars>
          <dgm:bulletEnabled val="1"/>
        </dgm:presLayoutVars>
      </dgm:prSet>
      <dgm:spPr/>
    </dgm:pt>
    <dgm:pt modelId="{A0B0AE8A-3D55-B648-8CE5-63F2E94CE32C}" type="pres">
      <dgm:prSet presAssocID="{54550028-2B1C-4ADF-99C5-F24740E2E050}" presName="parTrans" presStyleLbl="sibTrans2D1" presStyleIdx="4" presStyleCnt="6" custAng="9900000" custScaleX="331590" custScaleY="99439"/>
      <dgm:spPr/>
    </dgm:pt>
    <dgm:pt modelId="{5BEDC6DC-7611-534F-956D-D91AF82442A1}" type="pres">
      <dgm:prSet presAssocID="{54550028-2B1C-4ADF-99C5-F24740E2E050}" presName="connectorText" presStyleLbl="sibTrans2D1" presStyleIdx="4" presStyleCnt="6"/>
      <dgm:spPr/>
    </dgm:pt>
    <dgm:pt modelId="{4088FCE5-53F2-224E-831E-0CCF0C3C17A8}" type="pres">
      <dgm:prSet presAssocID="{4B84DD86-C854-4F0B-A128-A8DC91D8DAA2}" presName="node" presStyleLbl="node1" presStyleIdx="4" presStyleCnt="6" custScaleX="133024" custScaleY="120904">
        <dgm:presLayoutVars>
          <dgm:bulletEnabled val="1"/>
        </dgm:presLayoutVars>
      </dgm:prSet>
      <dgm:spPr/>
    </dgm:pt>
    <dgm:pt modelId="{69E5344C-A158-6A49-9DD5-7E57FD088FA6}" type="pres">
      <dgm:prSet presAssocID="{84C1AFBC-5084-4B58-87EB-85287D648FDC}" presName="parTrans" presStyleLbl="sibTrans2D1" presStyleIdx="5" presStyleCnt="6" custAng="10800000" custScaleX="331590" custScaleY="99439"/>
      <dgm:spPr/>
    </dgm:pt>
    <dgm:pt modelId="{FB1116CE-E0C4-8D4C-BA69-EE0707EF24DE}" type="pres">
      <dgm:prSet presAssocID="{84C1AFBC-5084-4B58-87EB-85287D648FDC}" presName="connectorText" presStyleLbl="sibTrans2D1" presStyleIdx="5" presStyleCnt="6"/>
      <dgm:spPr/>
    </dgm:pt>
    <dgm:pt modelId="{34FFB705-26C6-F840-9445-14A99D891534}" type="pres">
      <dgm:prSet presAssocID="{4123AA37-1FDD-4056-8696-11AA5CA9DEB2}" presName="node" presStyleLbl="node1" presStyleIdx="5" presStyleCnt="6" custScaleX="133024" custScaleY="120904">
        <dgm:presLayoutVars>
          <dgm:bulletEnabled val="1"/>
        </dgm:presLayoutVars>
      </dgm:prSet>
      <dgm:spPr/>
    </dgm:pt>
  </dgm:ptLst>
  <dgm:cxnLst>
    <dgm:cxn modelId="{32E1BA09-4A0F-7849-AF20-FCD0FD858F15}" type="presOf" srcId="{879D40E6-2455-4168-94C6-536CDDC9FD62}" destId="{16BC5429-AFAE-0D41-8BFB-24FF16465976}" srcOrd="1" destOrd="0" presId="urn:microsoft.com/office/officeart/2005/8/layout/radial5"/>
    <dgm:cxn modelId="{C77DFB0F-6CFF-844B-BAD0-5AAD1C859F5B}" type="presOf" srcId="{4B84DD86-C854-4F0B-A128-A8DC91D8DAA2}" destId="{4088FCE5-53F2-224E-831E-0CCF0C3C17A8}" srcOrd="0" destOrd="0" presId="urn:microsoft.com/office/officeart/2005/8/layout/radial5"/>
    <dgm:cxn modelId="{026CF718-9D2E-EB4F-849B-C951B968EF53}" type="presOf" srcId="{879D40E6-2455-4168-94C6-536CDDC9FD62}" destId="{32684F68-749D-3040-9A2F-40D100BDB569}" srcOrd="0" destOrd="0" presId="urn:microsoft.com/office/officeart/2005/8/layout/radial5"/>
    <dgm:cxn modelId="{E184AE1B-58E8-8A41-8B3D-B222C54EB31A}" type="presOf" srcId="{5E389558-F0E3-480A-9C36-80C04607D05E}" destId="{E7D8D6B8-0CC7-B244-AAE1-2D033191C5D3}" srcOrd="0" destOrd="0" presId="urn:microsoft.com/office/officeart/2005/8/layout/radial5"/>
    <dgm:cxn modelId="{5D666022-06D7-9B45-A896-AA7D904DAD8D}" type="presOf" srcId="{570846F3-0BB3-49F6-B1A6-8F7294D400FC}" destId="{CD928544-E647-4B4A-94F2-BA8E853B0F7A}" srcOrd="0" destOrd="0" presId="urn:microsoft.com/office/officeart/2005/8/layout/radial5"/>
    <dgm:cxn modelId="{95BBB42A-0A9E-46E5-A639-07CB2668C754}" srcId="{EC12643E-E22E-4A42-BC37-CA95F72429B1}" destId="{5E389558-F0E3-480A-9C36-80C04607D05E}" srcOrd="0" destOrd="0" parTransId="{879D40E6-2455-4168-94C6-536CDDC9FD62}" sibTransId="{B1FB907D-9440-4683-BD08-29AC17A47BEC}"/>
    <dgm:cxn modelId="{D53FDC38-E65C-4F00-9925-DDAA21C31A3B}" srcId="{EC12643E-E22E-4A42-BC37-CA95F72429B1}" destId="{BB49D5CF-8A6D-4B38-BE8D-E03D7C19BFA8}" srcOrd="1" destOrd="0" parTransId="{76BD0453-4276-45A2-8644-324923F50B79}" sibTransId="{1C6E356E-3F53-4A77-AF70-D53F4710659B}"/>
    <dgm:cxn modelId="{F06A9042-D2D7-6A49-A6BB-68049AFE9E73}" type="presOf" srcId="{9B9BB5F2-0756-420C-ACF7-2DC852BDA49B}" destId="{7921712F-C8C7-F440-97CE-BBD051E4CD06}" srcOrd="0" destOrd="0" presId="urn:microsoft.com/office/officeart/2005/8/layout/radial5"/>
    <dgm:cxn modelId="{E9C37064-F96D-4443-9A73-DC4CDB47E51A}" type="presOf" srcId="{4123AA37-1FDD-4056-8696-11AA5CA9DEB2}" destId="{34FFB705-26C6-F840-9445-14A99D891534}" srcOrd="0" destOrd="0" presId="urn:microsoft.com/office/officeart/2005/8/layout/radial5"/>
    <dgm:cxn modelId="{4F6F5748-1EBC-1541-B6BF-349D4DC34D51}" type="presOf" srcId="{0B3E2F2A-4244-4F97-8284-E29CD48D8B8A}" destId="{790EA306-4348-3B4E-A40A-B4E4D5DDAC00}" srcOrd="0" destOrd="0" presId="urn:microsoft.com/office/officeart/2005/8/layout/radial5"/>
    <dgm:cxn modelId="{B7459A56-0D8E-B541-AA13-44BCC0AB2AAE}" type="presOf" srcId="{EC12643E-E22E-4A42-BC37-CA95F72429B1}" destId="{C158CEA9-AE85-CB4A-95BC-AFB20178203D}" srcOrd="0" destOrd="0" presId="urn:microsoft.com/office/officeart/2005/8/layout/radial5"/>
    <dgm:cxn modelId="{D2B1717D-279F-1F4A-A0C1-34C5CE1E80F1}" type="presOf" srcId="{54550028-2B1C-4ADF-99C5-F24740E2E050}" destId="{A0B0AE8A-3D55-B648-8CE5-63F2E94CE32C}" srcOrd="0" destOrd="0" presId="urn:microsoft.com/office/officeart/2005/8/layout/radial5"/>
    <dgm:cxn modelId="{EB446C7F-9462-4472-8E68-FAF734E99408}" srcId="{EC12643E-E22E-4A42-BC37-CA95F72429B1}" destId="{570846F3-0BB3-49F6-B1A6-8F7294D400FC}" srcOrd="2" destOrd="0" parTransId="{BC2CC1BC-2DC7-4F56-B8B6-38034265284D}" sibTransId="{384F3CF7-393D-4A9E-9E2C-8E667157EE0A}"/>
    <dgm:cxn modelId="{6B373492-E45C-4ED2-937D-567971758935}" srcId="{EC12643E-E22E-4A42-BC37-CA95F72429B1}" destId="{0B3E2F2A-4244-4F97-8284-E29CD48D8B8A}" srcOrd="3" destOrd="0" parTransId="{2CFCE800-B078-4EE9-B755-C3B6497D98FE}" sibTransId="{43A3A797-F3A0-41EA-9A66-8FE6D76F22FB}"/>
    <dgm:cxn modelId="{1844419C-5381-1D47-95B1-8F4A01BC287F}" type="presOf" srcId="{2CFCE800-B078-4EE9-B755-C3B6497D98FE}" destId="{990EC7E3-649E-CB43-BFE1-9F0DFB97DEDE}" srcOrd="0" destOrd="0" presId="urn:microsoft.com/office/officeart/2005/8/layout/radial5"/>
    <dgm:cxn modelId="{B09546AA-658E-454C-B32C-CEEB5C543D7F}" type="presOf" srcId="{84C1AFBC-5084-4B58-87EB-85287D648FDC}" destId="{FB1116CE-E0C4-8D4C-BA69-EE0707EF24DE}" srcOrd="1" destOrd="0" presId="urn:microsoft.com/office/officeart/2005/8/layout/radial5"/>
    <dgm:cxn modelId="{AEB3CFAD-48C7-0049-9343-9796F50A60E3}" type="presOf" srcId="{2CFCE800-B078-4EE9-B755-C3B6497D98FE}" destId="{4ACD22E7-1187-9549-8A8B-8B86FCF20E41}" srcOrd="1" destOrd="0" presId="urn:microsoft.com/office/officeart/2005/8/layout/radial5"/>
    <dgm:cxn modelId="{775B73BD-BB65-1242-AF2F-663F40743EE5}" type="presOf" srcId="{BC2CC1BC-2DC7-4F56-B8B6-38034265284D}" destId="{1B44FF2B-3502-3B47-AADE-68A24E7AE253}" srcOrd="0" destOrd="0" presId="urn:microsoft.com/office/officeart/2005/8/layout/radial5"/>
    <dgm:cxn modelId="{9B5F1DC4-36F0-E146-8B9E-999669E77CB9}" type="presOf" srcId="{BC2CC1BC-2DC7-4F56-B8B6-38034265284D}" destId="{6309C069-E672-6D4E-89C2-8705C67E4DBF}" srcOrd="1" destOrd="0" presId="urn:microsoft.com/office/officeart/2005/8/layout/radial5"/>
    <dgm:cxn modelId="{00D29BC7-22D7-D747-8CC5-634614F845B1}" type="presOf" srcId="{BB49D5CF-8A6D-4B38-BE8D-E03D7C19BFA8}" destId="{3EC6424B-899F-2740-ADB4-D41B1E4C48A8}" srcOrd="0" destOrd="0" presId="urn:microsoft.com/office/officeart/2005/8/layout/radial5"/>
    <dgm:cxn modelId="{0230E4CE-1D5D-C743-B3C6-68F92A5F7FB2}" type="presOf" srcId="{76BD0453-4276-45A2-8644-324923F50B79}" destId="{3D87CA2D-D81A-3049-BB71-296F32D5521D}" srcOrd="1" destOrd="0" presId="urn:microsoft.com/office/officeart/2005/8/layout/radial5"/>
    <dgm:cxn modelId="{227E23D9-422F-A24C-AF37-A56D3FE90772}" type="presOf" srcId="{76BD0453-4276-45A2-8644-324923F50B79}" destId="{95354355-66D4-6443-8006-62A519F90FD8}" srcOrd="0" destOrd="0" presId="urn:microsoft.com/office/officeart/2005/8/layout/radial5"/>
    <dgm:cxn modelId="{A08B13DA-C782-B845-B4C6-32A3DA850F1F}" type="presOf" srcId="{54550028-2B1C-4ADF-99C5-F24740E2E050}" destId="{5BEDC6DC-7611-534F-956D-D91AF82442A1}" srcOrd="1" destOrd="0" presId="urn:microsoft.com/office/officeart/2005/8/layout/radial5"/>
    <dgm:cxn modelId="{62EC6CE8-1C37-8840-B8CE-BBF6598B9B26}" type="presOf" srcId="{84C1AFBC-5084-4B58-87EB-85287D648FDC}" destId="{69E5344C-A158-6A49-9DD5-7E57FD088FA6}" srcOrd="0" destOrd="0" presId="urn:microsoft.com/office/officeart/2005/8/layout/radial5"/>
    <dgm:cxn modelId="{8B7C4DF1-FD91-40C3-B622-E34317934A50}" srcId="{EC12643E-E22E-4A42-BC37-CA95F72429B1}" destId="{4123AA37-1FDD-4056-8696-11AA5CA9DEB2}" srcOrd="5" destOrd="0" parTransId="{84C1AFBC-5084-4B58-87EB-85287D648FDC}" sibTransId="{94585C6A-7F94-4591-BF08-79D26A0E5FC9}"/>
    <dgm:cxn modelId="{9C2CE1F5-50DD-4ACB-B732-F53B13C72B5C}" srcId="{EC12643E-E22E-4A42-BC37-CA95F72429B1}" destId="{4B84DD86-C854-4F0B-A128-A8DC91D8DAA2}" srcOrd="4" destOrd="0" parTransId="{54550028-2B1C-4ADF-99C5-F24740E2E050}" sibTransId="{31AE7D7A-75D6-441C-A843-4F795F6707FE}"/>
    <dgm:cxn modelId="{72BF82F6-CDB1-4539-B62E-98C39BF4B04D}" srcId="{9B9BB5F2-0756-420C-ACF7-2DC852BDA49B}" destId="{EC12643E-E22E-4A42-BC37-CA95F72429B1}" srcOrd="0" destOrd="0" parTransId="{623C7678-E0F5-41ED-96CB-357E70BB5468}" sibTransId="{BED9CA50-2730-42DA-B773-EA2B78E879F8}"/>
    <dgm:cxn modelId="{B08638E6-A558-9F44-A9C5-9E6E2729028E}" type="presParOf" srcId="{7921712F-C8C7-F440-97CE-BBD051E4CD06}" destId="{C158CEA9-AE85-CB4A-95BC-AFB20178203D}" srcOrd="0" destOrd="0" presId="urn:microsoft.com/office/officeart/2005/8/layout/radial5"/>
    <dgm:cxn modelId="{F48BD4F7-9618-DE4C-9E0F-F4DE9F6EBD6F}" type="presParOf" srcId="{7921712F-C8C7-F440-97CE-BBD051E4CD06}" destId="{32684F68-749D-3040-9A2F-40D100BDB569}" srcOrd="1" destOrd="0" presId="urn:microsoft.com/office/officeart/2005/8/layout/radial5"/>
    <dgm:cxn modelId="{BBA0AE36-ABFA-714E-A42C-309A4B657EC9}" type="presParOf" srcId="{32684F68-749D-3040-9A2F-40D100BDB569}" destId="{16BC5429-AFAE-0D41-8BFB-24FF16465976}" srcOrd="0" destOrd="0" presId="urn:microsoft.com/office/officeart/2005/8/layout/radial5"/>
    <dgm:cxn modelId="{A7C41381-4471-8A47-8DA4-19B4EBA8983A}" type="presParOf" srcId="{7921712F-C8C7-F440-97CE-BBD051E4CD06}" destId="{E7D8D6B8-0CC7-B244-AAE1-2D033191C5D3}" srcOrd="2" destOrd="0" presId="urn:microsoft.com/office/officeart/2005/8/layout/radial5"/>
    <dgm:cxn modelId="{A6A7877C-0E04-114B-A2A7-B37BD9A57187}" type="presParOf" srcId="{7921712F-C8C7-F440-97CE-BBD051E4CD06}" destId="{95354355-66D4-6443-8006-62A519F90FD8}" srcOrd="3" destOrd="0" presId="urn:microsoft.com/office/officeart/2005/8/layout/radial5"/>
    <dgm:cxn modelId="{1A764AF1-C1F0-3E41-A346-991D89D2F97C}" type="presParOf" srcId="{95354355-66D4-6443-8006-62A519F90FD8}" destId="{3D87CA2D-D81A-3049-BB71-296F32D5521D}" srcOrd="0" destOrd="0" presId="urn:microsoft.com/office/officeart/2005/8/layout/radial5"/>
    <dgm:cxn modelId="{6201C45B-B2EE-E246-AE7A-0377BBF50659}" type="presParOf" srcId="{7921712F-C8C7-F440-97CE-BBD051E4CD06}" destId="{3EC6424B-899F-2740-ADB4-D41B1E4C48A8}" srcOrd="4" destOrd="0" presId="urn:microsoft.com/office/officeart/2005/8/layout/radial5"/>
    <dgm:cxn modelId="{5212CA00-29BA-3747-818C-8A53B7CA5961}" type="presParOf" srcId="{7921712F-C8C7-F440-97CE-BBD051E4CD06}" destId="{1B44FF2B-3502-3B47-AADE-68A24E7AE253}" srcOrd="5" destOrd="0" presId="urn:microsoft.com/office/officeart/2005/8/layout/radial5"/>
    <dgm:cxn modelId="{D658EF2C-14B5-9D42-8858-398F2FB6C79B}" type="presParOf" srcId="{1B44FF2B-3502-3B47-AADE-68A24E7AE253}" destId="{6309C069-E672-6D4E-89C2-8705C67E4DBF}" srcOrd="0" destOrd="0" presId="urn:microsoft.com/office/officeart/2005/8/layout/radial5"/>
    <dgm:cxn modelId="{8705D785-3E19-B346-B0C8-0961472DACD8}" type="presParOf" srcId="{7921712F-C8C7-F440-97CE-BBD051E4CD06}" destId="{CD928544-E647-4B4A-94F2-BA8E853B0F7A}" srcOrd="6" destOrd="0" presId="urn:microsoft.com/office/officeart/2005/8/layout/radial5"/>
    <dgm:cxn modelId="{78B653DF-366B-9F4C-88F6-3BB7724B1B21}" type="presParOf" srcId="{7921712F-C8C7-F440-97CE-BBD051E4CD06}" destId="{990EC7E3-649E-CB43-BFE1-9F0DFB97DEDE}" srcOrd="7" destOrd="0" presId="urn:microsoft.com/office/officeart/2005/8/layout/radial5"/>
    <dgm:cxn modelId="{FA8A80FF-4646-B04F-BA5F-1AE8472EE6C1}" type="presParOf" srcId="{990EC7E3-649E-CB43-BFE1-9F0DFB97DEDE}" destId="{4ACD22E7-1187-9549-8A8B-8B86FCF20E41}" srcOrd="0" destOrd="0" presId="urn:microsoft.com/office/officeart/2005/8/layout/radial5"/>
    <dgm:cxn modelId="{1C4564A0-8CCB-3D43-B719-92877DD52B08}" type="presParOf" srcId="{7921712F-C8C7-F440-97CE-BBD051E4CD06}" destId="{790EA306-4348-3B4E-A40A-B4E4D5DDAC00}" srcOrd="8" destOrd="0" presId="urn:microsoft.com/office/officeart/2005/8/layout/radial5"/>
    <dgm:cxn modelId="{A4C36DEF-B716-CB41-ACEF-C7E696010200}" type="presParOf" srcId="{7921712F-C8C7-F440-97CE-BBD051E4CD06}" destId="{A0B0AE8A-3D55-B648-8CE5-63F2E94CE32C}" srcOrd="9" destOrd="0" presId="urn:microsoft.com/office/officeart/2005/8/layout/radial5"/>
    <dgm:cxn modelId="{B44B8AA3-0577-BA4A-ACAE-3BA692BB78FF}" type="presParOf" srcId="{A0B0AE8A-3D55-B648-8CE5-63F2E94CE32C}" destId="{5BEDC6DC-7611-534F-956D-D91AF82442A1}" srcOrd="0" destOrd="0" presId="urn:microsoft.com/office/officeart/2005/8/layout/radial5"/>
    <dgm:cxn modelId="{37B027A9-FFE3-2248-8468-9B9029F5BD2A}" type="presParOf" srcId="{7921712F-C8C7-F440-97CE-BBD051E4CD06}" destId="{4088FCE5-53F2-224E-831E-0CCF0C3C17A8}" srcOrd="10" destOrd="0" presId="urn:microsoft.com/office/officeart/2005/8/layout/radial5"/>
    <dgm:cxn modelId="{02D17B53-7A84-2D47-88C0-11C9469144D4}" type="presParOf" srcId="{7921712F-C8C7-F440-97CE-BBD051E4CD06}" destId="{69E5344C-A158-6A49-9DD5-7E57FD088FA6}" srcOrd="11" destOrd="0" presId="urn:microsoft.com/office/officeart/2005/8/layout/radial5"/>
    <dgm:cxn modelId="{78DF3512-E0E9-5F40-BB4F-35E031964B01}" type="presParOf" srcId="{69E5344C-A158-6A49-9DD5-7E57FD088FA6}" destId="{FB1116CE-E0C4-8D4C-BA69-EE0707EF24DE}" srcOrd="0" destOrd="0" presId="urn:microsoft.com/office/officeart/2005/8/layout/radial5"/>
    <dgm:cxn modelId="{05FFEC30-180B-7744-9AF2-FFF346F9FE88}" type="presParOf" srcId="{7921712F-C8C7-F440-97CE-BBD051E4CD06}" destId="{34FFB705-26C6-F840-9445-14A99D891534}" srcOrd="12"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58CEA9-AE85-CB4A-95BC-AFB20178203D}">
      <dsp:nvSpPr>
        <dsp:cNvPr id="0" name=""/>
        <dsp:cNvSpPr/>
      </dsp:nvSpPr>
      <dsp:spPr>
        <a:xfrm>
          <a:off x="1953269" y="1748288"/>
          <a:ext cx="1748301" cy="1633110"/>
        </a:xfrm>
        <a:prstGeom prst="ellipse">
          <a:avLst/>
        </a:prstGeom>
        <a:solidFill>
          <a:srgbClr val="1F7CB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100000"/>
            </a:lnSpc>
            <a:spcBef>
              <a:spcPct val="0"/>
            </a:spcBef>
            <a:spcAft>
              <a:spcPct val="35000"/>
            </a:spcAft>
            <a:buNone/>
          </a:pPr>
          <a:r>
            <a:rPr lang="en-AU" sz="1600" b="0" i="1" kern="1200" dirty="0">
              <a:solidFill>
                <a:schemeClr val="bg1"/>
              </a:solidFill>
              <a:latin typeface="Georgia" charset="0"/>
              <a:ea typeface="Georgia" charset="0"/>
              <a:cs typeface="Georgia" charset="0"/>
            </a:rPr>
            <a:t>Reorganized</a:t>
          </a:r>
          <a:r>
            <a:rPr lang="en-AU" sz="1600" b="0" kern="1200" dirty="0">
              <a:solidFill>
                <a:schemeClr val="bg1"/>
              </a:solidFill>
              <a:latin typeface="+mj-lt"/>
            </a:rPr>
            <a:t> </a:t>
          </a:r>
          <a:r>
            <a:rPr lang="en-AU" sz="1600" b="0" i="1" kern="1200" dirty="0">
              <a:solidFill>
                <a:schemeClr val="bg1"/>
              </a:solidFill>
              <a:latin typeface="Georgia" charset="0"/>
              <a:ea typeface="Georgia" charset="0"/>
              <a:cs typeface="Georgia" charset="0"/>
            </a:rPr>
            <a:t>postnatal care</a:t>
          </a:r>
        </a:p>
      </dsp:txBody>
      <dsp:txXfrm>
        <a:off x="2209302" y="1987451"/>
        <a:ext cx="1236235" cy="1154784"/>
      </dsp:txXfrm>
    </dsp:sp>
    <dsp:sp modelId="{32684F68-749D-3040-9A2F-40D100BDB569}">
      <dsp:nvSpPr>
        <dsp:cNvPr id="0" name=""/>
        <dsp:cNvSpPr/>
      </dsp:nvSpPr>
      <dsp:spPr>
        <a:xfrm rot="5400000">
          <a:off x="2601385" y="1395749"/>
          <a:ext cx="452070" cy="45556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AU" sz="2400" kern="1200"/>
        </a:p>
      </dsp:txBody>
      <dsp:txXfrm>
        <a:off x="2669196" y="1419051"/>
        <a:ext cx="316449" cy="273336"/>
      </dsp:txXfrm>
    </dsp:sp>
    <dsp:sp modelId="{E7D8D6B8-0CC7-B244-AAE1-2D033191C5D3}">
      <dsp:nvSpPr>
        <dsp:cNvPr id="0" name=""/>
        <dsp:cNvSpPr/>
      </dsp:nvSpPr>
      <dsp:spPr>
        <a:xfrm>
          <a:off x="1931209" y="-138058"/>
          <a:ext cx="1792422" cy="1629111"/>
        </a:xfrm>
        <a:prstGeom prst="ellipse">
          <a:avLst/>
        </a:prstGeom>
        <a:solidFill>
          <a:srgbClr val="2BA8A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100000"/>
            </a:lnSpc>
            <a:spcBef>
              <a:spcPct val="0"/>
            </a:spcBef>
            <a:spcAft>
              <a:spcPct val="35000"/>
            </a:spcAft>
            <a:buNone/>
          </a:pPr>
          <a:r>
            <a:rPr lang="en-AU" sz="1400" i="1" kern="1200" dirty="0">
              <a:solidFill>
                <a:schemeClr val="bg1"/>
              </a:solidFill>
              <a:latin typeface="Georgia" charset="0"/>
              <a:ea typeface="Georgia" charset="0"/>
              <a:cs typeface="Georgia" charset="0"/>
            </a:rPr>
            <a:t>Learning and professional development</a:t>
          </a:r>
        </a:p>
      </dsp:txBody>
      <dsp:txXfrm>
        <a:off x="2193703" y="100520"/>
        <a:ext cx="1267434" cy="1151955"/>
      </dsp:txXfrm>
    </dsp:sp>
    <dsp:sp modelId="{95354355-66D4-6443-8006-62A519F90FD8}">
      <dsp:nvSpPr>
        <dsp:cNvPr id="0" name=""/>
        <dsp:cNvSpPr/>
      </dsp:nvSpPr>
      <dsp:spPr>
        <a:xfrm rot="9000000">
          <a:off x="3499351" y="1869873"/>
          <a:ext cx="274531" cy="45556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AU" sz="2400" kern="1200"/>
        </a:p>
      </dsp:txBody>
      <dsp:txXfrm>
        <a:off x="3576193" y="1940395"/>
        <a:ext cx="192172" cy="273336"/>
      </dsp:txXfrm>
    </dsp:sp>
    <dsp:sp modelId="{3EC6424B-899F-2740-ADB4-D41B1E4C48A8}">
      <dsp:nvSpPr>
        <dsp:cNvPr id="0" name=""/>
        <dsp:cNvSpPr/>
      </dsp:nvSpPr>
      <dsp:spPr>
        <a:xfrm>
          <a:off x="3566565" y="806114"/>
          <a:ext cx="1792422" cy="1629111"/>
        </a:xfrm>
        <a:prstGeom prst="ellipse">
          <a:avLst/>
        </a:prstGeom>
        <a:solidFill>
          <a:srgbClr val="2BA8A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100000"/>
            </a:lnSpc>
            <a:spcBef>
              <a:spcPct val="0"/>
            </a:spcBef>
            <a:spcAft>
              <a:spcPct val="35000"/>
            </a:spcAft>
            <a:buNone/>
          </a:pPr>
          <a:r>
            <a:rPr lang="en-AU" sz="1400" i="1" kern="1200" dirty="0">
              <a:solidFill>
                <a:schemeClr val="bg1"/>
              </a:solidFill>
              <a:latin typeface="Georgia" charset="0"/>
              <a:ea typeface="Georgia" charset="0"/>
              <a:cs typeface="Georgia" charset="0"/>
            </a:rPr>
            <a:t>Access to care</a:t>
          </a:r>
        </a:p>
      </dsp:txBody>
      <dsp:txXfrm>
        <a:off x="3829059" y="1044692"/>
        <a:ext cx="1267434" cy="1151955"/>
      </dsp:txXfrm>
    </dsp:sp>
    <dsp:sp modelId="{1B44FF2B-3502-3B47-AADE-68A24E7AE253}">
      <dsp:nvSpPr>
        <dsp:cNvPr id="0" name=""/>
        <dsp:cNvSpPr/>
      </dsp:nvSpPr>
      <dsp:spPr>
        <a:xfrm rot="12600000">
          <a:off x="3499351" y="2804253"/>
          <a:ext cx="274531" cy="45556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AU" sz="2400" kern="1200"/>
        </a:p>
      </dsp:txBody>
      <dsp:txXfrm>
        <a:off x="3576193" y="2915955"/>
        <a:ext cx="192172" cy="273336"/>
      </dsp:txXfrm>
    </dsp:sp>
    <dsp:sp modelId="{CD928544-E647-4B4A-94F2-BA8E853B0F7A}">
      <dsp:nvSpPr>
        <dsp:cNvPr id="0" name=""/>
        <dsp:cNvSpPr/>
      </dsp:nvSpPr>
      <dsp:spPr>
        <a:xfrm>
          <a:off x="3566565" y="2694461"/>
          <a:ext cx="1792422" cy="1629111"/>
        </a:xfrm>
        <a:prstGeom prst="ellipse">
          <a:avLst/>
        </a:prstGeom>
        <a:solidFill>
          <a:srgbClr val="2BA8A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100000"/>
            </a:lnSpc>
            <a:spcBef>
              <a:spcPct val="0"/>
            </a:spcBef>
            <a:spcAft>
              <a:spcPct val="35000"/>
            </a:spcAft>
            <a:buNone/>
          </a:pPr>
          <a:r>
            <a:rPr lang="en-AU" sz="1400" i="1" kern="1200" dirty="0">
              <a:solidFill>
                <a:schemeClr val="bg1"/>
              </a:solidFill>
              <a:latin typeface="Georgia" charset="0"/>
              <a:ea typeface="Georgia" charset="0"/>
              <a:cs typeface="Georgia" charset="0"/>
            </a:rPr>
            <a:t>Infrastructure</a:t>
          </a:r>
        </a:p>
      </dsp:txBody>
      <dsp:txXfrm>
        <a:off x="3829059" y="2933039"/>
        <a:ext cx="1267434" cy="1151955"/>
      </dsp:txXfrm>
    </dsp:sp>
    <dsp:sp modelId="{990EC7E3-649E-CB43-BFE1-9F0DFB97DEDE}">
      <dsp:nvSpPr>
        <dsp:cNvPr id="0" name=""/>
        <dsp:cNvSpPr/>
      </dsp:nvSpPr>
      <dsp:spPr>
        <a:xfrm rot="16200000">
          <a:off x="2601385" y="3278378"/>
          <a:ext cx="452070" cy="45556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AU" sz="2400" kern="1200"/>
        </a:p>
      </dsp:txBody>
      <dsp:txXfrm>
        <a:off x="2669196" y="3437301"/>
        <a:ext cx="316449" cy="273336"/>
      </dsp:txXfrm>
    </dsp:sp>
    <dsp:sp modelId="{790EA306-4348-3B4E-A40A-B4E4D5DDAC00}">
      <dsp:nvSpPr>
        <dsp:cNvPr id="0" name=""/>
        <dsp:cNvSpPr/>
      </dsp:nvSpPr>
      <dsp:spPr>
        <a:xfrm>
          <a:off x="1931209" y="3638634"/>
          <a:ext cx="1792422" cy="1629111"/>
        </a:xfrm>
        <a:prstGeom prst="ellipse">
          <a:avLst/>
        </a:prstGeom>
        <a:solidFill>
          <a:srgbClr val="2BA8A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100000"/>
            </a:lnSpc>
            <a:spcBef>
              <a:spcPct val="0"/>
            </a:spcBef>
            <a:spcAft>
              <a:spcPct val="35000"/>
            </a:spcAft>
            <a:buNone/>
          </a:pPr>
          <a:r>
            <a:rPr lang="en-AU" sz="1400" i="1" kern="1200" dirty="0">
              <a:solidFill>
                <a:schemeClr val="bg1"/>
              </a:solidFill>
              <a:latin typeface="Georgia" charset="0"/>
              <a:ea typeface="Georgia" charset="0"/>
              <a:cs typeface="Georgia" charset="0"/>
            </a:rPr>
            <a:t>Resources </a:t>
          </a:r>
          <a:r>
            <a:rPr lang="en-AU" sz="1050" i="1" kern="1200" dirty="0">
              <a:solidFill>
                <a:schemeClr val="bg1"/>
              </a:solidFill>
              <a:latin typeface="Georgia" charset="0"/>
              <a:ea typeface="Georgia" charset="0"/>
              <a:cs typeface="Georgia" charset="0"/>
            </a:rPr>
            <a:t>Financial, physical, human, time</a:t>
          </a:r>
        </a:p>
      </dsp:txBody>
      <dsp:txXfrm>
        <a:off x="2193703" y="3877212"/>
        <a:ext cx="1267434" cy="1151955"/>
      </dsp:txXfrm>
    </dsp:sp>
    <dsp:sp modelId="{A0B0AE8A-3D55-B648-8CE5-63F2E94CE32C}">
      <dsp:nvSpPr>
        <dsp:cNvPr id="0" name=""/>
        <dsp:cNvSpPr/>
      </dsp:nvSpPr>
      <dsp:spPr>
        <a:xfrm rot="18900000">
          <a:off x="1880957" y="2804253"/>
          <a:ext cx="274531" cy="45556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AU" sz="2400" kern="1200"/>
        </a:p>
      </dsp:txBody>
      <dsp:txXfrm rot="10800000">
        <a:off x="1893018" y="2924483"/>
        <a:ext cx="192172" cy="273336"/>
      </dsp:txXfrm>
    </dsp:sp>
    <dsp:sp modelId="{4088FCE5-53F2-224E-831E-0CCF0C3C17A8}">
      <dsp:nvSpPr>
        <dsp:cNvPr id="0" name=""/>
        <dsp:cNvSpPr/>
      </dsp:nvSpPr>
      <dsp:spPr>
        <a:xfrm>
          <a:off x="295853" y="2694461"/>
          <a:ext cx="1792422" cy="1629111"/>
        </a:xfrm>
        <a:prstGeom prst="ellipse">
          <a:avLst/>
        </a:prstGeom>
        <a:solidFill>
          <a:srgbClr val="2BA8A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100000"/>
            </a:lnSpc>
            <a:spcBef>
              <a:spcPct val="0"/>
            </a:spcBef>
            <a:spcAft>
              <a:spcPct val="35000"/>
            </a:spcAft>
            <a:buNone/>
          </a:pPr>
          <a:r>
            <a:rPr lang="en-GB" sz="1400" i="1" kern="1200" dirty="0">
              <a:solidFill>
                <a:schemeClr val="bg1"/>
              </a:solidFill>
              <a:latin typeface="Georgia" charset="0"/>
              <a:ea typeface="Georgia" charset="0"/>
              <a:cs typeface="Georgia" charset="0"/>
            </a:rPr>
            <a:t>Health information systems</a:t>
          </a:r>
          <a:endParaRPr lang="en-AU" sz="1400" i="1" kern="1200" dirty="0">
            <a:solidFill>
              <a:schemeClr val="bg1"/>
            </a:solidFill>
            <a:latin typeface="Georgia" charset="0"/>
            <a:ea typeface="Georgia" charset="0"/>
            <a:cs typeface="Georgia" charset="0"/>
          </a:endParaRPr>
        </a:p>
      </dsp:txBody>
      <dsp:txXfrm>
        <a:off x="558347" y="2933039"/>
        <a:ext cx="1267434" cy="1151955"/>
      </dsp:txXfrm>
    </dsp:sp>
    <dsp:sp modelId="{69E5344C-A158-6A49-9DD5-7E57FD088FA6}">
      <dsp:nvSpPr>
        <dsp:cNvPr id="0" name=""/>
        <dsp:cNvSpPr/>
      </dsp:nvSpPr>
      <dsp:spPr>
        <a:xfrm rot="1800000">
          <a:off x="1880957" y="1869873"/>
          <a:ext cx="274531" cy="45556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AU" sz="2400" kern="1200"/>
        </a:p>
      </dsp:txBody>
      <dsp:txXfrm rot="10800000">
        <a:off x="1886474" y="1940395"/>
        <a:ext cx="192172" cy="273336"/>
      </dsp:txXfrm>
    </dsp:sp>
    <dsp:sp modelId="{34FFB705-26C6-F840-9445-14A99D891534}">
      <dsp:nvSpPr>
        <dsp:cNvPr id="0" name=""/>
        <dsp:cNvSpPr/>
      </dsp:nvSpPr>
      <dsp:spPr>
        <a:xfrm>
          <a:off x="295853" y="806114"/>
          <a:ext cx="1792422" cy="1629111"/>
        </a:xfrm>
        <a:prstGeom prst="ellipse">
          <a:avLst/>
        </a:prstGeom>
        <a:solidFill>
          <a:srgbClr val="2BA8A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100000"/>
            </a:lnSpc>
            <a:spcBef>
              <a:spcPct val="0"/>
            </a:spcBef>
            <a:spcAft>
              <a:spcPct val="35000"/>
            </a:spcAft>
            <a:buNone/>
          </a:pPr>
          <a:r>
            <a:rPr lang="en-AU" sz="1400" i="1" kern="1200" dirty="0">
              <a:solidFill>
                <a:schemeClr val="bg1"/>
              </a:solidFill>
              <a:latin typeface="Georgia" charset="0"/>
              <a:ea typeface="Georgia" charset="0"/>
              <a:cs typeface="Georgia" charset="0"/>
            </a:rPr>
            <a:t>Behaviour cha</a:t>
          </a:r>
          <a:r>
            <a:rPr lang="en-AU" sz="1600" i="1" kern="1200" dirty="0">
              <a:solidFill>
                <a:schemeClr val="bg1"/>
              </a:solidFill>
              <a:latin typeface="Georgia" charset="0"/>
              <a:ea typeface="Georgia" charset="0"/>
              <a:cs typeface="Georgia" charset="0"/>
            </a:rPr>
            <a:t>nge</a:t>
          </a:r>
        </a:p>
      </dsp:txBody>
      <dsp:txXfrm>
        <a:off x="558347" y="1044692"/>
        <a:ext cx="1267434" cy="1151955"/>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7047"/>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56738" y="0"/>
            <a:ext cx="2950475" cy="497047"/>
          </a:xfrm>
          <a:prstGeom prst="rect">
            <a:avLst/>
          </a:prstGeom>
        </p:spPr>
        <p:txBody>
          <a:bodyPr vert="horz" lIns="91440" tIns="45720" rIns="91440" bIns="45720" rtlCol="0"/>
          <a:lstStyle>
            <a:lvl1pPr algn="r">
              <a:defRPr sz="1200"/>
            </a:lvl1pPr>
          </a:lstStyle>
          <a:p>
            <a:fld id="{E96464AD-05EA-48DF-8D3C-8C95E1A0EB61}" type="datetimeFigureOut">
              <a:rPr lang="en-US" smtClean="0"/>
              <a:t>3/29/2022</a:t>
            </a:fld>
            <a:endParaRPr lang="en-US" dirty="0"/>
          </a:p>
        </p:txBody>
      </p:sp>
      <p:sp>
        <p:nvSpPr>
          <p:cNvPr id="4" name="Footer Placeholder 3"/>
          <p:cNvSpPr>
            <a:spLocks noGrp="1"/>
          </p:cNvSpPr>
          <p:nvPr>
            <p:ph type="ftr" sz="quarter" idx="2"/>
          </p:nvPr>
        </p:nvSpPr>
        <p:spPr>
          <a:xfrm>
            <a:off x="0" y="9442154"/>
            <a:ext cx="2950475" cy="49704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56738" y="9442154"/>
            <a:ext cx="2950475" cy="497047"/>
          </a:xfrm>
          <a:prstGeom prst="rect">
            <a:avLst/>
          </a:prstGeom>
        </p:spPr>
        <p:txBody>
          <a:bodyPr vert="horz" lIns="91440" tIns="45720" rIns="91440" bIns="45720" rtlCol="0" anchor="b"/>
          <a:lstStyle>
            <a:lvl1pPr algn="r">
              <a:defRPr sz="1200"/>
            </a:lvl1pPr>
          </a:lstStyle>
          <a:p>
            <a:fld id="{B8E50D77-BE29-4F6E-9E97-D5DE771DDAFF}" type="slidenum">
              <a:rPr lang="en-US" smtClean="0"/>
              <a:t>‹#›</a:t>
            </a:fld>
            <a:endParaRPr lang="en-US" dirty="0"/>
          </a:p>
        </p:txBody>
      </p:sp>
    </p:spTree>
    <p:extLst>
      <p:ext uri="{BB962C8B-B14F-4D97-AF65-F5344CB8AC3E}">
        <p14:creationId xmlns:p14="http://schemas.microsoft.com/office/powerpoint/2010/main" val="20961715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7047"/>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56738" y="0"/>
            <a:ext cx="2950475" cy="497047"/>
          </a:xfrm>
          <a:prstGeom prst="rect">
            <a:avLst/>
          </a:prstGeom>
        </p:spPr>
        <p:txBody>
          <a:bodyPr vert="horz" lIns="91440" tIns="45720" rIns="91440" bIns="45720" rtlCol="0"/>
          <a:lstStyle>
            <a:lvl1pPr algn="r">
              <a:defRPr sz="1200"/>
            </a:lvl1pPr>
          </a:lstStyle>
          <a:p>
            <a:fld id="{25D3F727-A02B-4696-AF70-5E10A4107E37}" type="datetimeFigureOut">
              <a:rPr lang="en-US" smtClean="0"/>
              <a:t>3/29/2022</a:t>
            </a:fld>
            <a:endParaRPr lang="en-US" dirty="0"/>
          </a:p>
        </p:txBody>
      </p:sp>
      <p:sp>
        <p:nvSpPr>
          <p:cNvPr id="4" name="Slide Image Placeholder 3"/>
          <p:cNvSpPr>
            <a:spLocks noGrp="1" noRot="1" noChangeAspect="1"/>
          </p:cNvSpPr>
          <p:nvPr>
            <p:ph type="sldImg" idx="2"/>
          </p:nvPr>
        </p:nvSpPr>
        <p:spPr>
          <a:xfrm>
            <a:off x="93663" y="746125"/>
            <a:ext cx="6621462" cy="3725863"/>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0879" y="4721940"/>
            <a:ext cx="5447030" cy="447341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42154"/>
            <a:ext cx="2950475" cy="49704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56738" y="9442154"/>
            <a:ext cx="2950475" cy="497047"/>
          </a:xfrm>
          <a:prstGeom prst="rect">
            <a:avLst/>
          </a:prstGeom>
        </p:spPr>
        <p:txBody>
          <a:bodyPr vert="horz" lIns="91440" tIns="45720" rIns="91440" bIns="45720" rtlCol="0" anchor="b"/>
          <a:lstStyle>
            <a:lvl1pPr algn="r">
              <a:defRPr sz="1200"/>
            </a:lvl1pPr>
          </a:lstStyle>
          <a:p>
            <a:fld id="{5937AFB2-63FE-4D27-8529-EF9C55DBAEBB}" type="slidenum">
              <a:rPr lang="en-US" smtClean="0"/>
              <a:t>‹#›</a:t>
            </a:fld>
            <a:endParaRPr lang="en-US" dirty="0"/>
          </a:p>
        </p:txBody>
      </p:sp>
    </p:spTree>
    <p:extLst>
      <p:ext uri="{BB962C8B-B14F-4D97-AF65-F5344CB8AC3E}">
        <p14:creationId xmlns:p14="http://schemas.microsoft.com/office/powerpoint/2010/main" val="23589465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37AFB2-63FE-4D27-8529-EF9C55DBAEBB}" type="slidenum">
              <a:rPr lang="en-US" smtClean="0"/>
              <a:t>0</a:t>
            </a:fld>
            <a:endParaRPr lang="en-US" dirty="0"/>
          </a:p>
        </p:txBody>
      </p:sp>
    </p:spTree>
    <p:extLst>
      <p:ext uri="{BB962C8B-B14F-4D97-AF65-F5344CB8AC3E}">
        <p14:creationId xmlns:p14="http://schemas.microsoft.com/office/powerpoint/2010/main" val="41575237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663" y="746125"/>
            <a:ext cx="6621462" cy="37258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37AFB2-63FE-4D27-8529-EF9C55DBAEBB}" type="slidenum">
              <a:rPr lang="en-US" smtClean="0"/>
              <a:t>23</a:t>
            </a:fld>
            <a:endParaRPr lang="en-US" dirty="0"/>
          </a:p>
        </p:txBody>
      </p:sp>
    </p:spTree>
    <p:extLst>
      <p:ext uri="{BB962C8B-B14F-4D97-AF65-F5344CB8AC3E}">
        <p14:creationId xmlns:p14="http://schemas.microsoft.com/office/powerpoint/2010/main" val="28131062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5937AFB2-63FE-4D27-8529-EF9C55DBAEBB}" type="slidenum">
              <a:rPr lang="en-US" smtClean="0"/>
              <a:t>24</a:t>
            </a:fld>
            <a:endParaRPr lang="en-US" dirty="0"/>
          </a:p>
        </p:txBody>
      </p:sp>
    </p:spTree>
    <p:extLst>
      <p:ext uri="{BB962C8B-B14F-4D97-AF65-F5344CB8AC3E}">
        <p14:creationId xmlns:p14="http://schemas.microsoft.com/office/powerpoint/2010/main" val="7965336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663" y="746125"/>
            <a:ext cx="6621462" cy="37258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37AFB2-63FE-4D27-8529-EF9C55DBAEBB}" type="slidenum">
              <a:rPr lang="en-US" smtClean="0"/>
              <a:t>25</a:t>
            </a:fld>
            <a:endParaRPr lang="en-US" dirty="0"/>
          </a:p>
        </p:txBody>
      </p:sp>
    </p:spTree>
    <p:extLst>
      <p:ext uri="{BB962C8B-B14F-4D97-AF65-F5344CB8AC3E}">
        <p14:creationId xmlns:p14="http://schemas.microsoft.com/office/powerpoint/2010/main" val="38687544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37AFB2-63FE-4D27-8529-EF9C55DBAEBB}" type="slidenum">
              <a:rPr lang="en-US" smtClean="0"/>
              <a:t>28</a:t>
            </a:fld>
            <a:endParaRPr lang="en-US" dirty="0"/>
          </a:p>
        </p:txBody>
      </p:sp>
    </p:spTree>
    <p:extLst>
      <p:ext uri="{BB962C8B-B14F-4D97-AF65-F5344CB8AC3E}">
        <p14:creationId xmlns:p14="http://schemas.microsoft.com/office/powerpoint/2010/main" val="19200580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663" y="746125"/>
            <a:ext cx="6621462" cy="37258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37AFB2-63FE-4D27-8529-EF9C55DBAEBB}" type="slidenum">
              <a:rPr lang="en-US" smtClean="0"/>
              <a:t>43</a:t>
            </a:fld>
            <a:endParaRPr lang="en-US" dirty="0"/>
          </a:p>
        </p:txBody>
      </p:sp>
    </p:spTree>
    <p:extLst>
      <p:ext uri="{BB962C8B-B14F-4D97-AF65-F5344CB8AC3E}">
        <p14:creationId xmlns:p14="http://schemas.microsoft.com/office/powerpoint/2010/main" val="278237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663" y="746125"/>
            <a:ext cx="6621462" cy="37258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37AFB2-63FE-4D27-8529-EF9C55DBAEBB}" type="slidenum">
              <a:rPr lang="en-US" smtClean="0"/>
              <a:t>58</a:t>
            </a:fld>
            <a:endParaRPr lang="en-US" dirty="0"/>
          </a:p>
        </p:txBody>
      </p:sp>
    </p:spTree>
    <p:extLst>
      <p:ext uri="{BB962C8B-B14F-4D97-AF65-F5344CB8AC3E}">
        <p14:creationId xmlns:p14="http://schemas.microsoft.com/office/powerpoint/2010/main" val="3865676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37AFB2-63FE-4D27-8529-EF9C55DBAEBB}" type="slidenum">
              <a:rPr lang="en-US" smtClean="0"/>
              <a:t>74</a:t>
            </a:fld>
            <a:endParaRPr lang="en-US" dirty="0"/>
          </a:p>
        </p:txBody>
      </p:sp>
    </p:spTree>
    <p:extLst>
      <p:ext uri="{BB962C8B-B14F-4D97-AF65-F5344CB8AC3E}">
        <p14:creationId xmlns:p14="http://schemas.microsoft.com/office/powerpoint/2010/main" val="21141845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663" y="746125"/>
            <a:ext cx="6621462" cy="37258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37AFB2-63FE-4D27-8529-EF9C55DBAEBB}" type="slidenum">
              <a:rPr lang="en-US" smtClean="0"/>
              <a:t>78</a:t>
            </a:fld>
            <a:endParaRPr lang="en-US" dirty="0"/>
          </a:p>
        </p:txBody>
      </p:sp>
    </p:spTree>
    <p:extLst>
      <p:ext uri="{BB962C8B-B14F-4D97-AF65-F5344CB8AC3E}">
        <p14:creationId xmlns:p14="http://schemas.microsoft.com/office/powerpoint/2010/main" val="23159200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37AFB2-63FE-4D27-8529-EF9C55DBAEBB}" type="slidenum">
              <a:rPr lang="en-US" smtClean="0"/>
              <a:t>83</a:t>
            </a:fld>
            <a:endParaRPr lang="en-US" dirty="0"/>
          </a:p>
        </p:txBody>
      </p:sp>
    </p:spTree>
    <p:extLst>
      <p:ext uri="{BB962C8B-B14F-4D97-AF65-F5344CB8AC3E}">
        <p14:creationId xmlns:p14="http://schemas.microsoft.com/office/powerpoint/2010/main" val="6318942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663" y="746125"/>
            <a:ext cx="6621462" cy="3725863"/>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98F2579-E084-4BE5-B155-114E7DEDDB7D}" type="slidenum">
              <a:rPr lang="en-GB" smtClean="0"/>
              <a:t>84</a:t>
            </a:fld>
            <a:endParaRPr lang="en-GB" dirty="0"/>
          </a:p>
        </p:txBody>
      </p:sp>
    </p:spTree>
    <p:extLst>
      <p:ext uri="{BB962C8B-B14F-4D97-AF65-F5344CB8AC3E}">
        <p14:creationId xmlns:p14="http://schemas.microsoft.com/office/powerpoint/2010/main" val="7223085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37AFB2-63FE-4D27-8529-EF9C55DBAEBB}" type="slidenum">
              <a:rPr lang="en-US" smtClean="0"/>
              <a:t>8</a:t>
            </a:fld>
            <a:endParaRPr lang="en-US" dirty="0"/>
          </a:p>
        </p:txBody>
      </p:sp>
    </p:spTree>
    <p:extLst>
      <p:ext uri="{BB962C8B-B14F-4D97-AF65-F5344CB8AC3E}">
        <p14:creationId xmlns:p14="http://schemas.microsoft.com/office/powerpoint/2010/main" val="23272765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37AFB2-63FE-4D27-8529-EF9C55DBAEBB}" type="slidenum">
              <a:rPr lang="en-US" smtClean="0"/>
              <a:t>10</a:t>
            </a:fld>
            <a:endParaRPr lang="en-US" dirty="0"/>
          </a:p>
        </p:txBody>
      </p:sp>
    </p:spTree>
    <p:extLst>
      <p:ext uri="{BB962C8B-B14F-4D97-AF65-F5344CB8AC3E}">
        <p14:creationId xmlns:p14="http://schemas.microsoft.com/office/powerpoint/2010/main" val="18655283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37AFB2-63FE-4D27-8529-EF9C55DBAEBB}" type="slidenum">
              <a:rPr lang="en-US" smtClean="0"/>
              <a:t>11</a:t>
            </a:fld>
            <a:endParaRPr lang="en-US" dirty="0"/>
          </a:p>
        </p:txBody>
      </p:sp>
    </p:spTree>
    <p:extLst>
      <p:ext uri="{BB962C8B-B14F-4D97-AF65-F5344CB8AC3E}">
        <p14:creationId xmlns:p14="http://schemas.microsoft.com/office/powerpoint/2010/main" val="101868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37AFB2-63FE-4D27-8529-EF9C55DBAEBB}" type="slidenum">
              <a:rPr lang="en-US" smtClean="0"/>
              <a:t>16</a:t>
            </a:fld>
            <a:endParaRPr lang="en-US" dirty="0"/>
          </a:p>
        </p:txBody>
      </p:sp>
    </p:spTree>
    <p:extLst>
      <p:ext uri="{BB962C8B-B14F-4D97-AF65-F5344CB8AC3E}">
        <p14:creationId xmlns:p14="http://schemas.microsoft.com/office/powerpoint/2010/main" val="11107974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37AFB2-63FE-4D27-8529-EF9C55DBAEBB}" type="slidenum">
              <a:rPr lang="en-US" smtClean="0"/>
              <a:t>18</a:t>
            </a:fld>
            <a:endParaRPr lang="en-US" dirty="0"/>
          </a:p>
        </p:txBody>
      </p:sp>
    </p:spTree>
    <p:extLst>
      <p:ext uri="{BB962C8B-B14F-4D97-AF65-F5344CB8AC3E}">
        <p14:creationId xmlns:p14="http://schemas.microsoft.com/office/powerpoint/2010/main" val="17185515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37AFB2-63FE-4D27-8529-EF9C55DBAEBB}" type="slidenum">
              <a:rPr lang="en-US" smtClean="0"/>
              <a:t>19</a:t>
            </a:fld>
            <a:endParaRPr lang="en-US" dirty="0"/>
          </a:p>
        </p:txBody>
      </p:sp>
    </p:spTree>
    <p:extLst>
      <p:ext uri="{BB962C8B-B14F-4D97-AF65-F5344CB8AC3E}">
        <p14:creationId xmlns:p14="http://schemas.microsoft.com/office/powerpoint/2010/main" val="33877607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37AFB2-63FE-4D27-8529-EF9C55DBAEBB}" type="slidenum">
              <a:rPr lang="en-US" smtClean="0"/>
              <a:t>20</a:t>
            </a:fld>
            <a:endParaRPr lang="en-US" dirty="0"/>
          </a:p>
        </p:txBody>
      </p:sp>
    </p:spTree>
    <p:extLst>
      <p:ext uri="{BB962C8B-B14F-4D97-AF65-F5344CB8AC3E}">
        <p14:creationId xmlns:p14="http://schemas.microsoft.com/office/powerpoint/2010/main" val="16709384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37AFB2-63FE-4D27-8529-EF9C55DBAEBB}" type="slidenum">
              <a:rPr lang="en-US" smtClean="0"/>
              <a:t>21</a:t>
            </a:fld>
            <a:endParaRPr lang="en-US" dirty="0"/>
          </a:p>
        </p:txBody>
      </p:sp>
    </p:spTree>
    <p:extLst>
      <p:ext uri="{BB962C8B-B14F-4D97-AF65-F5344CB8AC3E}">
        <p14:creationId xmlns:p14="http://schemas.microsoft.com/office/powerpoint/2010/main" val="394515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p>
        </p:txBody>
      </p:sp>
      <p:sp>
        <p:nvSpPr>
          <p:cNvPr id="3" name="Content Placeholder 2"/>
          <p:cNvSpPr>
            <a:spLocks noGrp="1"/>
          </p:cNvSpPr>
          <p:nvPr>
            <p:ph idx="1"/>
          </p:nvPr>
        </p:nvSpPr>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2" name="Text Placeholder 2"/>
          <p:cNvSpPr>
            <a:spLocks noGrp="1"/>
          </p:cNvSpPr>
          <p:nvPr>
            <p:ph type="body" idx="10"/>
          </p:nvPr>
        </p:nvSpPr>
        <p:spPr>
          <a:xfrm>
            <a:off x="612773" y="1134599"/>
            <a:ext cx="10969627" cy="536519"/>
          </a:xfrm>
        </p:spPr>
        <p:txBody>
          <a:bodyPr anchor="t">
            <a:noAutofit/>
          </a:bodyPr>
          <a:lstStyle>
            <a:lvl1pPr marL="0" indent="0">
              <a:buNone/>
              <a:defRPr sz="15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grpSp>
        <p:nvGrpSpPr>
          <p:cNvPr id="158" name="Group 157"/>
          <p:cNvGrpSpPr/>
          <p:nvPr userDrawn="1"/>
        </p:nvGrpSpPr>
        <p:grpSpPr>
          <a:xfrm>
            <a:off x="-201766" y="-141165"/>
            <a:ext cx="12586564" cy="7136527"/>
            <a:chOff x="-151325" y="-141165"/>
            <a:chExt cx="9439923" cy="7136527"/>
          </a:xfrm>
        </p:grpSpPr>
        <p:grpSp>
          <p:nvGrpSpPr>
            <p:cNvPr id="159" name="Group 158"/>
            <p:cNvGrpSpPr/>
            <p:nvPr userDrawn="1"/>
          </p:nvGrpSpPr>
          <p:grpSpPr>
            <a:xfrm>
              <a:off x="457731" y="6873247"/>
              <a:ext cx="8226688" cy="122115"/>
              <a:chOff x="457731" y="6582508"/>
              <a:chExt cx="8226688" cy="486507"/>
            </a:xfrm>
          </p:grpSpPr>
          <p:cxnSp>
            <p:nvCxnSpPr>
              <p:cNvPr id="268" name="Straight Connector 267"/>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9" name="Straight Connector 268"/>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70" name="Group 269"/>
              <p:cNvGrpSpPr/>
              <p:nvPr userDrawn="1"/>
            </p:nvGrpSpPr>
            <p:grpSpPr>
              <a:xfrm>
                <a:off x="7986158" y="6582508"/>
                <a:ext cx="152400" cy="486507"/>
                <a:chOff x="7983415" y="6582508"/>
                <a:chExt cx="152400" cy="486507"/>
              </a:xfrm>
            </p:grpSpPr>
            <p:cxnSp>
              <p:nvCxnSpPr>
                <p:cNvPr id="301" name="Straight Connector 30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1" name="Group 270"/>
              <p:cNvGrpSpPr/>
              <p:nvPr userDrawn="1"/>
            </p:nvGrpSpPr>
            <p:grpSpPr>
              <a:xfrm>
                <a:off x="7287901" y="6582508"/>
                <a:ext cx="152400" cy="486507"/>
                <a:chOff x="7983415" y="6582508"/>
                <a:chExt cx="152400" cy="486507"/>
              </a:xfrm>
            </p:grpSpPr>
            <p:cxnSp>
              <p:nvCxnSpPr>
                <p:cNvPr id="299" name="Straight Connector 29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0" name="Straight Connector 29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2" name="Group 271"/>
              <p:cNvGrpSpPr/>
              <p:nvPr userDrawn="1"/>
            </p:nvGrpSpPr>
            <p:grpSpPr>
              <a:xfrm>
                <a:off x="6589644" y="6582508"/>
                <a:ext cx="152400" cy="486507"/>
                <a:chOff x="7983415" y="6582508"/>
                <a:chExt cx="152400" cy="486507"/>
              </a:xfrm>
            </p:grpSpPr>
            <p:cxnSp>
              <p:nvCxnSpPr>
                <p:cNvPr id="297" name="Straight Connector 2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3" name="Group 272"/>
              <p:cNvGrpSpPr/>
              <p:nvPr userDrawn="1"/>
            </p:nvGrpSpPr>
            <p:grpSpPr>
              <a:xfrm>
                <a:off x="5891387" y="6582508"/>
                <a:ext cx="152400" cy="486507"/>
                <a:chOff x="7983415" y="6582508"/>
                <a:chExt cx="152400" cy="486507"/>
              </a:xfrm>
            </p:grpSpPr>
            <p:cxnSp>
              <p:nvCxnSpPr>
                <p:cNvPr id="295" name="Straight Connector 2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6" name="Straight Connector 2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4" name="Group 273"/>
              <p:cNvGrpSpPr/>
              <p:nvPr userDrawn="1"/>
            </p:nvGrpSpPr>
            <p:grpSpPr>
              <a:xfrm>
                <a:off x="5193130" y="6582508"/>
                <a:ext cx="152400" cy="486507"/>
                <a:chOff x="7983415" y="6582508"/>
                <a:chExt cx="152400" cy="486507"/>
              </a:xfrm>
            </p:grpSpPr>
            <p:cxnSp>
              <p:nvCxnSpPr>
                <p:cNvPr id="293" name="Straight Connector 29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5" name="Group 274"/>
              <p:cNvGrpSpPr/>
              <p:nvPr userDrawn="1"/>
            </p:nvGrpSpPr>
            <p:grpSpPr>
              <a:xfrm>
                <a:off x="4494873" y="6582508"/>
                <a:ext cx="152400" cy="486507"/>
                <a:chOff x="7983415" y="6582508"/>
                <a:chExt cx="152400" cy="486507"/>
              </a:xfrm>
            </p:grpSpPr>
            <p:cxnSp>
              <p:nvCxnSpPr>
                <p:cNvPr id="291" name="Straight Connector 29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6" name="Group 275"/>
              <p:cNvGrpSpPr/>
              <p:nvPr userDrawn="1"/>
            </p:nvGrpSpPr>
            <p:grpSpPr>
              <a:xfrm>
                <a:off x="3796616" y="6582508"/>
                <a:ext cx="152400" cy="486507"/>
                <a:chOff x="7983415" y="6582508"/>
                <a:chExt cx="152400" cy="486507"/>
              </a:xfrm>
            </p:grpSpPr>
            <p:cxnSp>
              <p:nvCxnSpPr>
                <p:cNvPr id="289" name="Straight Connector 28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7" name="Group 276"/>
              <p:cNvGrpSpPr/>
              <p:nvPr userDrawn="1"/>
            </p:nvGrpSpPr>
            <p:grpSpPr>
              <a:xfrm>
                <a:off x="3098359" y="6582508"/>
                <a:ext cx="152400" cy="486507"/>
                <a:chOff x="7983415" y="6582508"/>
                <a:chExt cx="152400" cy="486507"/>
              </a:xfrm>
            </p:grpSpPr>
            <p:cxnSp>
              <p:nvCxnSpPr>
                <p:cNvPr id="287" name="Straight Connector 28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8" name="Straight Connector 28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8" name="Group 277"/>
              <p:cNvGrpSpPr/>
              <p:nvPr userDrawn="1"/>
            </p:nvGrpSpPr>
            <p:grpSpPr>
              <a:xfrm>
                <a:off x="2400102" y="6582508"/>
                <a:ext cx="152400" cy="486507"/>
                <a:chOff x="7983415" y="6582508"/>
                <a:chExt cx="152400" cy="486507"/>
              </a:xfrm>
            </p:grpSpPr>
            <p:cxnSp>
              <p:nvCxnSpPr>
                <p:cNvPr id="285" name="Straight Connector 28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6" name="Straight Connector 28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9" name="Group 278"/>
              <p:cNvGrpSpPr/>
              <p:nvPr userDrawn="1"/>
            </p:nvGrpSpPr>
            <p:grpSpPr>
              <a:xfrm>
                <a:off x="1701845" y="6582508"/>
                <a:ext cx="152400" cy="486507"/>
                <a:chOff x="7983415" y="6582508"/>
                <a:chExt cx="152400" cy="486507"/>
              </a:xfrm>
            </p:grpSpPr>
            <p:cxnSp>
              <p:nvCxnSpPr>
                <p:cNvPr id="283" name="Straight Connector 28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4" name="Straight Connector 28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0" name="Group 279"/>
              <p:cNvGrpSpPr/>
              <p:nvPr userDrawn="1"/>
            </p:nvGrpSpPr>
            <p:grpSpPr>
              <a:xfrm>
                <a:off x="1003588" y="6582508"/>
                <a:ext cx="152400" cy="486507"/>
                <a:chOff x="7983415" y="6582508"/>
                <a:chExt cx="152400" cy="486507"/>
              </a:xfrm>
            </p:grpSpPr>
            <p:cxnSp>
              <p:nvCxnSpPr>
                <p:cNvPr id="281" name="Straight Connector 28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2" name="Straight Connector 28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60" name="Group 159"/>
            <p:cNvGrpSpPr/>
            <p:nvPr userDrawn="1"/>
          </p:nvGrpSpPr>
          <p:grpSpPr>
            <a:xfrm>
              <a:off x="-151325" y="454007"/>
              <a:ext cx="122115" cy="5945205"/>
              <a:chOff x="-238875" y="454007"/>
              <a:chExt cx="122115" cy="5945205"/>
            </a:xfrm>
          </p:grpSpPr>
          <p:cxnSp>
            <p:nvCxnSpPr>
              <p:cNvPr id="233" name="Straight Connector 232"/>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34" name="Group 233"/>
              <p:cNvGrpSpPr/>
              <p:nvPr userDrawn="1"/>
            </p:nvGrpSpPr>
            <p:grpSpPr>
              <a:xfrm rot="5400000">
                <a:off x="-254017" y="5940709"/>
                <a:ext cx="152400" cy="122115"/>
                <a:chOff x="7983415" y="6582508"/>
                <a:chExt cx="152400" cy="486507"/>
              </a:xfrm>
            </p:grpSpPr>
            <p:cxnSp>
              <p:nvCxnSpPr>
                <p:cNvPr id="266" name="Straight Connector 26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5" name="Group 234"/>
              <p:cNvGrpSpPr/>
              <p:nvPr userDrawn="1"/>
            </p:nvGrpSpPr>
            <p:grpSpPr>
              <a:xfrm rot="5400000">
                <a:off x="-254017" y="5467067"/>
                <a:ext cx="152400" cy="122115"/>
                <a:chOff x="7983415" y="6582508"/>
                <a:chExt cx="152400" cy="486507"/>
              </a:xfrm>
            </p:grpSpPr>
            <p:cxnSp>
              <p:nvCxnSpPr>
                <p:cNvPr id="264" name="Straight Connector 26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6" name="Group 235"/>
              <p:cNvGrpSpPr/>
              <p:nvPr userDrawn="1"/>
            </p:nvGrpSpPr>
            <p:grpSpPr>
              <a:xfrm rot="5400000">
                <a:off x="-254017" y="4993425"/>
                <a:ext cx="152400" cy="122115"/>
                <a:chOff x="7983415" y="6582508"/>
                <a:chExt cx="152400" cy="486507"/>
              </a:xfrm>
            </p:grpSpPr>
            <p:cxnSp>
              <p:nvCxnSpPr>
                <p:cNvPr id="262" name="Straight Connector 26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7" name="Group 236"/>
              <p:cNvGrpSpPr/>
              <p:nvPr userDrawn="1"/>
            </p:nvGrpSpPr>
            <p:grpSpPr>
              <a:xfrm rot="5400000">
                <a:off x="-254017" y="4519783"/>
                <a:ext cx="152400" cy="122115"/>
                <a:chOff x="7983415" y="6582508"/>
                <a:chExt cx="152400" cy="486507"/>
              </a:xfrm>
            </p:grpSpPr>
            <p:cxnSp>
              <p:nvCxnSpPr>
                <p:cNvPr id="260" name="Straight Connector 25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8" name="Group 237"/>
              <p:cNvGrpSpPr/>
              <p:nvPr userDrawn="1"/>
            </p:nvGrpSpPr>
            <p:grpSpPr>
              <a:xfrm rot="5400000">
                <a:off x="-254017" y="4046141"/>
                <a:ext cx="152400" cy="122115"/>
                <a:chOff x="7983415" y="6582508"/>
                <a:chExt cx="152400" cy="486507"/>
              </a:xfrm>
            </p:grpSpPr>
            <p:cxnSp>
              <p:nvCxnSpPr>
                <p:cNvPr id="258" name="Straight Connector 25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9" name="Group 238"/>
              <p:cNvGrpSpPr/>
              <p:nvPr userDrawn="1"/>
            </p:nvGrpSpPr>
            <p:grpSpPr>
              <a:xfrm rot="5400000">
                <a:off x="-254017" y="3572499"/>
                <a:ext cx="152400" cy="122115"/>
                <a:chOff x="7983415" y="6582508"/>
                <a:chExt cx="152400" cy="486507"/>
              </a:xfrm>
            </p:grpSpPr>
            <p:cxnSp>
              <p:nvCxnSpPr>
                <p:cNvPr id="256" name="Straight Connector 25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0" name="Group 239"/>
              <p:cNvGrpSpPr/>
              <p:nvPr userDrawn="1"/>
            </p:nvGrpSpPr>
            <p:grpSpPr>
              <a:xfrm rot="5400000">
                <a:off x="-254017" y="3098857"/>
                <a:ext cx="152400" cy="122115"/>
                <a:chOff x="7983415" y="6582508"/>
                <a:chExt cx="152400" cy="486507"/>
              </a:xfrm>
            </p:grpSpPr>
            <p:cxnSp>
              <p:nvCxnSpPr>
                <p:cNvPr id="254" name="Straight Connector 25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1" name="Group 240"/>
              <p:cNvGrpSpPr/>
              <p:nvPr userDrawn="1"/>
            </p:nvGrpSpPr>
            <p:grpSpPr>
              <a:xfrm rot="5400000">
                <a:off x="-254017" y="2625215"/>
                <a:ext cx="152400" cy="122115"/>
                <a:chOff x="7983415" y="6582508"/>
                <a:chExt cx="152400" cy="486507"/>
              </a:xfrm>
            </p:grpSpPr>
            <p:cxnSp>
              <p:nvCxnSpPr>
                <p:cNvPr id="252" name="Straight Connector 25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2" name="Group 241"/>
              <p:cNvGrpSpPr/>
              <p:nvPr userDrawn="1"/>
            </p:nvGrpSpPr>
            <p:grpSpPr>
              <a:xfrm rot="5400000">
                <a:off x="-254017" y="2151573"/>
                <a:ext cx="152400" cy="122115"/>
                <a:chOff x="7983415" y="6582508"/>
                <a:chExt cx="152400" cy="486507"/>
              </a:xfrm>
            </p:grpSpPr>
            <p:cxnSp>
              <p:nvCxnSpPr>
                <p:cNvPr id="250" name="Straight Connector 24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3" name="Group 242"/>
              <p:cNvGrpSpPr/>
              <p:nvPr userDrawn="1"/>
            </p:nvGrpSpPr>
            <p:grpSpPr>
              <a:xfrm rot="5400000">
                <a:off x="-254017" y="1677931"/>
                <a:ext cx="152400" cy="122115"/>
                <a:chOff x="7983415" y="6582508"/>
                <a:chExt cx="152400" cy="486507"/>
              </a:xfrm>
            </p:grpSpPr>
            <p:cxnSp>
              <p:nvCxnSpPr>
                <p:cNvPr id="248" name="Straight Connector 24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4" name="Group 243"/>
              <p:cNvGrpSpPr/>
              <p:nvPr userDrawn="1"/>
            </p:nvGrpSpPr>
            <p:grpSpPr>
              <a:xfrm rot="5400000">
                <a:off x="-254017" y="997340"/>
                <a:ext cx="152400" cy="122115"/>
                <a:chOff x="7983415" y="6582508"/>
                <a:chExt cx="152400" cy="486507"/>
              </a:xfrm>
            </p:grpSpPr>
            <p:cxnSp>
              <p:nvCxnSpPr>
                <p:cNvPr id="246" name="Straight Connector 24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45" name="Straight Connector 244"/>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1" name="Group 160"/>
            <p:cNvGrpSpPr/>
            <p:nvPr userDrawn="1"/>
          </p:nvGrpSpPr>
          <p:grpSpPr>
            <a:xfrm>
              <a:off x="9166483" y="454007"/>
              <a:ext cx="122115" cy="5945205"/>
              <a:chOff x="-238875" y="454007"/>
              <a:chExt cx="122115" cy="5945205"/>
            </a:xfrm>
          </p:grpSpPr>
          <p:cxnSp>
            <p:nvCxnSpPr>
              <p:cNvPr id="198" name="Straight Connector 197"/>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99" name="Group 198"/>
              <p:cNvGrpSpPr/>
              <p:nvPr userDrawn="1"/>
            </p:nvGrpSpPr>
            <p:grpSpPr>
              <a:xfrm rot="5400000">
                <a:off x="-254017" y="5940709"/>
                <a:ext cx="152400" cy="122115"/>
                <a:chOff x="7983415" y="6582508"/>
                <a:chExt cx="152400" cy="486507"/>
              </a:xfrm>
            </p:grpSpPr>
            <p:cxnSp>
              <p:nvCxnSpPr>
                <p:cNvPr id="231" name="Straight Connector 23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0" name="Group 199"/>
              <p:cNvGrpSpPr/>
              <p:nvPr userDrawn="1"/>
            </p:nvGrpSpPr>
            <p:grpSpPr>
              <a:xfrm rot="5400000">
                <a:off x="-254017" y="5467067"/>
                <a:ext cx="152400" cy="122115"/>
                <a:chOff x="7983415" y="6582508"/>
                <a:chExt cx="152400" cy="486507"/>
              </a:xfrm>
            </p:grpSpPr>
            <p:cxnSp>
              <p:nvCxnSpPr>
                <p:cNvPr id="229" name="Straight Connector 22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1" name="Group 200"/>
              <p:cNvGrpSpPr/>
              <p:nvPr userDrawn="1"/>
            </p:nvGrpSpPr>
            <p:grpSpPr>
              <a:xfrm rot="5400000">
                <a:off x="-254017" y="4993425"/>
                <a:ext cx="152400" cy="122115"/>
                <a:chOff x="7983415" y="6582508"/>
                <a:chExt cx="152400" cy="486507"/>
              </a:xfrm>
            </p:grpSpPr>
            <p:cxnSp>
              <p:nvCxnSpPr>
                <p:cNvPr id="227" name="Straight Connector 22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2" name="Group 201"/>
              <p:cNvGrpSpPr/>
              <p:nvPr userDrawn="1"/>
            </p:nvGrpSpPr>
            <p:grpSpPr>
              <a:xfrm rot="5400000">
                <a:off x="-254017" y="4519783"/>
                <a:ext cx="152400" cy="122115"/>
                <a:chOff x="7983415" y="6582508"/>
                <a:chExt cx="152400" cy="486507"/>
              </a:xfrm>
            </p:grpSpPr>
            <p:cxnSp>
              <p:nvCxnSpPr>
                <p:cNvPr id="225" name="Straight Connector 22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3" name="Group 202"/>
              <p:cNvGrpSpPr/>
              <p:nvPr userDrawn="1"/>
            </p:nvGrpSpPr>
            <p:grpSpPr>
              <a:xfrm rot="5400000">
                <a:off x="-254017" y="4046141"/>
                <a:ext cx="152400" cy="122115"/>
                <a:chOff x="7983415" y="6582508"/>
                <a:chExt cx="152400" cy="486507"/>
              </a:xfrm>
            </p:grpSpPr>
            <p:cxnSp>
              <p:nvCxnSpPr>
                <p:cNvPr id="223" name="Straight Connector 22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4" name="Group 203"/>
              <p:cNvGrpSpPr/>
              <p:nvPr userDrawn="1"/>
            </p:nvGrpSpPr>
            <p:grpSpPr>
              <a:xfrm rot="5400000">
                <a:off x="-254017" y="3572499"/>
                <a:ext cx="152400" cy="122115"/>
                <a:chOff x="7983415" y="6582508"/>
                <a:chExt cx="152400" cy="486507"/>
              </a:xfrm>
            </p:grpSpPr>
            <p:cxnSp>
              <p:nvCxnSpPr>
                <p:cNvPr id="221" name="Straight Connector 22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5" name="Group 204"/>
              <p:cNvGrpSpPr/>
              <p:nvPr userDrawn="1"/>
            </p:nvGrpSpPr>
            <p:grpSpPr>
              <a:xfrm rot="5400000">
                <a:off x="-254017" y="3098857"/>
                <a:ext cx="152400" cy="122115"/>
                <a:chOff x="7983415" y="6582508"/>
                <a:chExt cx="152400" cy="486507"/>
              </a:xfrm>
            </p:grpSpPr>
            <p:cxnSp>
              <p:nvCxnSpPr>
                <p:cNvPr id="219" name="Straight Connector 21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6" name="Group 205"/>
              <p:cNvGrpSpPr/>
              <p:nvPr userDrawn="1"/>
            </p:nvGrpSpPr>
            <p:grpSpPr>
              <a:xfrm rot="5400000">
                <a:off x="-254017" y="2625215"/>
                <a:ext cx="152400" cy="122115"/>
                <a:chOff x="7983415" y="6582508"/>
                <a:chExt cx="152400" cy="486507"/>
              </a:xfrm>
            </p:grpSpPr>
            <p:cxnSp>
              <p:nvCxnSpPr>
                <p:cNvPr id="217" name="Straight Connector 21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7" name="Group 206"/>
              <p:cNvGrpSpPr/>
              <p:nvPr userDrawn="1"/>
            </p:nvGrpSpPr>
            <p:grpSpPr>
              <a:xfrm rot="5400000">
                <a:off x="-254017" y="2151573"/>
                <a:ext cx="152400" cy="122115"/>
                <a:chOff x="7983415" y="6582508"/>
                <a:chExt cx="152400" cy="486507"/>
              </a:xfrm>
            </p:grpSpPr>
            <p:cxnSp>
              <p:nvCxnSpPr>
                <p:cNvPr id="215" name="Straight Connector 21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8" name="Group 207"/>
              <p:cNvGrpSpPr/>
              <p:nvPr userDrawn="1"/>
            </p:nvGrpSpPr>
            <p:grpSpPr>
              <a:xfrm rot="5400000">
                <a:off x="-254017" y="1677931"/>
                <a:ext cx="152400" cy="122115"/>
                <a:chOff x="7983415" y="6582508"/>
                <a:chExt cx="152400" cy="486507"/>
              </a:xfrm>
            </p:grpSpPr>
            <p:cxnSp>
              <p:nvCxnSpPr>
                <p:cNvPr id="213" name="Straight Connector 21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9" name="Group 208"/>
              <p:cNvGrpSpPr/>
              <p:nvPr userDrawn="1"/>
            </p:nvGrpSpPr>
            <p:grpSpPr>
              <a:xfrm rot="5400000">
                <a:off x="-254017" y="997340"/>
                <a:ext cx="152400" cy="122115"/>
                <a:chOff x="7983415" y="6582508"/>
                <a:chExt cx="152400" cy="486507"/>
              </a:xfrm>
            </p:grpSpPr>
            <p:cxnSp>
              <p:nvCxnSpPr>
                <p:cNvPr id="211" name="Straight Connector 21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10" name="Straight Connector 209"/>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2" name="Group 161"/>
            <p:cNvGrpSpPr/>
            <p:nvPr userDrawn="1"/>
          </p:nvGrpSpPr>
          <p:grpSpPr>
            <a:xfrm>
              <a:off x="457731" y="-141165"/>
              <a:ext cx="8226688" cy="122115"/>
              <a:chOff x="457731" y="6582508"/>
              <a:chExt cx="8226688" cy="486507"/>
            </a:xfrm>
          </p:grpSpPr>
          <p:cxnSp>
            <p:nvCxnSpPr>
              <p:cNvPr id="163" name="Straight Connector 162"/>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65" name="Group 164"/>
              <p:cNvGrpSpPr/>
              <p:nvPr userDrawn="1"/>
            </p:nvGrpSpPr>
            <p:grpSpPr>
              <a:xfrm>
                <a:off x="7986158" y="6582508"/>
                <a:ext cx="152400" cy="486507"/>
                <a:chOff x="7983415" y="6582508"/>
                <a:chExt cx="152400" cy="486507"/>
              </a:xfrm>
            </p:grpSpPr>
            <p:cxnSp>
              <p:nvCxnSpPr>
                <p:cNvPr id="196" name="Straight Connector 19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6" name="Group 165"/>
              <p:cNvGrpSpPr/>
              <p:nvPr userDrawn="1"/>
            </p:nvGrpSpPr>
            <p:grpSpPr>
              <a:xfrm>
                <a:off x="7287901" y="6582508"/>
                <a:ext cx="152400" cy="486507"/>
                <a:chOff x="7983415" y="6582508"/>
                <a:chExt cx="152400" cy="486507"/>
              </a:xfrm>
            </p:grpSpPr>
            <p:cxnSp>
              <p:nvCxnSpPr>
                <p:cNvPr id="194" name="Straight Connector 19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7" name="Group 166"/>
              <p:cNvGrpSpPr/>
              <p:nvPr userDrawn="1"/>
            </p:nvGrpSpPr>
            <p:grpSpPr>
              <a:xfrm>
                <a:off x="6589644" y="6582508"/>
                <a:ext cx="152400" cy="486507"/>
                <a:chOff x="7983415" y="6582508"/>
                <a:chExt cx="152400" cy="486507"/>
              </a:xfrm>
            </p:grpSpPr>
            <p:cxnSp>
              <p:nvCxnSpPr>
                <p:cNvPr id="192" name="Straight Connector 19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8" name="Group 167"/>
              <p:cNvGrpSpPr/>
              <p:nvPr userDrawn="1"/>
            </p:nvGrpSpPr>
            <p:grpSpPr>
              <a:xfrm>
                <a:off x="5891387" y="6582508"/>
                <a:ext cx="152400" cy="486507"/>
                <a:chOff x="7983415" y="6582508"/>
                <a:chExt cx="152400" cy="486507"/>
              </a:xfrm>
            </p:grpSpPr>
            <p:cxnSp>
              <p:nvCxnSpPr>
                <p:cNvPr id="190" name="Straight Connector 18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9" name="Group 168"/>
              <p:cNvGrpSpPr/>
              <p:nvPr userDrawn="1"/>
            </p:nvGrpSpPr>
            <p:grpSpPr>
              <a:xfrm>
                <a:off x="5193130" y="6582508"/>
                <a:ext cx="152400" cy="486507"/>
                <a:chOff x="7983415" y="6582508"/>
                <a:chExt cx="152400" cy="486507"/>
              </a:xfrm>
            </p:grpSpPr>
            <p:cxnSp>
              <p:nvCxnSpPr>
                <p:cNvPr id="188" name="Straight Connector 18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0" name="Group 169"/>
              <p:cNvGrpSpPr/>
              <p:nvPr userDrawn="1"/>
            </p:nvGrpSpPr>
            <p:grpSpPr>
              <a:xfrm>
                <a:off x="4494873" y="6582508"/>
                <a:ext cx="152400" cy="486507"/>
                <a:chOff x="7983415" y="6582508"/>
                <a:chExt cx="152400" cy="486507"/>
              </a:xfrm>
            </p:grpSpPr>
            <p:cxnSp>
              <p:nvCxnSpPr>
                <p:cNvPr id="186" name="Straight Connector 18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1" name="Group 170"/>
              <p:cNvGrpSpPr/>
              <p:nvPr userDrawn="1"/>
            </p:nvGrpSpPr>
            <p:grpSpPr>
              <a:xfrm>
                <a:off x="3796616" y="6582508"/>
                <a:ext cx="152400" cy="486507"/>
                <a:chOff x="7983415" y="6582508"/>
                <a:chExt cx="152400" cy="486507"/>
              </a:xfrm>
            </p:grpSpPr>
            <p:cxnSp>
              <p:nvCxnSpPr>
                <p:cNvPr id="184" name="Straight Connector 18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2" name="Group 171"/>
              <p:cNvGrpSpPr/>
              <p:nvPr userDrawn="1"/>
            </p:nvGrpSpPr>
            <p:grpSpPr>
              <a:xfrm>
                <a:off x="3098359" y="6582508"/>
                <a:ext cx="152400" cy="486507"/>
                <a:chOff x="7983415" y="6582508"/>
                <a:chExt cx="152400" cy="486507"/>
              </a:xfrm>
            </p:grpSpPr>
            <p:cxnSp>
              <p:nvCxnSpPr>
                <p:cNvPr id="182" name="Straight Connector 18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3" name="Group 172"/>
              <p:cNvGrpSpPr/>
              <p:nvPr userDrawn="1"/>
            </p:nvGrpSpPr>
            <p:grpSpPr>
              <a:xfrm>
                <a:off x="2400102" y="6582508"/>
                <a:ext cx="152400" cy="486507"/>
                <a:chOff x="7983415" y="6582508"/>
                <a:chExt cx="152400" cy="486507"/>
              </a:xfrm>
            </p:grpSpPr>
            <p:cxnSp>
              <p:nvCxnSpPr>
                <p:cNvPr id="180" name="Straight Connector 17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4" name="Group 173"/>
              <p:cNvGrpSpPr/>
              <p:nvPr userDrawn="1"/>
            </p:nvGrpSpPr>
            <p:grpSpPr>
              <a:xfrm>
                <a:off x="1701845" y="6582508"/>
                <a:ext cx="152400" cy="486507"/>
                <a:chOff x="7983415" y="6582508"/>
                <a:chExt cx="152400" cy="486507"/>
              </a:xfrm>
            </p:grpSpPr>
            <p:cxnSp>
              <p:nvCxnSpPr>
                <p:cNvPr id="178" name="Straight Connector 17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5" name="Group 174"/>
              <p:cNvGrpSpPr/>
              <p:nvPr userDrawn="1"/>
            </p:nvGrpSpPr>
            <p:grpSpPr>
              <a:xfrm>
                <a:off x="1003588" y="6582508"/>
                <a:ext cx="152400" cy="486507"/>
                <a:chOff x="7983415" y="6582508"/>
                <a:chExt cx="152400" cy="486507"/>
              </a:xfrm>
            </p:grpSpPr>
            <p:cxnSp>
              <p:nvCxnSpPr>
                <p:cNvPr id="176" name="Straight Connector 17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4" name="Slide Number Placeholder 3">
            <a:extLst>
              <a:ext uri="{FF2B5EF4-FFF2-40B4-BE49-F238E27FC236}">
                <a16:creationId xmlns:a16="http://schemas.microsoft.com/office/drawing/2014/main" id="{26CAB59D-425B-AD4A-A01F-C702B844A924}"/>
              </a:ext>
            </a:extLst>
          </p:cNvPr>
          <p:cNvSpPr>
            <a:spLocks noGrp="1"/>
          </p:cNvSpPr>
          <p:nvPr>
            <p:ph type="sldNum" sz="quarter" idx="11"/>
          </p:nvPr>
        </p:nvSpPr>
        <p:spPr/>
        <p:txBody>
          <a:bodyPr/>
          <a:lstStyle/>
          <a:p>
            <a:fld id="{6809F770-0487-C844-B5CD-7CCE6C86BD15}" type="slidenum">
              <a:rPr lang="en-US" smtClean="0"/>
              <a:pPr/>
              <a:t>‹#›</a:t>
            </a:fld>
            <a:endParaRPr lang="en-US" dirty="0"/>
          </a:p>
        </p:txBody>
      </p:sp>
    </p:spTree>
    <p:extLst>
      <p:ext uri="{BB962C8B-B14F-4D97-AF65-F5344CB8AC3E}">
        <p14:creationId xmlns:p14="http://schemas.microsoft.com/office/powerpoint/2010/main" val="3959111380"/>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No Sub">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dirty="0"/>
              <a:t>Click to edit Master title style</a:t>
            </a:r>
          </a:p>
        </p:txBody>
      </p:sp>
      <p:sp>
        <p:nvSpPr>
          <p:cNvPr id="153" name="Content Placeholder 2"/>
          <p:cNvSpPr>
            <a:spLocks noGrp="1"/>
          </p:cNvSpPr>
          <p:nvPr>
            <p:ph idx="1"/>
          </p:nvPr>
        </p:nvSpPr>
        <p:spPr>
          <a:xfrm>
            <a:off x="610310" y="1134599"/>
            <a:ext cx="5382857" cy="526461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4" name="Content Placeholder 2"/>
          <p:cNvSpPr>
            <a:spLocks noGrp="1"/>
          </p:cNvSpPr>
          <p:nvPr>
            <p:ph idx="12"/>
          </p:nvPr>
        </p:nvSpPr>
        <p:spPr>
          <a:xfrm>
            <a:off x="6196369" y="1134599"/>
            <a:ext cx="5382857" cy="526461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51" name="Group 150"/>
          <p:cNvGrpSpPr/>
          <p:nvPr userDrawn="1"/>
        </p:nvGrpSpPr>
        <p:grpSpPr>
          <a:xfrm>
            <a:off x="-201766" y="-141165"/>
            <a:ext cx="12586564" cy="7136527"/>
            <a:chOff x="-151325" y="-141165"/>
            <a:chExt cx="9439923" cy="7136527"/>
          </a:xfrm>
        </p:grpSpPr>
        <p:grpSp>
          <p:nvGrpSpPr>
            <p:cNvPr id="155" name="Group 154"/>
            <p:cNvGrpSpPr/>
            <p:nvPr userDrawn="1"/>
          </p:nvGrpSpPr>
          <p:grpSpPr>
            <a:xfrm>
              <a:off x="457731" y="6873247"/>
              <a:ext cx="8226688" cy="122115"/>
              <a:chOff x="457731" y="6582508"/>
              <a:chExt cx="8226688" cy="486507"/>
            </a:xfrm>
          </p:grpSpPr>
          <p:cxnSp>
            <p:nvCxnSpPr>
              <p:cNvPr id="264" name="Straight Connector 263"/>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66" name="Group 265"/>
              <p:cNvGrpSpPr/>
              <p:nvPr userDrawn="1"/>
            </p:nvGrpSpPr>
            <p:grpSpPr>
              <a:xfrm>
                <a:off x="7986158" y="6582508"/>
                <a:ext cx="152400" cy="486507"/>
                <a:chOff x="7983415" y="6582508"/>
                <a:chExt cx="152400" cy="486507"/>
              </a:xfrm>
            </p:grpSpPr>
            <p:cxnSp>
              <p:nvCxnSpPr>
                <p:cNvPr id="297" name="Straight Connector 2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7" name="Group 266"/>
              <p:cNvGrpSpPr/>
              <p:nvPr userDrawn="1"/>
            </p:nvGrpSpPr>
            <p:grpSpPr>
              <a:xfrm>
                <a:off x="7287901" y="6582508"/>
                <a:ext cx="152400" cy="486507"/>
                <a:chOff x="7983415" y="6582508"/>
                <a:chExt cx="152400" cy="486507"/>
              </a:xfrm>
            </p:grpSpPr>
            <p:cxnSp>
              <p:nvCxnSpPr>
                <p:cNvPr id="295" name="Straight Connector 2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6" name="Straight Connector 2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8" name="Group 267"/>
              <p:cNvGrpSpPr/>
              <p:nvPr userDrawn="1"/>
            </p:nvGrpSpPr>
            <p:grpSpPr>
              <a:xfrm>
                <a:off x="6589644" y="6582508"/>
                <a:ext cx="152400" cy="486507"/>
                <a:chOff x="7983415" y="6582508"/>
                <a:chExt cx="152400" cy="486507"/>
              </a:xfrm>
            </p:grpSpPr>
            <p:cxnSp>
              <p:nvCxnSpPr>
                <p:cNvPr id="293" name="Straight Connector 29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9" name="Group 268"/>
              <p:cNvGrpSpPr/>
              <p:nvPr userDrawn="1"/>
            </p:nvGrpSpPr>
            <p:grpSpPr>
              <a:xfrm>
                <a:off x="5891387" y="6582508"/>
                <a:ext cx="152400" cy="486507"/>
                <a:chOff x="7983415" y="6582508"/>
                <a:chExt cx="152400" cy="486507"/>
              </a:xfrm>
            </p:grpSpPr>
            <p:cxnSp>
              <p:nvCxnSpPr>
                <p:cNvPr id="291" name="Straight Connector 29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0" name="Group 269"/>
              <p:cNvGrpSpPr/>
              <p:nvPr userDrawn="1"/>
            </p:nvGrpSpPr>
            <p:grpSpPr>
              <a:xfrm>
                <a:off x="5193130" y="6582508"/>
                <a:ext cx="152400" cy="486507"/>
                <a:chOff x="7983415" y="6582508"/>
                <a:chExt cx="152400" cy="486507"/>
              </a:xfrm>
            </p:grpSpPr>
            <p:cxnSp>
              <p:nvCxnSpPr>
                <p:cNvPr id="289" name="Straight Connector 28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1" name="Group 270"/>
              <p:cNvGrpSpPr/>
              <p:nvPr userDrawn="1"/>
            </p:nvGrpSpPr>
            <p:grpSpPr>
              <a:xfrm>
                <a:off x="4494873" y="6582508"/>
                <a:ext cx="152400" cy="486507"/>
                <a:chOff x="7983415" y="6582508"/>
                <a:chExt cx="152400" cy="486507"/>
              </a:xfrm>
            </p:grpSpPr>
            <p:cxnSp>
              <p:nvCxnSpPr>
                <p:cNvPr id="287" name="Straight Connector 28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8" name="Straight Connector 28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2" name="Group 271"/>
              <p:cNvGrpSpPr/>
              <p:nvPr userDrawn="1"/>
            </p:nvGrpSpPr>
            <p:grpSpPr>
              <a:xfrm>
                <a:off x="3796616" y="6582508"/>
                <a:ext cx="152400" cy="486507"/>
                <a:chOff x="7983415" y="6582508"/>
                <a:chExt cx="152400" cy="486507"/>
              </a:xfrm>
            </p:grpSpPr>
            <p:cxnSp>
              <p:nvCxnSpPr>
                <p:cNvPr id="285" name="Straight Connector 28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6" name="Straight Connector 28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3" name="Group 272"/>
              <p:cNvGrpSpPr/>
              <p:nvPr userDrawn="1"/>
            </p:nvGrpSpPr>
            <p:grpSpPr>
              <a:xfrm>
                <a:off x="3098359" y="6582508"/>
                <a:ext cx="152400" cy="486507"/>
                <a:chOff x="7983415" y="6582508"/>
                <a:chExt cx="152400" cy="486507"/>
              </a:xfrm>
            </p:grpSpPr>
            <p:cxnSp>
              <p:nvCxnSpPr>
                <p:cNvPr id="283" name="Straight Connector 28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4" name="Straight Connector 28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4" name="Group 273"/>
              <p:cNvGrpSpPr/>
              <p:nvPr userDrawn="1"/>
            </p:nvGrpSpPr>
            <p:grpSpPr>
              <a:xfrm>
                <a:off x="2400102" y="6582508"/>
                <a:ext cx="152400" cy="486507"/>
                <a:chOff x="7983415" y="6582508"/>
                <a:chExt cx="152400" cy="486507"/>
              </a:xfrm>
            </p:grpSpPr>
            <p:cxnSp>
              <p:nvCxnSpPr>
                <p:cNvPr id="281" name="Straight Connector 28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2" name="Straight Connector 28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5" name="Group 274"/>
              <p:cNvGrpSpPr/>
              <p:nvPr userDrawn="1"/>
            </p:nvGrpSpPr>
            <p:grpSpPr>
              <a:xfrm>
                <a:off x="1701845" y="6582508"/>
                <a:ext cx="152400" cy="486507"/>
                <a:chOff x="7983415" y="6582508"/>
                <a:chExt cx="152400" cy="486507"/>
              </a:xfrm>
            </p:grpSpPr>
            <p:cxnSp>
              <p:nvCxnSpPr>
                <p:cNvPr id="279" name="Straight Connector 27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0" name="Straight Connector 27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6" name="Group 275"/>
              <p:cNvGrpSpPr/>
              <p:nvPr userDrawn="1"/>
            </p:nvGrpSpPr>
            <p:grpSpPr>
              <a:xfrm>
                <a:off x="1003588" y="6582508"/>
                <a:ext cx="152400" cy="486507"/>
                <a:chOff x="7983415" y="6582508"/>
                <a:chExt cx="152400" cy="486507"/>
              </a:xfrm>
            </p:grpSpPr>
            <p:cxnSp>
              <p:nvCxnSpPr>
                <p:cNvPr id="277" name="Straight Connector 27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56" name="Group 155"/>
            <p:cNvGrpSpPr/>
            <p:nvPr userDrawn="1"/>
          </p:nvGrpSpPr>
          <p:grpSpPr>
            <a:xfrm>
              <a:off x="-151325" y="454007"/>
              <a:ext cx="122115" cy="5945205"/>
              <a:chOff x="-238875" y="454007"/>
              <a:chExt cx="122115" cy="5945205"/>
            </a:xfrm>
          </p:grpSpPr>
          <p:cxnSp>
            <p:nvCxnSpPr>
              <p:cNvPr id="229" name="Straight Connector 228"/>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30" name="Group 229"/>
              <p:cNvGrpSpPr/>
              <p:nvPr userDrawn="1"/>
            </p:nvGrpSpPr>
            <p:grpSpPr>
              <a:xfrm rot="5400000">
                <a:off x="-254017" y="5940709"/>
                <a:ext cx="152400" cy="122115"/>
                <a:chOff x="7983415" y="6582508"/>
                <a:chExt cx="152400" cy="486507"/>
              </a:xfrm>
            </p:grpSpPr>
            <p:cxnSp>
              <p:nvCxnSpPr>
                <p:cNvPr id="262" name="Straight Connector 26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1" name="Group 230"/>
              <p:cNvGrpSpPr/>
              <p:nvPr userDrawn="1"/>
            </p:nvGrpSpPr>
            <p:grpSpPr>
              <a:xfrm rot="5400000">
                <a:off x="-254017" y="5467067"/>
                <a:ext cx="152400" cy="122115"/>
                <a:chOff x="7983415" y="6582508"/>
                <a:chExt cx="152400" cy="486507"/>
              </a:xfrm>
            </p:grpSpPr>
            <p:cxnSp>
              <p:nvCxnSpPr>
                <p:cNvPr id="260" name="Straight Connector 25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2" name="Group 231"/>
              <p:cNvGrpSpPr/>
              <p:nvPr userDrawn="1"/>
            </p:nvGrpSpPr>
            <p:grpSpPr>
              <a:xfrm rot="5400000">
                <a:off x="-254017" y="4993425"/>
                <a:ext cx="152400" cy="122115"/>
                <a:chOff x="7983415" y="6582508"/>
                <a:chExt cx="152400" cy="486507"/>
              </a:xfrm>
            </p:grpSpPr>
            <p:cxnSp>
              <p:nvCxnSpPr>
                <p:cNvPr id="258" name="Straight Connector 25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3" name="Group 232"/>
              <p:cNvGrpSpPr/>
              <p:nvPr userDrawn="1"/>
            </p:nvGrpSpPr>
            <p:grpSpPr>
              <a:xfrm rot="5400000">
                <a:off x="-254017" y="4519783"/>
                <a:ext cx="152400" cy="122115"/>
                <a:chOff x="7983415" y="6582508"/>
                <a:chExt cx="152400" cy="486507"/>
              </a:xfrm>
            </p:grpSpPr>
            <p:cxnSp>
              <p:nvCxnSpPr>
                <p:cNvPr id="256" name="Straight Connector 25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4" name="Group 233"/>
              <p:cNvGrpSpPr/>
              <p:nvPr userDrawn="1"/>
            </p:nvGrpSpPr>
            <p:grpSpPr>
              <a:xfrm rot="5400000">
                <a:off x="-254017" y="4046141"/>
                <a:ext cx="152400" cy="122115"/>
                <a:chOff x="7983415" y="6582508"/>
                <a:chExt cx="152400" cy="486507"/>
              </a:xfrm>
            </p:grpSpPr>
            <p:cxnSp>
              <p:nvCxnSpPr>
                <p:cNvPr id="254" name="Straight Connector 25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5" name="Group 234"/>
              <p:cNvGrpSpPr/>
              <p:nvPr userDrawn="1"/>
            </p:nvGrpSpPr>
            <p:grpSpPr>
              <a:xfrm rot="5400000">
                <a:off x="-254017" y="3572499"/>
                <a:ext cx="152400" cy="122115"/>
                <a:chOff x="7983415" y="6582508"/>
                <a:chExt cx="152400" cy="486507"/>
              </a:xfrm>
            </p:grpSpPr>
            <p:cxnSp>
              <p:nvCxnSpPr>
                <p:cNvPr id="252" name="Straight Connector 25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6" name="Group 235"/>
              <p:cNvGrpSpPr/>
              <p:nvPr userDrawn="1"/>
            </p:nvGrpSpPr>
            <p:grpSpPr>
              <a:xfrm rot="5400000">
                <a:off x="-254017" y="3098857"/>
                <a:ext cx="152400" cy="122115"/>
                <a:chOff x="7983415" y="6582508"/>
                <a:chExt cx="152400" cy="486507"/>
              </a:xfrm>
            </p:grpSpPr>
            <p:cxnSp>
              <p:nvCxnSpPr>
                <p:cNvPr id="250" name="Straight Connector 24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7" name="Group 236"/>
              <p:cNvGrpSpPr/>
              <p:nvPr userDrawn="1"/>
            </p:nvGrpSpPr>
            <p:grpSpPr>
              <a:xfrm rot="5400000">
                <a:off x="-254017" y="2625215"/>
                <a:ext cx="152400" cy="122115"/>
                <a:chOff x="7983415" y="6582508"/>
                <a:chExt cx="152400" cy="486507"/>
              </a:xfrm>
            </p:grpSpPr>
            <p:cxnSp>
              <p:nvCxnSpPr>
                <p:cNvPr id="248" name="Straight Connector 24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8" name="Group 237"/>
              <p:cNvGrpSpPr/>
              <p:nvPr userDrawn="1"/>
            </p:nvGrpSpPr>
            <p:grpSpPr>
              <a:xfrm rot="5400000">
                <a:off x="-254017" y="2151573"/>
                <a:ext cx="152400" cy="122115"/>
                <a:chOff x="7983415" y="6582508"/>
                <a:chExt cx="152400" cy="486507"/>
              </a:xfrm>
            </p:grpSpPr>
            <p:cxnSp>
              <p:nvCxnSpPr>
                <p:cNvPr id="246" name="Straight Connector 24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9" name="Group 238"/>
              <p:cNvGrpSpPr/>
              <p:nvPr userDrawn="1"/>
            </p:nvGrpSpPr>
            <p:grpSpPr>
              <a:xfrm rot="5400000">
                <a:off x="-254017" y="1677931"/>
                <a:ext cx="152400" cy="122115"/>
                <a:chOff x="7983415" y="6582508"/>
                <a:chExt cx="152400" cy="486507"/>
              </a:xfrm>
            </p:grpSpPr>
            <p:cxnSp>
              <p:nvCxnSpPr>
                <p:cNvPr id="244" name="Straight Connector 24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0" name="Group 239"/>
              <p:cNvGrpSpPr/>
              <p:nvPr userDrawn="1"/>
            </p:nvGrpSpPr>
            <p:grpSpPr>
              <a:xfrm rot="5400000">
                <a:off x="-254017" y="997340"/>
                <a:ext cx="152400" cy="122115"/>
                <a:chOff x="7983415" y="6582508"/>
                <a:chExt cx="152400" cy="486507"/>
              </a:xfrm>
            </p:grpSpPr>
            <p:cxnSp>
              <p:nvCxnSpPr>
                <p:cNvPr id="242" name="Straight Connector 24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41" name="Straight Connector 240"/>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7" name="Group 156"/>
            <p:cNvGrpSpPr/>
            <p:nvPr userDrawn="1"/>
          </p:nvGrpSpPr>
          <p:grpSpPr>
            <a:xfrm>
              <a:off x="9166483" y="454007"/>
              <a:ext cx="122115" cy="5945205"/>
              <a:chOff x="-238875" y="454007"/>
              <a:chExt cx="122115" cy="5945205"/>
            </a:xfrm>
          </p:grpSpPr>
          <p:cxnSp>
            <p:nvCxnSpPr>
              <p:cNvPr id="194" name="Straight Connector 193"/>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95" name="Group 194"/>
              <p:cNvGrpSpPr/>
              <p:nvPr userDrawn="1"/>
            </p:nvGrpSpPr>
            <p:grpSpPr>
              <a:xfrm rot="5400000">
                <a:off x="-254017" y="5940709"/>
                <a:ext cx="152400" cy="122115"/>
                <a:chOff x="7983415" y="6582508"/>
                <a:chExt cx="152400" cy="486507"/>
              </a:xfrm>
            </p:grpSpPr>
            <p:cxnSp>
              <p:nvCxnSpPr>
                <p:cNvPr id="227" name="Straight Connector 22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6" name="Group 195"/>
              <p:cNvGrpSpPr/>
              <p:nvPr userDrawn="1"/>
            </p:nvGrpSpPr>
            <p:grpSpPr>
              <a:xfrm rot="5400000">
                <a:off x="-254017" y="5467067"/>
                <a:ext cx="152400" cy="122115"/>
                <a:chOff x="7983415" y="6582508"/>
                <a:chExt cx="152400" cy="486507"/>
              </a:xfrm>
            </p:grpSpPr>
            <p:cxnSp>
              <p:nvCxnSpPr>
                <p:cNvPr id="225" name="Straight Connector 22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7" name="Group 196"/>
              <p:cNvGrpSpPr/>
              <p:nvPr userDrawn="1"/>
            </p:nvGrpSpPr>
            <p:grpSpPr>
              <a:xfrm rot="5400000">
                <a:off x="-254017" y="4993425"/>
                <a:ext cx="152400" cy="122115"/>
                <a:chOff x="7983415" y="6582508"/>
                <a:chExt cx="152400" cy="486507"/>
              </a:xfrm>
            </p:grpSpPr>
            <p:cxnSp>
              <p:nvCxnSpPr>
                <p:cNvPr id="223" name="Straight Connector 22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8" name="Group 197"/>
              <p:cNvGrpSpPr/>
              <p:nvPr userDrawn="1"/>
            </p:nvGrpSpPr>
            <p:grpSpPr>
              <a:xfrm rot="5400000">
                <a:off x="-254017" y="4519783"/>
                <a:ext cx="152400" cy="122115"/>
                <a:chOff x="7983415" y="6582508"/>
                <a:chExt cx="152400" cy="486507"/>
              </a:xfrm>
            </p:grpSpPr>
            <p:cxnSp>
              <p:nvCxnSpPr>
                <p:cNvPr id="221" name="Straight Connector 22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9" name="Group 198"/>
              <p:cNvGrpSpPr/>
              <p:nvPr userDrawn="1"/>
            </p:nvGrpSpPr>
            <p:grpSpPr>
              <a:xfrm rot="5400000">
                <a:off x="-254017" y="4046141"/>
                <a:ext cx="152400" cy="122115"/>
                <a:chOff x="7983415" y="6582508"/>
                <a:chExt cx="152400" cy="486507"/>
              </a:xfrm>
            </p:grpSpPr>
            <p:cxnSp>
              <p:nvCxnSpPr>
                <p:cNvPr id="219" name="Straight Connector 21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0" name="Group 199"/>
              <p:cNvGrpSpPr/>
              <p:nvPr userDrawn="1"/>
            </p:nvGrpSpPr>
            <p:grpSpPr>
              <a:xfrm rot="5400000">
                <a:off x="-254017" y="3572499"/>
                <a:ext cx="152400" cy="122115"/>
                <a:chOff x="7983415" y="6582508"/>
                <a:chExt cx="152400" cy="486507"/>
              </a:xfrm>
            </p:grpSpPr>
            <p:cxnSp>
              <p:nvCxnSpPr>
                <p:cNvPr id="217" name="Straight Connector 21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1" name="Group 200"/>
              <p:cNvGrpSpPr/>
              <p:nvPr userDrawn="1"/>
            </p:nvGrpSpPr>
            <p:grpSpPr>
              <a:xfrm rot="5400000">
                <a:off x="-254017" y="3098857"/>
                <a:ext cx="152400" cy="122115"/>
                <a:chOff x="7983415" y="6582508"/>
                <a:chExt cx="152400" cy="486507"/>
              </a:xfrm>
            </p:grpSpPr>
            <p:cxnSp>
              <p:nvCxnSpPr>
                <p:cNvPr id="215" name="Straight Connector 21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2" name="Group 201"/>
              <p:cNvGrpSpPr/>
              <p:nvPr userDrawn="1"/>
            </p:nvGrpSpPr>
            <p:grpSpPr>
              <a:xfrm rot="5400000">
                <a:off x="-254017" y="2625215"/>
                <a:ext cx="152400" cy="122115"/>
                <a:chOff x="7983415" y="6582508"/>
                <a:chExt cx="152400" cy="486507"/>
              </a:xfrm>
            </p:grpSpPr>
            <p:cxnSp>
              <p:nvCxnSpPr>
                <p:cNvPr id="213" name="Straight Connector 21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3" name="Group 202"/>
              <p:cNvGrpSpPr/>
              <p:nvPr userDrawn="1"/>
            </p:nvGrpSpPr>
            <p:grpSpPr>
              <a:xfrm rot="5400000">
                <a:off x="-254017" y="2151573"/>
                <a:ext cx="152400" cy="122115"/>
                <a:chOff x="7983415" y="6582508"/>
                <a:chExt cx="152400" cy="486507"/>
              </a:xfrm>
            </p:grpSpPr>
            <p:cxnSp>
              <p:nvCxnSpPr>
                <p:cNvPr id="211" name="Straight Connector 21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4" name="Group 203"/>
              <p:cNvGrpSpPr/>
              <p:nvPr userDrawn="1"/>
            </p:nvGrpSpPr>
            <p:grpSpPr>
              <a:xfrm rot="5400000">
                <a:off x="-254017" y="1677931"/>
                <a:ext cx="152400" cy="122115"/>
                <a:chOff x="7983415" y="6582508"/>
                <a:chExt cx="152400" cy="486507"/>
              </a:xfrm>
            </p:grpSpPr>
            <p:cxnSp>
              <p:nvCxnSpPr>
                <p:cNvPr id="209" name="Straight Connector 20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5" name="Group 204"/>
              <p:cNvGrpSpPr/>
              <p:nvPr userDrawn="1"/>
            </p:nvGrpSpPr>
            <p:grpSpPr>
              <a:xfrm rot="5400000">
                <a:off x="-254017" y="997340"/>
                <a:ext cx="152400" cy="122115"/>
                <a:chOff x="7983415" y="6582508"/>
                <a:chExt cx="152400" cy="486507"/>
              </a:xfrm>
            </p:grpSpPr>
            <p:cxnSp>
              <p:nvCxnSpPr>
                <p:cNvPr id="207" name="Straight Connector 20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06" name="Straight Connector 205"/>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8" name="Group 157"/>
            <p:cNvGrpSpPr/>
            <p:nvPr userDrawn="1"/>
          </p:nvGrpSpPr>
          <p:grpSpPr>
            <a:xfrm>
              <a:off x="457731" y="-141165"/>
              <a:ext cx="8226688" cy="122115"/>
              <a:chOff x="457731" y="6582508"/>
              <a:chExt cx="8226688" cy="486507"/>
            </a:xfrm>
          </p:grpSpPr>
          <p:cxnSp>
            <p:nvCxnSpPr>
              <p:cNvPr id="159" name="Straight Connector 158"/>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61" name="Group 160"/>
              <p:cNvGrpSpPr/>
              <p:nvPr userDrawn="1"/>
            </p:nvGrpSpPr>
            <p:grpSpPr>
              <a:xfrm>
                <a:off x="7986158" y="6582508"/>
                <a:ext cx="152400" cy="486507"/>
                <a:chOff x="7983415" y="6582508"/>
                <a:chExt cx="152400" cy="486507"/>
              </a:xfrm>
            </p:grpSpPr>
            <p:cxnSp>
              <p:nvCxnSpPr>
                <p:cNvPr id="192" name="Straight Connector 19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2" name="Group 161"/>
              <p:cNvGrpSpPr/>
              <p:nvPr userDrawn="1"/>
            </p:nvGrpSpPr>
            <p:grpSpPr>
              <a:xfrm>
                <a:off x="7287901" y="6582508"/>
                <a:ext cx="152400" cy="486507"/>
                <a:chOff x="7983415" y="6582508"/>
                <a:chExt cx="152400" cy="486507"/>
              </a:xfrm>
            </p:grpSpPr>
            <p:cxnSp>
              <p:nvCxnSpPr>
                <p:cNvPr id="190" name="Straight Connector 18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3" name="Group 162"/>
              <p:cNvGrpSpPr/>
              <p:nvPr userDrawn="1"/>
            </p:nvGrpSpPr>
            <p:grpSpPr>
              <a:xfrm>
                <a:off x="6589644" y="6582508"/>
                <a:ext cx="152400" cy="486507"/>
                <a:chOff x="7983415" y="6582508"/>
                <a:chExt cx="152400" cy="486507"/>
              </a:xfrm>
            </p:grpSpPr>
            <p:cxnSp>
              <p:nvCxnSpPr>
                <p:cNvPr id="188" name="Straight Connector 18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4" name="Group 163"/>
              <p:cNvGrpSpPr/>
              <p:nvPr userDrawn="1"/>
            </p:nvGrpSpPr>
            <p:grpSpPr>
              <a:xfrm>
                <a:off x="5891387" y="6582508"/>
                <a:ext cx="152400" cy="486507"/>
                <a:chOff x="7983415" y="6582508"/>
                <a:chExt cx="152400" cy="486507"/>
              </a:xfrm>
            </p:grpSpPr>
            <p:cxnSp>
              <p:nvCxnSpPr>
                <p:cNvPr id="186" name="Straight Connector 18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5" name="Group 164"/>
              <p:cNvGrpSpPr/>
              <p:nvPr userDrawn="1"/>
            </p:nvGrpSpPr>
            <p:grpSpPr>
              <a:xfrm>
                <a:off x="5193130" y="6582508"/>
                <a:ext cx="152400" cy="486507"/>
                <a:chOff x="7983415" y="6582508"/>
                <a:chExt cx="152400" cy="486507"/>
              </a:xfrm>
            </p:grpSpPr>
            <p:cxnSp>
              <p:nvCxnSpPr>
                <p:cNvPr id="184" name="Straight Connector 18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6" name="Group 165"/>
              <p:cNvGrpSpPr/>
              <p:nvPr userDrawn="1"/>
            </p:nvGrpSpPr>
            <p:grpSpPr>
              <a:xfrm>
                <a:off x="4494873" y="6582508"/>
                <a:ext cx="152400" cy="486507"/>
                <a:chOff x="7983415" y="6582508"/>
                <a:chExt cx="152400" cy="486507"/>
              </a:xfrm>
            </p:grpSpPr>
            <p:cxnSp>
              <p:nvCxnSpPr>
                <p:cNvPr id="182" name="Straight Connector 18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7" name="Group 166"/>
              <p:cNvGrpSpPr/>
              <p:nvPr userDrawn="1"/>
            </p:nvGrpSpPr>
            <p:grpSpPr>
              <a:xfrm>
                <a:off x="3796616" y="6582508"/>
                <a:ext cx="152400" cy="486507"/>
                <a:chOff x="7983415" y="6582508"/>
                <a:chExt cx="152400" cy="486507"/>
              </a:xfrm>
            </p:grpSpPr>
            <p:cxnSp>
              <p:nvCxnSpPr>
                <p:cNvPr id="180" name="Straight Connector 17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8" name="Group 167"/>
              <p:cNvGrpSpPr/>
              <p:nvPr userDrawn="1"/>
            </p:nvGrpSpPr>
            <p:grpSpPr>
              <a:xfrm>
                <a:off x="3098359" y="6582508"/>
                <a:ext cx="152400" cy="486507"/>
                <a:chOff x="7983415" y="6582508"/>
                <a:chExt cx="152400" cy="486507"/>
              </a:xfrm>
            </p:grpSpPr>
            <p:cxnSp>
              <p:nvCxnSpPr>
                <p:cNvPr id="178" name="Straight Connector 17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9" name="Group 168"/>
              <p:cNvGrpSpPr/>
              <p:nvPr userDrawn="1"/>
            </p:nvGrpSpPr>
            <p:grpSpPr>
              <a:xfrm>
                <a:off x="2400102" y="6582508"/>
                <a:ext cx="152400" cy="486507"/>
                <a:chOff x="7983415" y="6582508"/>
                <a:chExt cx="152400" cy="486507"/>
              </a:xfrm>
            </p:grpSpPr>
            <p:cxnSp>
              <p:nvCxnSpPr>
                <p:cNvPr id="176" name="Straight Connector 17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0" name="Group 169"/>
              <p:cNvGrpSpPr/>
              <p:nvPr userDrawn="1"/>
            </p:nvGrpSpPr>
            <p:grpSpPr>
              <a:xfrm>
                <a:off x="1701845" y="6582508"/>
                <a:ext cx="152400" cy="486507"/>
                <a:chOff x="7983415" y="6582508"/>
                <a:chExt cx="152400" cy="486507"/>
              </a:xfrm>
            </p:grpSpPr>
            <p:cxnSp>
              <p:nvCxnSpPr>
                <p:cNvPr id="174" name="Straight Connector 17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1" name="Group 170"/>
              <p:cNvGrpSpPr/>
              <p:nvPr userDrawn="1"/>
            </p:nvGrpSpPr>
            <p:grpSpPr>
              <a:xfrm>
                <a:off x="1003588" y="6582508"/>
                <a:ext cx="152400" cy="486507"/>
                <a:chOff x="7983415" y="6582508"/>
                <a:chExt cx="152400" cy="486507"/>
              </a:xfrm>
            </p:grpSpPr>
            <p:cxnSp>
              <p:nvCxnSpPr>
                <p:cNvPr id="172" name="Straight Connector 17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Tree>
    <p:extLst>
      <p:ext uri="{BB962C8B-B14F-4D97-AF65-F5344CB8AC3E}">
        <p14:creationId xmlns:p14="http://schemas.microsoft.com/office/powerpoint/2010/main" val="1221002596"/>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No Sub">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610310" y="1134599"/>
            <a:ext cx="3520837" cy="526461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1" name="Content Placeholder 2"/>
          <p:cNvSpPr>
            <a:spLocks noGrp="1"/>
          </p:cNvSpPr>
          <p:nvPr>
            <p:ph idx="11"/>
          </p:nvPr>
        </p:nvSpPr>
        <p:spPr>
          <a:xfrm>
            <a:off x="4342224" y="1134599"/>
            <a:ext cx="3520837" cy="526461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3" name="Content Placeholder 2"/>
          <p:cNvSpPr>
            <a:spLocks noGrp="1"/>
          </p:cNvSpPr>
          <p:nvPr>
            <p:ph idx="12"/>
          </p:nvPr>
        </p:nvSpPr>
        <p:spPr>
          <a:xfrm>
            <a:off x="8058383" y="1134599"/>
            <a:ext cx="3520837" cy="526461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54" name="Group 153"/>
          <p:cNvGrpSpPr/>
          <p:nvPr userDrawn="1"/>
        </p:nvGrpSpPr>
        <p:grpSpPr>
          <a:xfrm>
            <a:off x="-201766" y="-141165"/>
            <a:ext cx="12586564" cy="7136527"/>
            <a:chOff x="-151325" y="-141165"/>
            <a:chExt cx="9439923" cy="7136527"/>
          </a:xfrm>
        </p:grpSpPr>
        <p:grpSp>
          <p:nvGrpSpPr>
            <p:cNvPr id="155" name="Group 154"/>
            <p:cNvGrpSpPr/>
            <p:nvPr userDrawn="1"/>
          </p:nvGrpSpPr>
          <p:grpSpPr>
            <a:xfrm>
              <a:off x="457731" y="6873247"/>
              <a:ext cx="8226688" cy="122115"/>
              <a:chOff x="457731" y="6582508"/>
              <a:chExt cx="8226688" cy="486507"/>
            </a:xfrm>
          </p:grpSpPr>
          <p:cxnSp>
            <p:nvCxnSpPr>
              <p:cNvPr id="264" name="Straight Connector 263"/>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66" name="Group 265"/>
              <p:cNvGrpSpPr/>
              <p:nvPr userDrawn="1"/>
            </p:nvGrpSpPr>
            <p:grpSpPr>
              <a:xfrm>
                <a:off x="7986158" y="6582508"/>
                <a:ext cx="152400" cy="486507"/>
                <a:chOff x="7983415" y="6582508"/>
                <a:chExt cx="152400" cy="486507"/>
              </a:xfrm>
            </p:grpSpPr>
            <p:cxnSp>
              <p:nvCxnSpPr>
                <p:cNvPr id="297" name="Straight Connector 2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7" name="Group 266"/>
              <p:cNvGrpSpPr/>
              <p:nvPr userDrawn="1"/>
            </p:nvGrpSpPr>
            <p:grpSpPr>
              <a:xfrm>
                <a:off x="7287901" y="6582508"/>
                <a:ext cx="152400" cy="486507"/>
                <a:chOff x="7983415" y="6582508"/>
                <a:chExt cx="152400" cy="486507"/>
              </a:xfrm>
            </p:grpSpPr>
            <p:cxnSp>
              <p:nvCxnSpPr>
                <p:cNvPr id="295" name="Straight Connector 2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6" name="Straight Connector 2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8" name="Group 267"/>
              <p:cNvGrpSpPr/>
              <p:nvPr userDrawn="1"/>
            </p:nvGrpSpPr>
            <p:grpSpPr>
              <a:xfrm>
                <a:off x="6589644" y="6582508"/>
                <a:ext cx="152400" cy="486507"/>
                <a:chOff x="7983415" y="6582508"/>
                <a:chExt cx="152400" cy="486507"/>
              </a:xfrm>
            </p:grpSpPr>
            <p:cxnSp>
              <p:nvCxnSpPr>
                <p:cNvPr id="293" name="Straight Connector 29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9" name="Group 268"/>
              <p:cNvGrpSpPr/>
              <p:nvPr userDrawn="1"/>
            </p:nvGrpSpPr>
            <p:grpSpPr>
              <a:xfrm>
                <a:off x="5891387" y="6582508"/>
                <a:ext cx="152400" cy="486507"/>
                <a:chOff x="7983415" y="6582508"/>
                <a:chExt cx="152400" cy="486507"/>
              </a:xfrm>
            </p:grpSpPr>
            <p:cxnSp>
              <p:nvCxnSpPr>
                <p:cNvPr id="291" name="Straight Connector 29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0" name="Group 269"/>
              <p:cNvGrpSpPr/>
              <p:nvPr userDrawn="1"/>
            </p:nvGrpSpPr>
            <p:grpSpPr>
              <a:xfrm>
                <a:off x="5193130" y="6582508"/>
                <a:ext cx="152400" cy="486507"/>
                <a:chOff x="7983415" y="6582508"/>
                <a:chExt cx="152400" cy="486507"/>
              </a:xfrm>
            </p:grpSpPr>
            <p:cxnSp>
              <p:nvCxnSpPr>
                <p:cNvPr id="289" name="Straight Connector 28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1" name="Group 270"/>
              <p:cNvGrpSpPr/>
              <p:nvPr userDrawn="1"/>
            </p:nvGrpSpPr>
            <p:grpSpPr>
              <a:xfrm>
                <a:off x="4494873" y="6582508"/>
                <a:ext cx="152400" cy="486507"/>
                <a:chOff x="7983415" y="6582508"/>
                <a:chExt cx="152400" cy="486507"/>
              </a:xfrm>
            </p:grpSpPr>
            <p:cxnSp>
              <p:nvCxnSpPr>
                <p:cNvPr id="287" name="Straight Connector 28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8" name="Straight Connector 28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2" name="Group 271"/>
              <p:cNvGrpSpPr/>
              <p:nvPr userDrawn="1"/>
            </p:nvGrpSpPr>
            <p:grpSpPr>
              <a:xfrm>
                <a:off x="3796616" y="6582508"/>
                <a:ext cx="152400" cy="486507"/>
                <a:chOff x="7983415" y="6582508"/>
                <a:chExt cx="152400" cy="486507"/>
              </a:xfrm>
            </p:grpSpPr>
            <p:cxnSp>
              <p:nvCxnSpPr>
                <p:cNvPr id="285" name="Straight Connector 28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6" name="Straight Connector 28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3" name="Group 272"/>
              <p:cNvGrpSpPr/>
              <p:nvPr userDrawn="1"/>
            </p:nvGrpSpPr>
            <p:grpSpPr>
              <a:xfrm>
                <a:off x="3098359" y="6582508"/>
                <a:ext cx="152400" cy="486507"/>
                <a:chOff x="7983415" y="6582508"/>
                <a:chExt cx="152400" cy="486507"/>
              </a:xfrm>
            </p:grpSpPr>
            <p:cxnSp>
              <p:nvCxnSpPr>
                <p:cNvPr id="283" name="Straight Connector 28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4" name="Straight Connector 28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4" name="Group 273"/>
              <p:cNvGrpSpPr/>
              <p:nvPr userDrawn="1"/>
            </p:nvGrpSpPr>
            <p:grpSpPr>
              <a:xfrm>
                <a:off x="2400102" y="6582508"/>
                <a:ext cx="152400" cy="486507"/>
                <a:chOff x="7983415" y="6582508"/>
                <a:chExt cx="152400" cy="486507"/>
              </a:xfrm>
            </p:grpSpPr>
            <p:cxnSp>
              <p:nvCxnSpPr>
                <p:cNvPr id="281" name="Straight Connector 28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2" name="Straight Connector 28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5" name="Group 274"/>
              <p:cNvGrpSpPr/>
              <p:nvPr userDrawn="1"/>
            </p:nvGrpSpPr>
            <p:grpSpPr>
              <a:xfrm>
                <a:off x="1701845" y="6582508"/>
                <a:ext cx="152400" cy="486507"/>
                <a:chOff x="7983415" y="6582508"/>
                <a:chExt cx="152400" cy="486507"/>
              </a:xfrm>
            </p:grpSpPr>
            <p:cxnSp>
              <p:nvCxnSpPr>
                <p:cNvPr id="279" name="Straight Connector 27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0" name="Straight Connector 27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6" name="Group 275"/>
              <p:cNvGrpSpPr/>
              <p:nvPr userDrawn="1"/>
            </p:nvGrpSpPr>
            <p:grpSpPr>
              <a:xfrm>
                <a:off x="1003588" y="6582508"/>
                <a:ext cx="152400" cy="486507"/>
                <a:chOff x="7983415" y="6582508"/>
                <a:chExt cx="152400" cy="486507"/>
              </a:xfrm>
            </p:grpSpPr>
            <p:cxnSp>
              <p:nvCxnSpPr>
                <p:cNvPr id="277" name="Straight Connector 27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56" name="Group 155"/>
            <p:cNvGrpSpPr/>
            <p:nvPr userDrawn="1"/>
          </p:nvGrpSpPr>
          <p:grpSpPr>
            <a:xfrm>
              <a:off x="-151325" y="454007"/>
              <a:ext cx="122115" cy="5945205"/>
              <a:chOff x="-238875" y="454007"/>
              <a:chExt cx="122115" cy="5945205"/>
            </a:xfrm>
          </p:grpSpPr>
          <p:cxnSp>
            <p:nvCxnSpPr>
              <p:cNvPr id="229" name="Straight Connector 228"/>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30" name="Group 229"/>
              <p:cNvGrpSpPr/>
              <p:nvPr userDrawn="1"/>
            </p:nvGrpSpPr>
            <p:grpSpPr>
              <a:xfrm rot="5400000">
                <a:off x="-254017" y="5940709"/>
                <a:ext cx="152400" cy="122115"/>
                <a:chOff x="7983415" y="6582508"/>
                <a:chExt cx="152400" cy="486507"/>
              </a:xfrm>
            </p:grpSpPr>
            <p:cxnSp>
              <p:nvCxnSpPr>
                <p:cNvPr id="262" name="Straight Connector 26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1" name="Group 230"/>
              <p:cNvGrpSpPr/>
              <p:nvPr userDrawn="1"/>
            </p:nvGrpSpPr>
            <p:grpSpPr>
              <a:xfrm rot="5400000">
                <a:off x="-254017" y="5467067"/>
                <a:ext cx="152400" cy="122115"/>
                <a:chOff x="7983415" y="6582508"/>
                <a:chExt cx="152400" cy="486507"/>
              </a:xfrm>
            </p:grpSpPr>
            <p:cxnSp>
              <p:nvCxnSpPr>
                <p:cNvPr id="260" name="Straight Connector 25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2" name="Group 231"/>
              <p:cNvGrpSpPr/>
              <p:nvPr userDrawn="1"/>
            </p:nvGrpSpPr>
            <p:grpSpPr>
              <a:xfrm rot="5400000">
                <a:off x="-254017" y="4993425"/>
                <a:ext cx="152400" cy="122115"/>
                <a:chOff x="7983415" y="6582508"/>
                <a:chExt cx="152400" cy="486507"/>
              </a:xfrm>
            </p:grpSpPr>
            <p:cxnSp>
              <p:nvCxnSpPr>
                <p:cNvPr id="258" name="Straight Connector 25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3" name="Group 232"/>
              <p:cNvGrpSpPr/>
              <p:nvPr userDrawn="1"/>
            </p:nvGrpSpPr>
            <p:grpSpPr>
              <a:xfrm rot="5400000">
                <a:off x="-254017" y="4519783"/>
                <a:ext cx="152400" cy="122115"/>
                <a:chOff x="7983415" y="6582508"/>
                <a:chExt cx="152400" cy="486507"/>
              </a:xfrm>
            </p:grpSpPr>
            <p:cxnSp>
              <p:nvCxnSpPr>
                <p:cNvPr id="256" name="Straight Connector 25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4" name="Group 233"/>
              <p:cNvGrpSpPr/>
              <p:nvPr userDrawn="1"/>
            </p:nvGrpSpPr>
            <p:grpSpPr>
              <a:xfrm rot="5400000">
                <a:off x="-254017" y="4046141"/>
                <a:ext cx="152400" cy="122115"/>
                <a:chOff x="7983415" y="6582508"/>
                <a:chExt cx="152400" cy="486507"/>
              </a:xfrm>
            </p:grpSpPr>
            <p:cxnSp>
              <p:nvCxnSpPr>
                <p:cNvPr id="254" name="Straight Connector 25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5" name="Group 234"/>
              <p:cNvGrpSpPr/>
              <p:nvPr userDrawn="1"/>
            </p:nvGrpSpPr>
            <p:grpSpPr>
              <a:xfrm rot="5400000">
                <a:off x="-254017" y="3572499"/>
                <a:ext cx="152400" cy="122115"/>
                <a:chOff x="7983415" y="6582508"/>
                <a:chExt cx="152400" cy="486507"/>
              </a:xfrm>
            </p:grpSpPr>
            <p:cxnSp>
              <p:nvCxnSpPr>
                <p:cNvPr id="252" name="Straight Connector 25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6" name="Group 235"/>
              <p:cNvGrpSpPr/>
              <p:nvPr userDrawn="1"/>
            </p:nvGrpSpPr>
            <p:grpSpPr>
              <a:xfrm rot="5400000">
                <a:off x="-254017" y="3098857"/>
                <a:ext cx="152400" cy="122115"/>
                <a:chOff x="7983415" y="6582508"/>
                <a:chExt cx="152400" cy="486507"/>
              </a:xfrm>
            </p:grpSpPr>
            <p:cxnSp>
              <p:nvCxnSpPr>
                <p:cNvPr id="250" name="Straight Connector 24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7" name="Group 236"/>
              <p:cNvGrpSpPr/>
              <p:nvPr userDrawn="1"/>
            </p:nvGrpSpPr>
            <p:grpSpPr>
              <a:xfrm rot="5400000">
                <a:off x="-254017" y="2625215"/>
                <a:ext cx="152400" cy="122115"/>
                <a:chOff x="7983415" y="6582508"/>
                <a:chExt cx="152400" cy="486507"/>
              </a:xfrm>
            </p:grpSpPr>
            <p:cxnSp>
              <p:nvCxnSpPr>
                <p:cNvPr id="248" name="Straight Connector 24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8" name="Group 237"/>
              <p:cNvGrpSpPr/>
              <p:nvPr userDrawn="1"/>
            </p:nvGrpSpPr>
            <p:grpSpPr>
              <a:xfrm rot="5400000">
                <a:off x="-254017" y="2151573"/>
                <a:ext cx="152400" cy="122115"/>
                <a:chOff x="7983415" y="6582508"/>
                <a:chExt cx="152400" cy="486507"/>
              </a:xfrm>
            </p:grpSpPr>
            <p:cxnSp>
              <p:nvCxnSpPr>
                <p:cNvPr id="246" name="Straight Connector 24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9" name="Group 238"/>
              <p:cNvGrpSpPr/>
              <p:nvPr userDrawn="1"/>
            </p:nvGrpSpPr>
            <p:grpSpPr>
              <a:xfrm rot="5400000">
                <a:off x="-254017" y="1677931"/>
                <a:ext cx="152400" cy="122115"/>
                <a:chOff x="7983415" y="6582508"/>
                <a:chExt cx="152400" cy="486507"/>
              </a:xfrm>
            </p:grpSpPr>
            <p:cxnSp>
              <p:nvCxnSpPr>
                <p:cNvPr id="244" name="Straight Connector 24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0" name="Group 239"/>
              <p:cNvGrpSpPr/>
              <p:nvPr userDrawn="1"/>
            </p:nvGrpSpPr>
            <p:grpSpPr>
              <a:xfrm rot="5400000">
                <a:off x="-254017" y="997340"/>
                <a:ext cx="152400" cy="122115"/>
                <a:chOff x="7983415" y="6582508"/>
                <a:chExt cx="152400" cy="486507"/>
              </a:xfrm>
            </p:grpSpPr>
            <p:cxnSp>
              <p:nvCxnSpPr>
                <p:cNvPr id="242" name="Straight Connector 24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41" name="Straight Connector 240"/>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7" name="Group 156"/>
            <p:cNvGrpSpPr/>
            <p:nvPr userDrawn="1"/>
          </p:nvGrpSpPr>
          <p:grpSpPr>
            <a:xfrm>
              <a:off x="9166483" y="454007"/>
              <a:ext cx="122115" cy="5945205"/>
              <a:chOff x="-238875" y="454007"/>
              <a:chExt cx="122115" cy="5945205"/>
            </a:xfrm>
          </p:grpSpPr>
          <p:cxnSp>
            <p:nvCxnSpPr>
              <p:cNvPr id="194" name="Straight Connector 193"/>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95" name="Group 194"/>
              <p:cNvGrpSpPr/>
              <p:nvPr userDrawn="1"/>
            </p:nvGrpSpPr>
            <p:grpSpPr>
              <a:xfrm rot="5400000">
                <a:off x="-254017" y="5940709"/>
                <a:ext cx="152400" cy="122115"/>
                <a:chOff x="7983415" y="6582508"/>
                <a:chExt cx="152400" cy="486507"/>
              </a:xfrm>
            </p:grpSpPr>
            <p:cxnSp>
              <p:nvCxnSpPr>
                <p:cNvPr id="227" name="Straight Connector 22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6" name="Group 195"/>
              <p:cNvGrpSpPr/>
              <p:nvPr userDrawn="1"/>
            </p:nvGrpSpPr>
            <p:grpSpPr>
              <a:xfrm rot="5400000">
                <a:off x="-254017" y="5467067"/>
                <a:ext cx="152400" cy="122115"/>
                <a:chOff x="7983415" y="6582508"/>
                <a:chExt cx="152400" cy="486507"/>
              </a:xfrm>
            </p:grpSpPr>
            <p:cxnSp>
              <p:nvCxnSpPr>
                <p:cNvPr id="225" name="Straight Connector 22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7" name="Group 196"/>
              <p:cNvGrpSpPr/>
              <p:nvPr userDrawn="1"/>
            </p:nvGrpSpPr>
            <p:grpSpPr>
              <a:xfrm rot="5400000">
                <a:off x="-254017" y="4993425"/>
                <a:ext cx="152400" cy="122115"/>
                <a:chOff x="7983415" y="6582508"/>
                <a:chExt cx="152400" cy="486507"/>
              </a:xfrm>
            </p:grpSpPr>
            <p:cxnSp>
              <p:nvCxnSpPr>
                <p:cNvPr id="223" name="Straight Connector 22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8" name="Group 197"/>
              <p:cNvGrpSpPr/>
              <p:nvPr userDrawn="1"/>
            </p:nvGrpSpPr>
            <p:grpSpPr>
              <a:xfrm rot="5400000">
                <a:off x="-254017" y="4519783"/>
                <a:ext cx="152400" cy="122115"/>
                <a:chOff x="7983415" y="6582508"/>
                <a:chExt cx="152400" cy="486507"/>
              </a:xfrm>
            </p:grpSpPr>
            <p:cxnSp>
              <p:nvCxnSpPr>
                <p:cNvPr id="221" name="Straight Connector 22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9" name="Group 198"/>
              <p:cNvGrpSpPr/>
              <p:nvPr userDrawn="1"/>
            </p:nvGrpSpPr>
            <p:grpSpPr>
              <a:xfrm rot="5400000">
                <a:off x="-254017" y="4046141"/>
                <a:ext cx="152400" cy="122115"/>
                <a:chOff x="7983415" y="6582508"/>
                <a:chExt cx="152400" cy="486507"/>
              </a:xfrm>
            </p:grpSpPr>
            <p:cxnSp>
              <p:nvCxnSpPr>
                <p:cNvPr id="219" name="Straight Connector 21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0" name="Group 199"/>
              <p:cNvGrpSpPr/>
              <p:nvPr userDrawn="1"/>
            </p:nvGrpSpPr>
            <p:grpSpPr>
              <a:xfrm rot="5400000">
                <a:off x="-254017" y="3572499"/>
                <a:ext cx="152400" cy="122115"/>
                <a:chOff x="7983415" y="6582508"/>
                <a:chExt cx="152400" cy="486507"/>
              </a:xfrm>
            </p:grpSpPr>
            <p:cxnSp>
              <p:nvCxnSpPr>
                <p:cNvPr id="217" name="Straight Connector 21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1" name="Group 200"/>
              <p:cNvGrpSpPr/>
              <p:nvPr userDrawn="1"/>
            </p:nvGrpSpPr>
            <p:grpSpPr>
              <a:xfrm rot="5400000">
                <a:off x="-254017" y="3098857"/>
                <a:ext cx="152400" cy="122115"/>
                <a:chOff x="7983415" y="6582508"/>
                <a:chExt cx="152400" cy="486507"/>
              </a:xfrm>
            </p:grpSpPr>
            <p:cxnSp>
              <p:nvCxnSpPr>
                <p:cNvPr id="215" name="Straight Connector 21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2" name="Group 201"/>
              <p:cNvGrpSpPr/>
              <p:nvPr userDrawn="1"/>
            </p:nvGrpSpPr>
            <p:grpSpPr>
              <a:xfrm rot="5400000">
                <a:off x="-254017" y="2625215"/>
                <a:ext cx="152400" cy="122115"/>
                <a:chOff x="7983415" y="6582508"/>
                <a:chExt cx="152400" cy="486507"/>
              </a:xfrm>
            </p:grpSpPr>
            <p:cxnSp>
              <p:nvCxnSpPr>
                <p:cNvPr id="213" name="Straight Connector 21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3" name="Group 202"/>
              <p:cNvGrpSpPr/>
              <p:nvPr userDrawn="1"/>
            </p:nvGrpSpPr>
            <p:grpSpPr>
              <a:xfrm rot="5400000">
                <a:off x="-254017" y="2151573"/>
                <a:ext cx="152400" cy="122115"/>
                <a:chOff x="7983415" y="6582508"/>
                <a:chExt cx="152400" cy="486507"/>
              </a:xfrm>
            </p:grpSpPr>
            <p:cxnSp>
              <p:nvCxnSpPr>
                <p:cNvPr id="211" name="Straight Connector 21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4" name="Group 203"/>
              <p:cNvGrpSpPr/>
              <p:nvPr userDrawn="1"/>
            </p:nvGrpSpPr>
            <p:grpSpPr>
              <a:xfrm rot="5400000">
                <a:off x="-254017" y="1677931"/>
                <a:ext cx="152400" cy="122115"/>
                <a:chOff x="7983415" y="6582508"/>
                <a:chExt cx="152400" cy="486507"/>
              </a:xfrm>
            </p:grpSpPr>
            <p:cxnSp>
              <p:nvCxnSpPr>
                <p:cNvPr id="209" name="Straight Connector 20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5" name="Group 204"/>
              <p:cNvGrpSpPr/>
              <p:nvPr userDrawn="1"/>
            </p:nvGrpSpPr>
            <p:grpSpPr>
              <a:xfrm rot="5400000">
                <a:off x="-254017" y="997340"/>
                <a:ext cx="152400" cy="122115"/>
                <a:chOff x="7983415" y="6582508"/>
                <a:chExt cx="152400" cy="486507"/>
              </a:xfrm>
            </p:grpSpPr>
            <p:cxnSp>
              <p:nvCxnSpPr>
                <p:cNvPr id="207" name="Straight Connector 20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06" name="Straight Connector 205"/>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8" name="Group 157"/>
            <p:cNvGrpSpPr/>
            <p:nvPr userDrawn="1"/>
          </p:nvGrpSpPr>
          <p:grpSpPr>
            <a:xfrm>
              <a:off x="457731" y="-141165"/>
              <a:ext cx="8226688" cy="122115"/>
              <a:chOff x="457731" y="6582508"/>
              <a:chExt cx="8226688" cy="486507"/>
            </a:xfrm>
          </p:grpSpPr>
          <p:cxnSp>
            <p:nvCxnSpPr>
              <p:cNvPr id="159" name="Straight Connector 158"/>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61" name="Group 160"/>
              <p:cNvGrpSpPr/>
              <p:nvPr userDrawn="1"/>
            </p:nvGrpSpPr>
            <p:grpSpPr>
              <a:xfrm>
                <a:off x="7986158" y="6582508"/>
                <a:ext cx="152400" cy="486507"/>
                <a:chOff x="7983415" y="6582508"/>
                <a:chExt cx="152400" cy="486507"/>
              </a:xfrm>
            </p:grpSpPr>
            <p:cxnSp>
              <p:nvCxnSpPr>
                <p:cNvPr id="192" name="Straight Connector 19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2" name="Group 161"/>
              <p:cNvGrpSpPr/>
              <p:nvPr userDrawn="1"/>
            </p:nvGrpSpPr>
            <p:grpSpPr>
              <a:xfrm>
                <a:off x="7287901" y="6582508"/>
                <a:ext cx="152400" cy="486507"/>
                <a:chOff x="7983415" y="6582508"/>
                <a:chExt cx="152400" cy="486507"/>
              </a:xfrm>
            </p:grpSpPr>
            <p:cxnSp>
              <p:nvCxnSpPr>
                <p:cNvPr id="190" name="Straight Connector 18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3" name="Group 162"/>
              <p:cNvGrpSpPr/>
              <p:nvPr userDrawn="1"/>
            </p:nvGrpSpPr>
            <p:grpSpPr>
              <a:xfrm>
                <a:off x="6589644" y="6582508"/>
                <a:ext cx="152400" cy="486507"/>
                <a:chOff x="7983415" y="6582508"/>
                <a:chExt cx="152400" cy="486507"/>
              </a:xfrm>
            </p:grpSpPr>
            <p:cxnSp>
              <p:nvCxnSpPr>
                <p:cNvPr id="188" name="Straight Connector 18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4" name="Group 163"/>
              <p:cNvGrpSpPr/>
              <p:nvPr userDrawn="1"/>
            </p:nvGrpSpPr>
            <p:grpSpPr>
              <a:xfrm>
                <a:off x="5891387" y="6582508"/>
                <a:ext cx="152400" cy="486507"/>
                <a:chOff x="7983415" y="6582508"/>
                <a:chExt cx="152400" cy="486507"/>
              </a:xfrm>
            </p:grpSpPr>
            <p:cxnSp>
              <p:nvCxnSpPr>
                <p:cNvPr id="186" name="Straight Connector 18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5" name="Group 164"/>
              <p:cNvGrpSpPr/>
              <p:nvPr userDrawn="1"/>
            </p:nvGrpSpPr>
            <p:grpSpPr>
              <a:xfrm>
                <a:off x="5193130" y="6582508"/>
                <a:ext cx="152400" cy="486507"/>
                <a:chOff x="7983415" y="6582508"/>
                <a:chExt cx="152400" cy="486507"/>
              </a:xfrm>
            </p:grpSpPr>
            <p:cxnSp>
              <p:nvCxnSpPr>
                <p:cNvPr id="184" name="Straight Connector 18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6" name="Group 165"/>
              <p:cNvGrpSpPr/>
              <p:nvPr userDrawn="1"/>
            </p:nvGrpSpPr>
            <p:grpSpPr>
              <a:xfrm>
                <a:off x="4494873" y="6582508"/>
                <a:ext cx="152400" cy="486507"/>
                <a:chOff x="7983415" y="6582508"/>
                <a:chExt cx="152400" cy="486507"/>
              </a:xfrm>
            </p:grpSpPr>
            <p:cxnSp>
              <p:nvCxnSpPr>
                <p:cNvPr id="182" name="Straight Connector 18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7" name="Group 166"/>
              <p:cNvGrpSpPr/>
              <p:nvPr userDrawn="1"/>
            </p:nvGrpSpPr>
            <p:grpSpPr>
              <a:xfrm>
                <a:off x="3796616" y="6582508"/>
                <a:ext cx="152400" cy="486507"/>
                <a:chOff x="7983415" y="6582508"/>
                <a:chExt cx="152400" cy="486507"/>
              </a:xfrm>
            </p:grpSpPr>
            <p:cxnSp>
              <p:nvCxnSpPr>
                <p:cNvPr id="180" name="Straight Connector 17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8" name="Group 167"/>
              <p:cNvGrpSpPr/>
              <p:nvPr userDrawn="1"/>
            </p:nvGrpSpPr>
            <p:grpSpPr>
              <a:xfrm>
                <a:off x="3098359" y="6582508"/>
                <a:ext cx="152400" cy="486507"/>
                <a:chOff x="7983415" y="6582508"/>
                <a:chExt cx="152400" cy="486507"/>
              </a:xfrm>
            </p:grpSpPr>
            <p:cxnSp>
              <p:nvCxnSpPr>
                <p:cNvPr id="178" name="Straight Connector 17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9" name="Group 168"/>
              <p:cNvGrpSpPr/>
              <p:nvPr userDrawn="1"/>
            </p:nvGrpSpPr>
            <p:grpSpPr>
              <a:xfrm>
                <a:off x="2400102" y="6582508"/>
                <a:ext cx="152400" cy="486507"/>
                <a:chOff x="7983415" y="6582508"/>
                <a:chExt cx="152400" cy="486507"/>
              </a:xfrm>
            </p:grpSpPr>
            <p:cxnSp>
              <p:nvCxnSpPr>
                <p:cNvPr id="176" name="Straight Connector 17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0" name="Group 169"/>
              <p:cNvGrpSpPr/>
              <p:nvPr userDrawn="1"/>
            </p:nvGrpSpPr>
            <p:grpSpPr>
              <a:xfrm>
                <a:off x="1701845" y="6582508"/>
                <a:ext cx="152400" cy="486507"/>
                <a:chOff x="7983415" y="6582508"/>
                <a:chExt cx="152400" cy="486507"/>
              </a:xfrm>
            </p:grpSpPr>
            <p:cxnSp>
              <p:nvCxnSpPr>
                <p:cNvPr id="174" name="Straight Connector 17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1" name="Group 170"/>
              <p:cNvGrpSpPr/>
              <p:nvPr userDrawn="1"/>
            </p:nvGrpSpPr>
            <p:grpSpPr>
              <a:xfrm>
                <a:off x="1003588" y="6582508"/>
                <a:ext cx="152400" cy="486507"/>
                <a:chOff x="7983415" y="6582508"/>
                <a:chExt cx="152400" cy="486507"/>
              </a:xfrm>
            </p:grpSpPr>
            <p:cxnSp>
              <p:nvCxnSpPr>
                <p:cNvPr id="172" name="Straight Connector 17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299" name="Footer Placeholder 6">
            <a:extLst>
              <a:ext uri="{FF2B5EF4-FFF2-40B4-BE49-F238E27FC236}">
                <a16:creationId xmlns:a16="http://schemas.microsoft.com/office/drawing/2014/main" id="{FD6C6DDB-BCE2-4945-AAAC-301385703423}"/>
              </a:ext>
            </a:extLst>
          </p:cNvPr>
          <p:cNvSpPr>
            <a:spLocks noGrp="1"/>
          </p:cNvSpPr>
          <p:nvPr>
            <p:ph type="ftr" sz="quarter" idx="3"/>
          </p:nvPr>
        </p:nvSpPr>
        <p:spPr>
          <a:xfrm>
            <a:off x="0" y="6420077"/>
            <a:ext cx="771525" cy="365125"/>
          </a:xfrm>
          <a:prstGeom prst="rect">
            <a:avLst/>
          </a:prstGeom>
        </p:spPr>
        <p:txBody>
          <a:bodyPr vert="horz" lIns="91440" tIns="45720" rIns="91440" bIns="45720" rtlCol="0" anchor="ctr"/>
          <a:lstStyle>
            <a:lvl1pPr algn="ctr">
              <a:defRPr sz="1600">
                <a:solidFill>
                  <a:schemeClr val="bg1"/>
                </a:solidFill>
                <a:latin typeface="+mj-lt"/>
              </a:defRPr>
            </a:lvl1pPr>
          </a:lstStyle>
          <a:p>
            <a:endParaRPr lang="en-US" dirty="0"/>
          </a:p>
        </p:txBody>
      </p:sp>
    </p:spTree>
    <p:extLst>
      <p:ext uri="{BB962C8B-B14F-4D97-AF65-F5344CB8AC3E}">
        <p14:creationId xmlns:p14="http://schemas.microsoft.com/office/powerpoint/2010/main" val="1509466792"/>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1 No Sub">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dirty="0"/>
              <a:t>Click to edit Master title style</a:t>
            </a:r>
          </a:p>
        </p:txBody>
      </p:sp>
      <p:sp>
        <p:nvSpPr>
          <p:cNvPr id="3" name="Content Placeholder 2"/>
          <p:cNvSpPr>
            <a:spLocks noGrp="1"/>
          </p:cNvSpPr>
          <p:nvPr>
            <p:ph idx="1"/>
          </p:nvPr>
        </p:nvSpPr>
        <p:spPr>
          <a:xfrm>
            <a:off x="610309" y="1134599"/>
            <a:ext cx="7252752" cy="526461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3" name="Content Placeholder 2"/>
          <p:cNvSpPr>
            <a:spLocks noGrp="1"/>
          </p:cNvSpPr>
          <p:nvPr>
            <p:ph idx="12"/>
          </p:nvPr>
        </p:nvSpPr>
        <p:spPr>
          <a:xfrm>
            <a:off x="8058383" y="1134599"/>
            <a:ext cx="3520837" cy="526461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54" name="Group 153"/>
          <p:cNvGrpSpPr/>
          <p:nvPr userDrawn="1"/>
        </p:nvGrpSpPr>
        <p:grpSpPr>
          <a:xfrm>
            <a:off x="-201766" y="-141165"/>
            <a:ext cx="12586564" cy="7136527"/>
            <a:chOff x="-151325" y="-141165"/>
            <a:chExt cx="9439923" cy="7136527"/>
          </a:xfrm>
        </p:grpSpPr>
        <p:grpSp>
          <p:nvGrpSpPr>
            <p:cNvPr id="155" name="Group 154"/>
            <p:cNvGrpSpPr/>
            <p:nvPr userDrawn="1"/>
          </p:nvGrpSpPr>
          <p:grpSpPr>
            <a:xfrm>
              <a:off x="457731" y="6873247"/>
              <a:ext cx="8226688" cy="122115"/>
              <a:chOff x="457731" y="6582508"/>
              <a:chExt cx="8226688" cy="486507"/>
            </a:xfrm>
          </p:grpSpPr>
          <p:cxnSp>
            <p:nvCxnSpPr>
              <p:cNvPr id="264" name="Straight Connector 263"/>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66" name="Group 265"/>
              <p:cNvGrpSpPr/>
              <p:nvPr userDrawn="1"/>
            </p:nvGrpSpPr>
            <p:grpSpPr>
              <a:xfrm>
                <a:off x="7986158" y="6582508"/>
                <a:ext cx="152400" cy="486507"/>
                <a:chOff x="7983415" y="6582508"/>
                <a:chExt cx="152400" cy="486507"/>
              </a:xfrm>
            </p:grpSpPr>
            <p:cxnSp>
              <p:nvCxnSpPr>
                <p:cNvPr id="297" name="Straight Connector 2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7" name="Group 266"/>
              <p:cNvGrpSpPr/>
              <p:nvPr userDrawn="1"/>
            </p:nvGrpSpPr>
            <p:grpSpPr>
              <a:xfrm>
                <a:off x="7287901" y="6582508"/>
                <a:ext cx="152400" cy="486507"/>
                <a:chOff x="7983415" y="6582508"/>
                <a:chExt cx="152400" cy="486507"/>
              </a:xfrm>
            </p:grpSpPr>
            <p:cxnSp>
              <p:nvCxnSpPr>
                <p:cNvPr id="295" name="Straight Connector 2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6" name="Straight Connector 2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8" name="Group 267"/>
              <p:cNvGrpSpPr/>
              <p:nvPr userDrawn="1"/>
            </p:nvGrpSpPr>
            <p:grpSpPr>
              <a:xfrm>
                <a:off x="6589644" y="6582508"/>
                <a:ext cx="152400" cy="486507"/>
                <a:chOff x="7983415" y="6582508"/>
                <a:chExt cx="152400" cy="486507"/>
              </a:xfrm>
            </p:grpSpPr>
            <p:cxnSp>
              <p:nvCxnSpPr>
                <p:cNvPr id="293" name="Straight Connector 29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9" name="Group 268"/>
              <p:cNvGrpSpPr/>
              <p:nvPr userDrawn="1"/>
            </p:nvGrpSpPr>
            <p:grpSpPr>
              <a:xfrm>
                <a:off x="5891387" y="6582508"/>
                <a:ext cx="152400" cy="486507"/>
                <a:chOff x="7983415" y="6582508"/>
                <a:chExt cx="152400" cy="486507"/>
              </a:xfrm>
            </p:grpSpPr>
            <p:cxnSp>
              <p:nvCxnSpPr>
                <p:cNvPr id="291" name="Straight Connector 29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0" name="Group 269"/>
              <p:cNvGrpSpPr/>
              <p:nvPr userDrawn="1"/>
            </p:nvGrpSpPr>
            <p:grpSpPr>
              <a:xfrm>
                <a:off x="5193130" y="6582508"/>
                <a:ext cx="152400" cy="486507"/>
                <a:chOff x="7983415" y="6582508"/>
                <a:chExt cx="152400" cy="486507"/>
              </a:xfrm>
            </p:grpSpPr>
            <p:cxnSp>
              <p:nvCxnSpPr>
                <p:cNvPr id="289" name="Straight Connector 28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1" name="Group 270"/>
              <p:cNvGrpSpPr/>
              <p:nvPr userDrawn="1"/>
            </p:nvGrpSpPr>
            <p:grpSpPr>
              <a:xfrm>
                <a:off x="4494873" y="6582508"/>
                <a:ext cx="152400" cy="486507"/>
                <a:chOff x="7983415" y="6582508"/>
                <a:chExt cx="152400" cy="486507"/>
              </a:xfrm>
            </p:grpSpPr>
            <p:cxnSp>
              <p:nvCxnSpPr>
                <p:cNvPr id="287" name="Straight Connector 28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8" name="Straight Connector 28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2" name="Group 271"/>
              <p:cNvGrpSpPr/>
              <p:nvPr userDrawn="1"/>
            </p:nvGrpSpPr>
            <p:grpSpPr>
              <a:xfrm>
                <a:off x="3796616" y="6582508"/>
                <a:ext cx="152400" cy="486507"/>
                <a:chOff x="7983415" y="6582508"/>
                <a:chExt cx="152400" cy="486507"/>
              </a:xfrm>
            </p:grpSpPr>
            <p:cxnSp>
              <p:nvCxnSpPr>
                <p:cNvPr id="285" name="Straight Connector 28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6" name="Straight Connector 28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3" name="Group 272"/>
              <p:cNvGrpSpPr/>
              <p:nvPr userDrawn="1"/>
            </p:nvGrpSpPr>
            <p:grpSpPr>
              <a:xfrm>
                <a:off x="3098359" y="6582508"/>
                <a:ext cx="152400" cy="486507"/>
                <a:chOff x="7983415" y="6582508"/>
                <a:chExt cx="152400" cy="486507"/>
              </a:xfrm>
            </p:grpSpPr>
            <p:cxnSp>
              <p:nvCxnSpPr>
                <p:cNvPr id="283" name="Straight Connector 28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4" name="Straight Connector 28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4" name="Group 273"/>
              <p:cNvGrpSpPr/>
              <p:nvPr userDrawn="1"/>
            </p:nvGrpSpPr>
            <p:grpSpPr>
              <a:xfrm>
                <a:off x="2400102" y="6582508"/>
                <a:ext cx="152400" cy="486507"/>
                <a:chOff x="7983415" y="6582508"/>
                <a:chExt cx="152400" cy="486507"/>
              </a:xfrm>
            </p:grpSpPr>
            <p:cxnSp>
              <p:nvCxnSpPr>
                <p:cNvPr id="281" name="Straight Connector 28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2" name="Straight Connector 28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5" name="Group 274"/>
              <p:cNvGrpSpPr/>
              <p:nvPr userDrawn="1"/>
            </p:nvGrpSpPr>
            <p:grpSpPr>
              <a:xfrm>
                <a:off x="1701845" y="6582508"/>
                <a:ext cx="152400" cy="486507"/>
                <a:chOff x="7983415" y="6582508"/>
                <a:chExt cx="152400" cy="486507"/>
              </a:xfrm>
            </p:grpSpPr>
            <p:cxnSp>
              <p:nvCxnSpPr>
                <p:cNvPr id="279" name="Straight Connector 27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0" name="Straight Connector 27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6" name="Group 275"/>
              <p:cNvGrpSpPr/>
              <p:nvPr userDrawn="1"/>
            </p:nvGrpSpPr>
            <p:grpSpPr>
              <a:xfrm>
                <a:off x="1003588" y="6582508"/>
                <a:ext cx="152400" cy="486507"/>
                <a:chOff x="7983415" y="6582508"/>
                <a:chExt cx="152400" cy="486507"/>
              </a:xfrm>
            </p:grpSpPr>
            <p:cxnSp>
              <p:nvCxnSpPr>
                <p:cNvPr id="277" name="Straight Connector 27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56" name="Group 155"/>
            <p:cNvGrpSpPr/>
            <p:nvPr userDrawn="1"/>
          </p:nvGrpSpPr>
          <p:grpSpPr>
            <a:xfrm>
              <a:off x="-151325" y="454007"/>
              <a:ext cx="122115" cy="5945205"/>
              <a:chOff x="-238875" y="454007"/>
              <a:chExt cx="122115" cy="5945205"/>
            </a:xfrm>
          </p:grpSpPr>
          <p:cxnSp>
            <p:nvCxnSpPr>
              <p:cNvPr id="229" name="Straight Connector 228"/>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30" name="Group 229"/>
              <p:cNvGrpSpPr/>
              <p:nvPr userDrawn="1"/>
            </p:nvGrpSpPr>
            <p:grpSpPr>
              <a:xfrm rot="5400000">
                <a:off x="-254017" y="5940709"/>
                <a:ext cx="152400" cy="122115"/>
                <a:chOff x="7983415" y="6582508"/>
                <a:chExt cx="152400" cy="486507"/>
              </a:xfrm>
            </p:grpSpPr>
            <p:cxnSp>
              <p:nvCxnSpPr>
                <p:cNvPr id="262" name="Straight Connector 26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1" name="Group 230"/>
              <p:cNvGrpSpPr/>
              <p:nvPr userDrawn="1"/>
            </p:nvGrpSpPr>
            <p:grpSpPr>
              <a:xfrm rot="5400000">
                <a:off x="-254017" y="5467067"/>
                <a:ext cx="152400" cy="122115"/>
                <a:chOff x="7983415" y="6582508"/>
                <a:chExt cx="152400" cy="486507"/>
              </a:xfrm>
            </p:grpSpPr>
            <p:cxnSp>
              <p:nvCxnSpPr>
                <p:cNvPr id="260" name="Straight Connector 25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2" name="Group 231"/>
              <p:cNvGrpSpPr/>
              <p:nvPr userDrawn="1"/>
            </p:nvGrpSpPr>
            <p:grpSpPr>
              <a:xfrm rot="5400000">
                <a:off x="-254017" y="4993425"/>
                <a:ext cx="152400" cy="122115"/>
                <a:chOff x="7983415" y="6582508"/>
                <a:chExt cx="152400" cy="486507"/>
              </a:xfrm>
            </p:grpSpPr>
            <p:cxnSp>
              <p:nvCxnSpPr>
                <p:cNvPr id="258" name="Straight Connector 25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3" name="Group 232"/>
              <p:cNvGrpSpPr/>
              <p:nvPr userDrawn="1"/>
            </p:nvGrpSpPr>
            <p:grpSpPr>
              <a:xfrm rot="5400000">
                <a:off x="-254017" y="4519783"/>
                <a:ext cx="152400" cy="122115"/>
                <a:chOff x="7983415" y="6582508"/>
                <a:chExt cx="152400" cy="486507"/>
              </a:xfrm>
            </p:grpSpPr>
            <p:cxnSp>
              <p:nvCxnSpPr>
                <p:cNvPr id="256" name="Straight Connector 25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4" name="Group 233"/>
              <p:cNvGrpSpPr/>
              <p:nvPr userDrawn="1"/>
            </p:nvGrpSpPr>
            <p:grpSpPr>
              <a:xfrm rot="5400000">
                <a:off x="-254017" y="4046141"/>
                <a:ext cx="152400" cy="122115"/>
                <a:chOff x="7983415" y="6582508"/>
                <a:chExt cx="152400" cy="486507"/>
              </a:xfrm>
            </p:grpSpPr>
            <p:cxnSp>
              <p:nvCxnSpPr>
                <p:cNvPr id="254" name="Straight Connector 25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5" name="Group 234"/>
              <p:cNvGrpSpPr/>
              <p:nvPr userDrawn="1"/>
            </p:nvGrpSpPr>
            <p:grpSpPr>
              <a:xfrm rot="5400000">
                <a:off x="-254017" y="3572499"/>
                <a:ext cx="152400" cy="122115"/>
                <a:chOff x="7983415" y="6582508"/>
                <a:chExt cx="152400" cy="486507"/>
              </a:xfrm>
            </p:grpSpPr>
            <p:cxnSp>
              <p:nvCxnSpPr>
                <p:cNvPr id="252" name="Straight Connector 25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6" name="Group 235"/>
              <p:cNvGrpSpPr/>
              <p:nvPr userDrawn="1"/>
            </p:nvGrpSpPr>
            <p:grpSpPr>
              <a:xfrm rot="5400000">
                <a:off x="-254017" y="3098857"/>
                <a:ext cx="152400" cy="122115"/>
                <a:chOff x="7983415" y="6582508"/>
                <a:chExt cx="152400" cy="486507"/>
              </a:xfrm>
            </p:grpSpPr>
            <p:cxnSp>
              <p:nvCxnSpPr>
                <p:cNvPr id="250" name="Straight Connector 24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7" name="Group 236"/>
              <p:cNvGrpSpPr/>
              <p:nvPr userDrawn="1"/>
            </p:nvGrpSpPr>
            <p:grpSpPr>
              <a:xfrm rot="5400000">
                <a:off x="-254017" y="2625215"/>
                <a:ext cx="152400" cy="122115"/>
                <a:chOff x="7983415" y="6582508"/>
                <a:chExt cx="152400" cy="486507"/>
              </a:xfrm>
            </p:grpSpPr>
            <p:cxnSp>
              <p:nvCxnSpPr>
                <p:cNvPr id="248" name="Straight Connector 24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8" name="Group 237"/>
              <p:cNvGrpSpPr/>
              <p:nvPr userDrawn="1"/>
            </p:nvGrpSpPr>
            <p:grpSpPr>
              <a:xfrm rot="5400000">
                <a:off x="-254017" y="2151573"/>
                <a:ext cx="152400" cy="122115"/>
                <a:chOff x="7983415" y="6582508"/>
                <a:chExt cx="152400" cy="486507"/>
              </a:xfrm>
            </p:grpSpPr>
            <p:cxnSp>
              <p:nvCxnSpPr>
                <p:cNvPr id="246" name="Straight Connector 24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9" name="Group 238"/>
              <p:cNvGrpSpPr/>
              <p:nvPr userDrawn="1"/>
            </p:nvGrpSpPr>
            <p:grpSpPr>
              <a:xfrm rot="5400000">
                <a:off x="-254017" y="1677931"/>
                <a:ext cx="152400" cy="122115"/>
                <a:chOff x="7983415" y="6582508"/>
                <a:chExt cx="152400" cy="486507"/>
              </a:xfrm>
            </p:grpSpPr>
            <p:cxnSp>
              <p:nvCxnSpPr>
                <p:cNvPr id="244" name="Straight Connector 24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0" name="Group 239"/>
              <p:cNvGrpSpPr/>
              <p:nvPr userDrawn="1"/>
            </p:nvGrpSpPr>
            <p:grpSpPr>
              <a:xfrm rot="5400000">
                <a:off x="-254017" y="997340"/>
                <a:ext cx="152400" cy="122115"/>
                <a:chOff x="7983415" y="6582508"/>
                <a:chExt cx="152400" cy="486507"/>
              </a:xfrm>
            </p:grpSpPr>
            <p:cxnSp>
              <p:nvCxnSpPr>
                <p:cNvPr id="242" name="Straight Connector 24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41" name="Straight Connector 240"/>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7" name="Group 156"/>
            <p:cNvGrpSpPr/>
            <p:nvPr userDrawn="1"/>
          </p:nvGrpSpPr>
          <p:grpSpPr>
            <a:xfrm>
              <a:off x="9166483" y="454007"/>
              <a:ext cx="122115" cy="5945205"/>
              <a:chOff x="-238875" y="454007"/>
              <a:chExt cx="122115" cy="5945205"/>
            </a:xfrm>
          </p:grpSpPr>
          <p:cxnSp>
            <p:nvCxnSpPr>
              <p:cNvPr id="194" name="Straight Connector 193"/>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95" name="Group 194"/>
              <p:cNvGrpSpPr/>
              <p:nvPr userDrawn="1"/>
            </p:nvGrpSpPr>
            <p:grpSpPr>
              <a:xfrm rot="5400000">
                <a:off x="-254017" y="5940709"/>
                <a:ext cx="152400" cy="122115"/>
                <a:chOff x="7983415" y="6582508"/>
                <a:chExt cx="152400" cy="486507"/>
              </a:xfrm>
            </p:grpSpPr>
            <p:cxnSp>
              <p:nvCxnSpPr>
                <p:cNvPr id="227" name="Straight Connector 22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6" name="Group 195"/>
              <p:cNvGrpSpPr/>
              <p:nvPr userDrawn="1"/>
            </p:nvGrpSpPr>
            <p:grpSpPr>
              <a:xfrm rot="5400000">
                <a:off x="-254017" y="5467067"/>
                <a:ext cx="152400" cy="122115"/>
                <a:chOff x="7983415" y="6582508"/>
                <a:chExt cx="152400" cy="486507"/>
              </a:xfrm>
            </p:grpSpPr>
            <p:cxnSp>
              <p:nvCxnSpPr>
                <p:cNvPr id="225" name="Straight Connector 22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7" name="Group 196"/>
              <p:cNvGrpSpPr/>
              <p:nvPr userDrawn="1"/>
            </p:nvGrpSpPr>
            <p:grpSpPr>
              <a:xfrm rot="5400000">
                <a:off x="-254017" y="4993425"/>
                <a:ext cx="152400" cy="122115"/>
                <a:chOff x="7983415" y="6582508"/>
                <a:chExt cx="152400" cy="486507"/>
              </a:xfrm>
            </p:grpSpPr>
            <p:cxnSp>
              <p:nvCxnSpPr>
                <p:cNvPr id="223" name="Straight Connector 22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8" name="Group 197"/>
              <p:cNvGrpSpPr/>
              <p:nvPr userDrawn="1"/>
            </p:nvGrpSpPr>
            <p:grpSpPr>
              <a:xfrm rot="5400000">
                <a:off x="-254017" y="4519783"/>
                <a:ext cx="152400" cy="122115"/>
                <a:chOff x="7983415" y="6582508"/>
                <a:chExt cx="152400" cy="486507"/>
              </a:xfrm>
            </p:grpSpPr>
            <p:cxnSp>
              <p:nvCxnSpPr>
                <p:cNvPr id="221" name="Straight Connector 22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9" name="Group 198"/>
              <p:cNvGrpSpPr/>
              <p:nvPr userDrawn="1"/>
            </p:nvGrpSpPr>
            <p:grpSpPr>
              <a:xfrm rot="5400000">
                <a:off x="-254017" y="4046141"/>
                <a:ext cx="152400" cy="122115"/>
                <a:chOff x="7983415" y="6582508"/>
                <a:chExt cx="152400" cy="486507"/>
              </a:xfrm>
            </p:grpSpPr>
            <p:cxnSp>
              <p:nvCxnSpPr>
                <p:cNvPr id="219" name="Straight Connector 21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0" name="Group 199"/>
              <p:cNvGrpSpPr/>
              <p:nvPr userDrawn="1"/>
            </p:nvGrpSpPr>
            <p:grpSpPr>
              <a:xfrm rot="5400000">
                <a:off x="-254017" y="3572499"/>
                <a:ext cx="152400" cy="122115"/>
                <a:chOff x="7983415" y="6582508"/>
                <a:chExt cx="152400" cy="486507"/>
              </a:xfrm>
            </p:grpSpPr>
            <p:cxnSp>
              <p:nvCxnSpPr>
                <p:cNvPr id="217" name="Straight Connector 21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1" name="Group 200"/>
              <p:cNvGrpSpPr/>
              <p:nvPr userDrawn="1"/>
            </p:nvGrpSpPr>
            <p:grpSpPr>
              <a:xfrm rot="5400000">
                <a:off x="-254017" y="3098857"/>
                <a:ext cx="152400" cy="122115"/>
                <a:chOff x="7983415" y="6582508"/>
                <a:chExt cx="152400" cy="486507"/>
              </a:xfrm>
            </p:grpSpPr>
            <p:cxnSp>
              <p:nvCxnSpPr>
                <p:cNvPr id="215" name="Straight Connector 21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2" name="Group 201"/>
              <p:cNvGrpSpPr/>
              <p:nvPr userDrawn="1"/>
            </p:nvGrpSpPr>
            <p:grpSpPr>
              <a:xfrm rot="5400000">
                <a:off x="-254017" y="2625215"/>
                <a:ext cx="152400" cy="122115"/>
                <a:chOff x="7983415" y="6582508"/>
                <a:chExt cx="152400" cy="486507"/>
              </a:xfrm>
            </p:grpSpPr>
            <p:cxnSp>
              <p:nvCxnSpPr>
                <p:cNvPr id="213" name="Straight Connector 21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3" name="Group 202"/>
              <p:cNvGrpSpPr/>
              <p:nvPr userDrawn="1"/>
            </p:nvGrpSpPr>
            <p:grpSpPr>
              <a:xfrm rot="5400000">
                <a:off x="-254017" y="2151573"/>
                <a:ext cx="152400" cy="122115"/>
                <a:chOff x="7983415" y="6582508"/>
                <a:chExt cx="152400" cy="486507"/>
              </a:xfrm>
            </p:grpSpPr>
            <p:cxnSp>
              <p:nvCxnSpPr>
                <p:cNvPr id="211" name="Straight Connector 21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4" name="Group 203"/>
              <p:cNvGrpSpPr/>
              <p:nvPr userDrawn="1"/>
            </p:nvGrpSpPr>
            <p:grpSpPr>
              <a:xfrm rot="5400000">
                <a:off x="-254017" y="1677931"/>
                <a:ext cx="152400" cy="122115"/>
                <a:chOff x="7983415" y="6582508"/>
                <a:chExt cx="152400" cy="486507"/>
              </a:xfrm>
            </p:grpSpPr>
            <p:cxnSp>
              <p:nvCxnSpPr>
                <p:cNvPr id="209" name="Straight Connector 20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5" name="Group 204"/>
              <p:cNvGrpSpPr/>
              <p:nvPr userDrawn="1"/>
            </p:nvGrpSpPr>
            <p:grpSpPr>
              <a:xfrm rot="5400000">
                <a:off x="-254017" y="997340"/>
                <a:ext cx="152400" cy="122115"/>
                <a:chOff x="7983415" y="6582508"/>
                <a:chExt cx="152400" cy="486507"/>
              </a:xfrm>
            </p:grpSpPr>
            <p:cxnSp>
              <p:nvCxnSpPr>
                <p:cNvPr id="207" name="Straight Connector 20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06" name="Straight Connector 205"/>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8" name="Group 157"/>
            <p:cNvGrpSpPr/>
            <p:nvPr userDrawn="1"/>
          </p:nvGrpSpPr>
          <p:grpSpPr>
            <a:xfrm>
              <a:off x="457731" y="-141165"/>
              <a:ext cx="8226688" cy="122115"/>
              <a:chOff x="457731" y="6582508"/>
              <a:chExt cx="8226688" cy="486507"/>
            </a:xfrm>
          </p:grpSpPr>
          <p:cxnSp>
            <p:nvCxnSpPr>
              <p:cNvPr id="159" name="Straight Connector 158"/>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61" name="Group 160"/>
              <p:cNvGrpSpPr/>
              <p:nvPr userDrawn="1"/>
            </p:nvGrpSpPr>
            <p:grpSpPr>
              <a:xfrm>
                <a:off x="7986158" y="6582508"/>
                <a:ext cx="152400" cy="486507"/>
                <a:chOff x="7983415" y="6582508"/>
                <a:chExt cx="152400" cy="486507"/>
              </a:xfrm>
            </p:grpSpPr>
            <p:cxnSp>
              <p:nvCxnSpPr>
                <p:cNvPr id="192" name="Straight Connector 19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2" name="Group 161"/>
              <p:cNvGrpSpPr/>
              <p:nvPr userDrawn="1"/>
            </p:nvGrpSpPr>
            <p:grpSpPr>
              <a:xfrm>
                <a:off x="7287901" y="6582508"/>
                <a:ext cx="152400" cy="486507"/>
                <a:chOff x="7983415" y="6582508"/>
                <a:chExt cx="152400" cy="486507"/>
              </a:xfrm>
            </p:grpSpPr>
            <p:cxnSp>
              <p:nvCxnSpPr>
                <p:cNvPr id="190" name="Straight Connector 18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3" name="Group 162"/>
              <p:cNvGrpSpPr/>
              <p:nvPr userDrawn="1"/>
            </p:nvGrpSpPr>
            <p:grpSpPr>
              <a:xfrm>
                <a:off x="6589644" y="6582508"/>
                <a:ext cx="152400" cy="486507"/>
                <a:chOff x="7983415" y="6582508"/>
                <a:chExt cx="152400" cy="486507"/>
              </a:xfrm>
            </p:grpSpPr>
            <p:cxnSp>
              <p:nvCxnSpPr>
                <p:cNvPr id="188" name="Straight Connector 18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4" name="Group 163"/>
              <p:cNvGrpSpPr/>
              <p:nvPr userDrawn="1"/>
            </p:nvGrpSpPr>
            <p:grpSpPr>
              <a:xfrm>
                <a:off x="5891387" y="6582508"/>
                <a:ext cx="152400" cy="486507"/>
                <a:chOff x="7983415" y="6582508"/>
                <a:chExt cx="152400" cy="486507"/>
              </a:xfrm>
            </p:grpSpPr>
            <p:cxnSp>
              <p:nvCxnSpPr>
                <p:cNvPr id="186" name="Straight Connector 18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5" name="Group 164"/>
              <p:cNvGrpSpPr/>
              <p:nvPr userDrawn="1"/>
            </p:nvGrpSpPr>
            <p:grpSpPr>
              <a:xfrm>
                <a:off x="5193130" y="6582508"/>
                <a:ext cx="152400" cy="486507"/>
                <a:chOff x="7983415" y="6582508"/>
                <a:chExt cx="152400" cy="486507"/>
              </a:xfrm>
            </p:grpSpPr>
            <p:cxnSp>
              <p:nvCxnSpPr>
                <p:cNvPr id="184" name="Straight Connector 18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6" name="Group 165"/>
              <p:cNvGrpSpPr/>
              <p:nvPr userDrawn="1"/>
            </p:nvGrpSpPr>
            <p:grpSpPr>
              <a:xfrm>
                <a:off x="4494873" y="6582508"/>
                <a:ext cx="152400" cy="486507"/>
                <a:chOff x="7983415" y="6582508"/>
                <a:chExt cx="152400" cy="486507"/>
              </a:xfrm>
            </p:grpSpPr>
            <p:cxnSp>
              <p:nvCxnSpPr>
                <p:cNvPr id="182" name="Straight Connector 18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7" name="Group 166"/>
              <p:cNvGrpSpPr/>
              <p:nvPr userDrawn="1"/>
            </p:nvGrpSpPr>
            <p:grpSpPr>
              <a:xfrm>
                <a:off x="3796616" y="6582508"/>
                <a:ext cx="152400" cy="486507"/>
                <a:chOff x="7983415" y="6582508"/>
                <a:chExt cx="152400" cy="486507"/>
              </a:xfrm>
            </p:grpSpPr>
            <p:cxnSp>
              <p:nvCxnSpPr>
                <p:cNvPr id="180" name="Straight Connector 17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8" name="Group 167"/>
              <p:cNvGrpSpPr/>
              <p:nvPr userDrawn="1"/>
            </p:nvGrpSpPr>
            <p:grpSpPr>
              <a:xfrm>
                <a:off x="3098359" y="6582508"/>
                <a:ext cx="152400" cy="486507"/>
                <a:chOff x="7983415" y="6582508"/>
                <a:chExt cx="152400" cy="486507"/>
              </a:xfrm>
            </p:grpSpPr>
            <p:cxnSp>
              <p:nvCxnSpPr>
                <p:cNvPr id="178" name="Straight Connector 17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9" name="Group 168"/>
              <p:cNvGrpSpPr/>
              <p:nvPr userDrawn="1"/>
            </p:nvGrpSpPr>
            <p:grpSpPr>
              <a:xfrm>
                <a:off x="2400102" y="6582508"/>
                <a:ext cx="152400" cy="486507"/>
                <a:chOff x="7983415" y="6582508"/>
                <a:chExt cx="152400" cy="486507"/>
              </a:xfrm>
            </p:grpSpPr>
            <p:cxnSp>
              <p:nvCxnSpPr>
                <p:cNvPr id="176" name="Straight Connector 17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0" name="Group 169"/>
              <p:cNvGrpSpPr/>
              <p:nvPr userDrawn="1"/>
            </p:nvGrpSpPr>
            <p:grpSpPr>
              <a:xfrm>
                <a:off x="1701845" y="6582508"/>
                <a:ext cx="152400" cy="486507"/>
                <a:chOff x="7983415" y="6582508"/>
                <a:chExt cx="152400" cy="486507"/>
              </a:xfrm>
            </p:grpSpPr>
            <p:cxnSp>
              <p:nvCxnSpPr>
                <p:cNvPr id="174" name="Straight Connector 17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1" name="Group 170"/>
              <p:cNvGrpSpPr/>
              <p:nvPr userDrawn="1"/>
            </p:nvGrpSpPr>
            <p:grpSpPr>
              <a:xfrm>
                <a:off x="1003588" y="6582508"/>
                <a:ext cx="152400" cy="486507"/>
                <a:chOff x="7983415" y="6582508"/>
                <a:chExt cx="152400" cy="486507"/>
              </a:xfrm>
            </p:grpSpPr>
            <p:cxnSp>
              <p:nvCxnSpPr>
                <p:cNvPr id="172" name="Straight Connector 17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1" name="Footer Placeholder 6">
            <a:extLst>
              <a:ext uri="{FF2B5EF4-FFF2-40B4-BE49-F238E27FC236}">
                <a16:creationId xmlns:a16="http://schemas.microsoft.com/office/drawing/2014/main" id="{19DE3053-A1B3-7740-B4A7-30E2DF4A86CB}"/>
              </a:ext>
            </a:extLst>
          </p:cNvPr>
          <p:cNvSpPr>
            <a:spLocks noGrp="1"/>
          </p:cNvSpPr>
          <p:nvPr>
            <p:ph type="ftr" sz="quarter" idx="3"/>
          </p:nvPr>
        </p:nvSpPr>
        <p:spPr>
          <a:xfrm>
            <a:off x="0" y="6420077"/>
            <a:ext cx="771525" cy="365125"/>
          </a:xfrm>
          <a:prstGeom prst="rect">
            <a:avLst/>
          </a:prstGeom>
        </p:spPr>
        <p:txBody>
          <a:bodyPr vert="horz" lIns="91440" tIns="45720" rIns="91440" bIns="45720" rtlCol="0" anchor="ctr"/>
          <a:lstStyle>
            <a:lvl1pPr algn="ctr">
              <a:defRPr sz="1600">
                <a:solidFill>
                  <a:schemeClr val="bg1"/>
                </a:solidFill>
                <a:latin typeface="+mj-lt"/>
              </a:defRPr>
            </a:lvl1pPr>
          </a:lstStyle>
          <a:p>
            <a:endParaRPr lang="en-US" dirty="0"/>
          </a:p>
        </p:txBody>
      </p:sp>
    </p:spTree>
    <p:extLst>
      <p:ext uri="{BB962C8B-B14F-4D97-AF65-F5344CB8AC3E}">
        <p14:creationId xmlns:p14="http://schemas.microsoft.com/office/powerpoint/2010/main" val="3229929670"/>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solidFill>
                  <a:schemeClr val="tx1">
                    <a:lumMod val="75000"/>
                    <a:lumOff val="25000"/>
                  </a:schemeClr>
                </a:solidFill>
              </a:defRPr>
            </a:lvl1pPr>
          </a:lstStyle>
          <a:p>
            <a:r>
              <a:rPr lang="en-US" dirty="0"/>
              <a:t>Click to edit Master title style</a:t>
            </a:r>
          </a:p>
        </p:txBody>
      </p:sp>
      <p:sp>
        <p:nvSpPr>
          <p:cNvPr id="3" name="Content Placeholder 2"/>
          <p:cNvSpPr>
            <a:spLocks noGrp="1"/>
          </p:cNvSpPr>
          <p:nvPr>
            <p:ph idx="1"/>
          </p:nvPr>
        </p:nvSpPr>
        <p:spPr>
          <a:xfrm>
            <a:off x="610310" y="3714751"/>
            <a:ext cx="2031223" cy="2684461"/>
          </a:xfrm>
          <a:noFill/>
        </p:spPr>
        <p:txBody>
          <a:bodyPr lIns="91440" tIns="91440" rIns="91440" bIns="91440">
            <a:noAutofit/>
          </a:bodyPr>
          <a:lstStyle>
            <a:lvl1pPr marL="171450" indent="-171450">
              <a:lnSpc>
                <a:spcPct val="95000"/>
              </a:lnSpc>
              <a:spcBef>
                <a:spcPts val="600"/>
              </a:spcBef>
              <a:spcAft>
                <a:spcPts val="600"/>
              </a:spcAft>
              <a:buFont typeface="Arial" panose="020B0604020202020204" pitchFamily="34" charset="0"/>
              <a:buChar char="+"/>
              <a:defRPr sz="1100" i="1">
                <a:solidFill>
                  <a:schemeClr val="tx1"/>
                </a:solidFill>
                <a:latin typeface="+mn-lt"/>
              </a:defRPr>
            </a:lvl1pPr>
            <a:lvl2pPr marL="171450" indent="-171450">
              <a:lnSpc>
                <a:spcPct val="95000"/>
              </a:lnSpc>
              <a:spcBef>
                <a:spcPts val="600"/>
              </a:spcBef>
              <a:spcAft>
                <a:spcPts val="600"/>
              </a:spcAft>
              <a:buFont typeface="Arial" panose="020B0604020202020204" pitchFamily="34" charset="0"/>
              <a:buChar char="+"/>
              <a:defRPr sz="1100" i="1">
                <a:solidFill>
                  <a:schemeClr val="tx1"/>
                </a:solidFill>
                <a:latin typeface="+mn-lt"/>
              </a:defRPr>
            </a:lvl2pPr>
            <a:lvl3pPr marL="171450" indent="-171450">
              <a:lnSpc>
                <a:spcPct val="95000"/>
              </a:lnSpc>
              <a:spcBef>
                <a:spcPts val="600"/>
              </a:spcBef>
              <a:spcAft>
                <a:spcPts val="600"/>
              </a:spcAft>
              <a:buFont typeface="Arial" panose="020B0604020202020204" pitchFamily="34" charset="0"/>
              <a:buChar char="+"/>
              <a:defRPr sz="1100" i="1">
                <a:solidFill>
                  <a:schemeClr val="tx1"/>
                </a:solidFill>
                <a:latin typeface="+mn-lt"/>
              </a:defRPr>
            </a:lvl3pPr>
            <a:lvl4pPr marL="171450" indent="-171450">
              <a:lnSpc>
                <a:spcPct val="95000"/>
              </a:lnSpc>
              <a:spcBef>
                <a:spcPts val="600"/>
              </a:spcBef>
              <a:spcAft>
                <a:spcPts val="600"/>
              </a:spcAft>
              <a:buFont typeface="Arial" panose="020B0604020202020204" pitchFamily="34" charset="0"/>
              <a:buChar char="+"/>
              <a:defRPr sz="1100" i="1">
                <a:solidFill>
                  <a:schemeClr val="tx1"/>
                </a:solidFill>
                <a:latin typeface="+mn-lt"/>
              </a:defRPr>
            </a:lvl4pPr>
            <a:lvl5pPr marL="171450" indent="-171450">
              <a:lnSpc>
                <a:spcPct val="95000"/>
              </a:lnSpc>
              <a:spcBef>
                <a:spcPts val="600"/>
              </a:spcBef>
              <a:spcAft>
                <a:spcPts val="600"/>
              </a:spcAft>
              <a:buFont typeface="Arial" panose="020B0604020202020204" pitchFamily="34" charset="0"/>
              <a:buChar char="+"/>
              <a:defRPr sz="1100" i="1">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9" name="Content Placeholder 2"/>
          <p:cNvSpPr>
            <a:spLocks noGrp="1"/>
          </p:cNvSpPr>
          <p:nvPr>
            <p:ph idx="11"/>
          </p:nvPr>
        </p:nvSpPr>
        <p:spPr>
          <a:xfrm>
            <a:off x="2844734" y="3714751"/>
            <a:ext cx="2031223" cy="2684461"/>
          </a:xfrm>
          <a:noFill/>
        </p:spPr>
        <p:txBody>
          <a:bodyPr lIns="91440" tIns="91440" rIns="91440" bIns="91440">
            <a:noAutofit/>
          </a:bodyPr>
          <a:lstStyle>
            <a:lvl1pPr marL="171450" indent="-171450">
              <a:lnSpc>
                <a:spcPct val="95000"/>
              </a:lnSpc>
              <a:spcBef>
                <a:spcPts val="600"/>
              </a:spcBef>
              <a:spcAft>
                <a:spcPts val="600"/>
              </a:spcAft>
              <a:buFont typeface="Arial" panose="020B0604020202020204" pitchFamily="34" charset="0"/>
              <a:buChar char="+"/>
              <a:defRPr sz="1100" i="1">
                <a:solidFill>
                  <a:schemeClr val="tx1"/>
                </a:solidFill>
                <a:latin typeface="+mn-lt"/>
              </a:defRPr>
            </a:lvl1pPr>
            <a:lvl2pPr marL="171450" indent="-171450">
              <a:lnSpc>
                <a:spcPct val="95000"/>
              </a:lnSpc>
              <a:spcBef>
                <a:spcPts val="600"/>
              </a:spcBef>
              <a:spcAft>
                <a:spcPts val="600"/>
              </a:spcAft>
              <a:buFont typeface="Arial" panose="020B0604020202020204" pitchFamily="34" charset="0"/>
              <a:buChar char="+"/>
              <a:defRPr sz="1100" i="1">
                <a:solidFill>
                  <a:schemeClr val="tx1"/>
                </a:solidFill>
                <a:latin typeface="+mn-lt"/>
              </a:defRPr>
            </a:lvl2pPr>
            <a:lvl3pPr marL="171450" indent="-171450">
              <a:lnSpc>
                <a:spcPct val="95000"/>
              </a:lnSpc>
              <a:spcBef>
                <a:spcPts val="600"/>
              </a:spcBef>
              <a:spcAft>
                <a:spcPts val="600"/>
              </a:spcAft>
              <a:buFont typeface="Arial" panose="020B0604020202020204" pitchFamily="34" charset="0"/>
              <a:buChar char="+"/>
              <a:defRPr sz="1100" i="1">
                <a:solidFill>
                  <a:schemeClr val="tx1"/>
                </a:solidFill>
                <a:latin typeface="+mn-lt"/>
              </a:defRPr>
            </a:lvl3pPr>
            <a:lvl4pPr marL="171450" indent="-171450">
              <a:lnSpc>
                <a:spcPct val="95000"/>
              </a:lnSpc>
              <a:spcBef>
                <a:spcPts val="600"/>
              </a:spcBef>
              <a:spcAft>
                <a:spcPts val="600"/>
              </a:spcAft>
              <a:buFont typeface="Arial" panose="020B0604020202020204" pitchFamily="34" charset="0"/>
              <a:buChar char="+"/>
              <a:defRPr sz="1100" i="1">
                <a:solidFill>
                  <a:schemeClr val="tx1"/>
                </a:solidFill>
                <a:latin typeface="+mn-lt"/>
              </a:defRPr>
            </a:lvl4pPr>
            <a:lvl5pPr marL="171450" indent="-171450">
              <a:lnSpc>
                <a:spcPct val="95000"/>
              </a:lnSpc>
              <a:spcBef>
                <a:spcPts val="600"/>
              </a:spcBef>
              <a:spcAft>
                <a:spcPts val="600"/>
              </a:spcAft>
              <a:buFont typeface="Arial" panose="020B0604020202020204" pitchFamily="34" charset="0"/>
              <a:buChar char="+"/>
              <a:defRPr sz="1100" i="1">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1" name="Content Placeholder 2"/>
          <p:cNvSpPr>
            <a:spLocks noGrp="1"/>
          </p:cNvSpPr>
          <p:nvPr>
            <p:ph idx="12"/>
          </p:nvPr>
        </p:nvSpPr>
        <p:spPr>
          <a:xfrm>
            <a:off x="5096151" y="3714751"/>
            <a:ext cx="2031223" cy="2684461"/>
          </a:xfrm>
          <a:noFill/>
        </p:spPr>
        <p:txBody>
          <a:bodyPr lIns="91440" tIns="91440" rIns="91440" bIns="91440">
            <a:noAutofit/>
          </a:bodyPr>
          <a:lstStyle>
            <a:lvl1pPr marL="171450" indent="-171450">
              <a:lnSpc>
                <a:spcPct val="95000"/>
              </a:lnSpc>
              <a:spcBef>
                <a:spcPts val="600"/>
              </a:spcBef>
              <a:spcAft>
                <a:spcPts val="600"/>
              </a:spcAft>
              <a:buFont typeface="Arial" panose="020B0604020202020204" pitchFamily="34" charset="0"/>
              <a:buChar char="+"/>
              <a:defRPr sz="1100" i="1">
                <a:solidFill>
                  <a:schemeClr val="tx1"/>
                </a:solidFill>
                <a:latin typeface="+mn-lt"/>
              </a:defRPr>
            </a:lvl1pPr>
            <a:lvl2pPr marL="171450" indent="-171450">
              <a:lnSpc>
                <a:spcPct val="95000"/>
              </a:lnSpc>
              <a:spcBef>
                <a:spcPts val="600"/>
              </a:spcBef>
              <a:spcAft>
                <a:spcPts val="600"/>
              </a:spcAft>
              <a:buFont typeface="Arial" panose="020B0604020202020204" pitchFamily="34" charset="0"/>
              <a:buChar char="+"/>
              <a:defRPr sz="1100" i="1">
                <a:solidFill>
                  <a:schemeClr val="tx1"/>
                </a:solidFill>
                <a:latin typeface="+mn-lt"/>
              </a:defRPr>
            </a:lvl2pPr>
            <a:lvl3pPr marL="171450" indent="-171450">
              <a:lnSpc>
                <a:spcPct val="95000"/>
              </a:lnSpc>
              <a:spcBef>
                <a:spcPts val="600"/>
              </a:spcBef>
              <a:spcAft>
                <a:spcPts val="600"/>
              </a:spcAft>
              <a:buFont typeface="Arial" panose="020B0604020202020204" pitchFamily="34" charset="0"/>
              <a:buChar char="+"/>
              <a:defRPr sz="1100" i="1">
                <a:solidFill>
                  <a:schemeClr val="tx1"/>
                </a:solidFill>
                <a:latin typeface="+mn-lt"/>
              </a:defRPr>
            </a:lvl3pPr>
            <a:lvl4pPr marL="171450" indent="-171450">
              <a:lnSpc>
                <a:spcPct val="95000"/>
              </a:lnSpc>
              <a:spcBef>
                <a:spcPts val="600"/>
              </a:spcBef>
              <a:spcAft>
                <a:spcPts val="600"/>
              </a:spcAft>
              <a:buFont typeface="Arial" panose="020B0604020202020204" pitchFamily="34" charset="0"/>
              <a:buChar char="+"/>
              <a:defRPr sz="1100" i="1">
                <a:solidFill>
                  <a:schemeClr val="tx1"/>
                </a:solidFill>
                <a:latin typeface="+mn-lt"/>
              </a:defRPr>
            </a:lvl4pPr>
            <a:lvl5pPr marL="171450" indent="-171450">
              <a:lnSpc>
                <a:spcPct val="95000"/>
              </a:lnSpc>
              <a:spcBef>
                <a:spcPts val="600"/>
              </a:spcBef>
              <a:spcAft>
                <a:spcPts val="600"/>
              </a:spcAft>
              <a:buFont typeface="Arial" panose="020B0604020202020204" pitchFamily="34" charset="0"/>
              <a:buChar char="+"/>
              <a:defRPr sz="1100" i="1">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2" name="Content Placeholder 2"/>
          <p:cNvSpPr>
            <a:spLocks noGrp="1"/>
          </p:cNvSpPr>
          <p:nvPr>
            <p:ph idx="13"/>
          </p:nvPr>
        </p:nvSpPr>
        <p:spPr>
          <a:xfrm>
            <a:off x="7313581" y="3714751"/>
            <a:ext cx="2031223" cy="2684461"/>
          </a:xfrm>
          <a:noFill/>
        </p:spPr>
        <p:txBody>
          <a:bodyPr lIns="91440" tIns="91440" rIns="91440" bIns="91440">
            <a:noAutofit/>
          </a:bodyPr>
          <a:lstStyle>
            <a:lvl1pPr marL="171450" indent="-171450">
              <a:lnSpc>
                <a:spcPct val="95000"/>
              </a:lnSpc>
              <a:spcBef>
                <a:spcPts val="600"/>
              </a:spcBef>
              <a:spcAft>
                <a:spcPts val="600"/>
              </a:spcAft>
              <a:buFont typeface="Arial" panose="020B0604020202020204" pitchFamily="34" charset="0"/>
              <a:buChar char="+"/>
              <a:defRPr sz="1100" i="1">
                <a:solidFill>
                  <a:schemeClr val="tx1"/>
                </a:solidFill>
                <a:latin typeface="+mn-lt"/>
              </a:defRPr>
            </a:lvl1pPr>
            <a:lvl2pPr marL="171450" indent="-171450">
              <a:lnSpc>
                <a:spcPct val="95000"/>
              </a:lnSpc>
              <a:spcBef>
                <a:spcPts val="600"/>
              </a:spcBef>
              <a:spcAft>
                <a:spcPts val="600"/>
              </a:spcAft>
              <a:buFont typeface="Arial" panose="020B0604020202020204" pitchFamily="34" charset="0"/>
              <a:buChar char="+"/>
              <a:defRPr sz="1100" i="1">
                <a:solidFill>
                  <a:schemeClr val="tx1"/>
                </a:solidFill>
                <a:latin typeface="+mn-lt"/>
              </a:defRPr>
            </a:lvl2pPr>
            <a:lvl3pPr marL="171450" indent="-171450">
              <a:lnSpc>
                <a:spcPct val="95000"/>
              </a:lnSpc>
              <a:spcBef>
                <a:spcPts val="600"/>
              </a:spcBef>
              <a:spcAft>
                <a:spcPts val="600"/>
              </a:spcAft>
              <a:buFont typeface="Arial" panose="020B0604020202020204" pitchFamily="34" charset="0"/>
              <a:buChar char="+"/>
              <a:defRPr sz="1100" i="1">
                <a:solidFill>
                  <a:schemeClr val="tx1"/>
                </a:solidFill>
                <a:latin typeface="+mn-lt"/>
              </a:defRPr>
            </a:lvl3pPr>
            <a:lvl4pPr marL="171450" indent="-171450">
              <a:lnSpc>
                <a:spcPct val="95000"/>
              </a:lnSpc>
              <a:spcBef>
                <a:spcPts val="600"/>
              </a:spcBef>
              <a:spcAft>
                <a:spcPts val="600"/>
              </a:spcAft>
              <a:buFont typeface="Arial" panose="020B0604020202020204" pitchFamily="34" charset="0"/>
              <a:buChar char="+"/>
              <a:defRPr sz="1100" i="1">
                <a:solidFill>
                  <a:schemeClr val="tx1"/>
                </a:solidFill>
                <a:latin typeface="+mn-lt"/>
              </a:defRPr>
            </a:lvl4pPr>
            <a:lvl5pPr marL="171450" indent="-171450">
              <a:lnSpc>
                <a:spcPct val="95000"/>
              </a:lnSpc>
              <a:spcBef>
                <a:spcPts val="600"/>
              </a:spcBef>
              <a:spcAft>
                <a:spcPts val="600"/>
              </a:spcAft>
              <a:buFont typeface="Arial" panose="020B0604020202020204" pitchFamily="34" charset="0"/>
              <a:buChar char="+"/>
              <a:defRPr sz="1100" i="1">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3" name="Content Placeholder 2"/>
          <p:cNvSpPr>
            <a:spLocks noGrp="1"/>
          </p:cNvSpPr>
          <p:nvPr>
            <p:ph idx="14"/>
          </p:nvPr>
        </p:nvSpPr>
        <p:spPr>
          <a:xfrm>
            <a:off x="9548003" y="3714751"/>
            <a:ext cx="2031223" cy="2684461"/>
          </a:xfrm>
          <a:noFill/>
        </p:spPr>
        <p:txBody>
          <a:bodyPr lIns="91440" tIns="91440" rIns="91440" bIns="91440">
            <a:noAutofit/>
          </a:bodyPr>
          <a:lstStyle>
            <a:lvl1pPr marL="171450" indent="-171450">
              <a:lnSpc>
                <a:spcPct val="95000"/>
              </a:lnSpc>
              <a:spcBef>
                <a:spcPts val="600"/>
              </a:spcBef>
              <a:spcAft>
                <a:spcPts val="600"/>
              </a:spcAft>
              <a:buFont typeface="Arial" panose="020B0604020202020204" pitchFamily="34" charset="0"/>
              <a:buChar char="+"/>
              <a:defRPr sz="1100" i="1">
                <a:solidFill>
                  <a:schemeClr val="tx1"/>
                </a:solidFill>
                <a:latin typeface="+mn-lt"/>
              </a:defRPr>
            </a:lvl1pPr>
            <a:lvl2pPr marL="171450" indent="-171450">
              <a:lnSpc>
                <a:spcPct val="95000"/>
              </a:lnSpc>
              <a:spcBef>
                <a:spcPts val="600"/>
              </a:spcBef>
              <a:spcAft>
                <a:spcPts val="600"/>
              </a:spcAft>
              <a:buFont typeface="Arial" panose="020B0604020202020204" pitchFamily="34" charset="0"/>
              <a:buChar char="+"/>
              <a:defRPr sz="1100" i="1">
                <a:solidFill>
                  <a:schemeClr val="tx1"/>
                </a:solidFill>
                <a:latin typeface="+mn-lt"/>
              </a:defRPr>
            </a:lvl2pPr>
            <a:lvl3pPr marL="171450" indent="-171450">
              <a:lnSpc>
                <a:spcPct val="95000"/>
              </a:lnSpc>
              <a:spcBef>
                <a:spcPts val="600"/>
              </a:spcBef>
              <a:spcAft>
                <a:spcPts val="600"/>
              </a:spcAft>
              <a:buFont typeface="Arial" panose="020B0604020202020204" pitchFamily="34" charset="0"/>
              <a:buChar char="+"/>
              <a:defRPr sz="1100" i="1">
                <a:solidFill>
                  <a:schemeClr val="tx1"/>
                </a:solidFill>
                <a:latin typeface="+mn-lt"/>
              </a:defRPr>
            </a:lvl3pPr>
            <a:lvl4pPr marL="171450" indent="-171450">
              <a:lnSpc>
                <a:spcPct val="95000"/>
              </a:lnSpc>
              <a:spcBef>
                <a:spcPts val="600"/>
              </a:spcBef>
              <a:spcAft>
                <a:spcPts val="600"/>
              </a:spcAft>
              <a:buFont typeface="Arial" panose="020B0604020202020204" pitchFamily="34" charset="0"/>
              <a:buChar char="+"/>
              <a:defRPr sz="1100" i="1">
                <a:solidFill>
                  <a:schemeClr val="tx1"/>
                </a:solidFill>
                <a:latin typeface="+mn-lt"/>
              </a:defRPr>
            </a:lvl4pPr>
            <a:lvl5pPr marL="171450" indent="-171450">
              <a:lnSpc>
                <a:spcPct val="95000"/>
              </a:lnSpc>
              <a:spcBef>
                <a:spcPts val="600"/>
              </a:spcBef>
              <a:spcAft>
                <a:spcPts val="600"/>
              </a:spcAft>
              <a:buFont typeface="Arial" panose="020B0604020202020204" pitchFamily="34" charset="0"/>
              <a:buChar char="+"/>
              <a:defRPr sz="1100" i="1">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55" name="Group 154"/>
          <p:cNvGrpSpPr/>
          <p:nvPr userDrawn="1"/>
        </p:nvGrpSpPr>
        <p:grpSpPr>
          <a:xfrm>
            <a:off x="-201766" y="-141165"/>
            <a:ext cx="12586564" cy="7136527"/>
            <a:chOff x="-151325" y="-141165"/>
            <a:chExt cx="9439923" cy="7136527"/>
          </a:xfrm>
        </p:grpSpPr>
        <p:grpSp>
          <p:nvGrpSpPr>
            <p:cNvPr id="156" name="Group 155"/>
            <p:cNvGrpSpPr/>
            <p:nvPr userDrawn="1"/>
          </p:nvGrpSpPr>
          <p:grpSpPr>
            <a:xfrm>
              <a:off x="457731" y="6873247"/>
              <a:ext cx="8226688" cy="122115"/>
              <a:chOff x="457731" y="6582508"/>
              <a:chExt cx="8226688" cy="486507"/>
            </a:xfrm>
          </p:grpSpPr>
          <p:cxnSp>
            <p:nvCxnSpPr>
              <p:cNvPr id="269" name="Straight Connector 268"/>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71" name="Group 270"/>
              <p:cNvGrpSpPr/>
              <p:nvPr userDrawn="1"/>
            </p:nvGrpSpPr>
            <p:grpSpPr>
              <a:xfrm>
                <a:off x="7986158" y="6582508"/>
                <a:ext cx="152400" cy="486507"/>
                <a:chOff x="7983415" y="6582508"/>
                <a:chExt cx="152400" cy="486507"/>
              </a:xfrm>
            </p:grpSpPr>
            <p:cxnSp>
              <p:nvCxnSpPr>
                <p:cNvPr id="302" name="Straight Connector 3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2" name="Group 271"/>
              <p:cNvGrpSpPr/>
              <p:nvPr userDrawn="1"/>
            </p:nvGrpSpPr>
            <p:grpSpPr>
              <a:xfrm>
                <a:off x="7287901" y="6582508"/>
                <a:ext cx="152400" cy="486507"/>
                <a:chOff x="7983415" y="6582508"/>
                <a:chExt cx="152400" cy="486507"/>
              </a:xfrm>
            </p:grpSpPr>
            <p:cxnSp>
              <p:nvCxnSpPr>
                <p:cNvPr id="300" name="Straight Connector 2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1" name="Straight Connector 3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3" name="Group 272"/>
              <p:cNvGrpSpPr/>
              <p:nvPr userDrawn="1"/>
            </p:nvGrpSpPr>
            <p:grpSpPr>
              <a:xfrm>
                <a:off x="6589644" y="6582508"/>
                <a:ext cx="152400" cy="486507"/>
                <a:chOff x="7983415" y="6582508"/>
                <a:chExt cx="152400" cy="486507"/>
              </a:xfrm>
            </p:grpSpPr>
            <p:cxnSp>
              <p:nvCxnSpPr>
                <p:cNvPr id="298" name="Straight Connector 29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4" name="Group 273"/>
              <p:cNvGrpSpPr/>
              <p:nvPr userDrawn="1"/>
            </p:nvGrpSpPr>
            <p:grpSpPr>
              <a:xfrm>
                <a:off x="5891387" y="6582508"/>
                <a:ext cx="152400" cy="486507"/>
                <a:chOff x="7983415" y="6582508"/>
                <a:chExt cx="152400" cy="486507"/>
              </a:xfrm>
            </p:grpSpPr>
            <p:cxnSp>
              <p:nvCxnSpPr>
                <p:cNvPr id="296" name="Straight Connector 29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7" name="Straight Connector 29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5" name="Group 274"/>
              <p:cNvGrpSpPr/>
              <p:nvPr userDrawn="1"/>
            </p:nvGrpSpPr>
            <p:grpSpPr>
              <a:xfrm>
                <a:off x="5193130" y="6582508"/>
                <a:ext cx="152400" cy="486507"/>
                <a:chOff x="7983415" y="6582508"/>
                <a:chExt cx="152400" cy="486507"/>
              </a:xfrm>
            </p:grpSpPr>
            <p:cxnSp>
              <p:nvCxnSpPr>
                <p:cNvPr id="294" name="Straight Connector 29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5" name="Straight Connector 29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6" name="Group 275"/>
              <p:cNvGrpSpPr/>
              <p:nvPr userDrawn="1"/>
            </p:nvGrpSpPr>
            <p:grpSpPr>
              <a:xfrm>
                <a:off x="4494873" y="6582508"/>
                <a:ext cx="152400" cy="486507"/>
                <a:chOff x="7983415" y="6582508"/>
                <a:chExt cx="152400" cy="486507"/>
              </a:xfrm>
            </p:grpSpPr>
            <p:cxnSp>
              <p:nvCxnSpPr>
                <p:cNvPr id="292" name="Straight Connector 29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3" name="Straight Connector 29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7" name="Group 276"/>
              <p:cNvGrpSpPr/>
              <p:nvPr userDrawn="1"/>
            </p:nvGrpSpPr>
            <p:grpSpPr>
              <a:xfrm>
                <a:off x="3796616" y="6582508"/>
                <a:ext cx="152400" cy="486507"/>
                <a:chOff x="7983415" y="6582508"/>
                <a:chExt cx="152400" cy="486507"/>
              </a:xfrm>
            </p:grpSpPr>
            <p:cxnSp>
              <p:nvCxnSpPr>
                <p:cNvPr id="290" name="Straight Connector 28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1" name="Straight Connector 29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8" name="Group 277"/>
              <p:cNvGrpSpPr/>
              <p:nvPr userDrawn="1"/>
            </p:nvGrpSpPr>
            <p:grpSpPr>
              <a:xfrm>
                <a:off x="3098359" y="6582508"/>
                <a:ext cx="152400" cy="486507"/>
                <a:chOff x="7983415" y="6582508"/>
                <a:chExt cx="152400" cy="486507"/>
              </a:xfrm>
            </p:grpSpPr>
            <p:cxnSp>
              <p:nvCxnSpPr>
                <p:cNvPr id="288" name="Straight Connector 28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9" name="Group 278"/>
              <p:cNvGrpSpPr/>
              <p:nvPr userDrawn="1"/>
            </p:nvGrpSpPr>
            <p:grpSpPr>
              <a:xfrm>
                <a:off x="2400102" y="6582508"/>
                <a:ext cx="152400" cy="486507"/>
                <a:chOff x="7983415" y="6582508"/>
                <a:chExt cx="152400" cy="486507"/>
              </a:xfrm>
            </p:grpSpPr>
            <p:cxnSp>
              <p:nvCxnSpPr>
                <p:cNvPr id="286" name="Straight Connector 28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7" name="Straight Connector 28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0" name="Group 279"/>
              <p:cNvGrpSpPr/>
              <p:nvPr userDrawn="1"/>
            </p:nvGrpSpPr>
            <p:grpSpPr>
              <a:xfrm>
                <a:off x="1701845" y="6582508"/>
                <a:ext cx="152400" cy="486507"/>
                <a:chOff x="7983415" y="6582508"/>
                <a:chExt cx="152400" cy="486507"/>
              </a:xfrm>
            </p:grpSpPr>
            <p:cxnSp>
              <p:nvCxnSpPr>
                <p:cNvPr id="284" name="Straight Connector 28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5" name="Straight Connector 28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1" name="Group 280"/>
              <p:cNvGrpSpPr/>
              <p:nvPr userDrawn="1"/>
            </p:nvGrpSpPr>
            <p:grpSpPr>
              <a:xfrm>
                <a:off x="1003588" y="6582508"/>
                <a:ext cx="152400" cy="486507"/>
                <a:chOff x="7983415" y="6582508"/>
                <a:chExt cx="152400" cy="486507"/>
              </a:xfrm>
            </p:grpSpPr>
            <p:cxnSp>
              <p:nvCxnSpPr>
                <p:cNvPr id="282" name="Straight Connector 28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3" name="Straight Connector 28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57" name="Group 156"/>
            <p:cNvGrpSpPr/>
            <p:nvPr userDrawn="1"/>
          </p:nvGrpSpPr>
          <p:grpSpPr>
            <a:xfrm>
              <a:off x="-151325" y="454007"/>
              <a:ext cx="122115" cy="5945205"/>
              <a:chOff x="-238875" y="454007"/>
              <a:chExt cx="122115" cy="5945205"/>
            </a:xfrm>
          </p:grpSpPr>
          <p:cxnSp>
            <p:nvCxnSpPr>
              <p:cNvPr id="234" name="Straight Connector 233"/>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35" name="Group 234"/>
              <p:cNvGrpSpPr/>
              <p:nvPr userDrawn="1"/>
            </p:nvGrpSpPr>
            <p:grpSpPr>
              <a:xfrm rot="5400000">
                <a:off x="-254017" y="5940709"/>
                <a:ext cx="152400" cy="122115"/>
                <a:chOff x="7983415" y="6582508"/>
                <a:chExt cx="152400" cy="486507"/>
              </a:xfrm>
            </p:grpSpPr>
            <p:cxnSp>
              <p:nvCxnSpPr>
                <p:cNvPr id="267" name="Straight Connector 26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6" name="Group 235"/>
              <p:cNvGrpSpPr/>
              <p:nvPr userDrawn="1"/>
            </p:nvGrpSpPr>
            <p:grpSpPr>
              <a:xfrm rot="5400000">
                <a:off x="-254017" y="5467067"/>
                <a:ext cx="152400" cy="122115"/>
                <a:chOff x="7983415" y="6582508"/>
                <a:chExt cx="152400" cy="486507"/>
              </a:xfrm>
            </p:grpSpPr>
            <p:cxnSp>
              <p:nvCxnSpPr>
                <p:cNvPr id="265" name="Straight Connector 26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7" name="Group 236"/>
              <p:cNvGrpSpPr/>
              <p:nvPr userDrawn="1"/>
            </p:nvGrpSpPr>
            <p:grpSpPr>
              <a:xfrm rot="5400000">
                <a:off x="-254017" y="4993425"/>
                <a:ext cx="152400" cy="122115"/>
                <a:chOff x="7983415" y="6582508"/>
                <a:chExt cx="152400" cy="486507"/>
              </a:xfrm>
            </p:grpSpPr>
            <p:cxnSp>
              <p:nvCxnSpPr>
                <p:cNvPr id="263" name="Straight Connector 26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8" name="Group 237"/>
              <p:cNvGrpSpPr/>
              <p:nvPr userDrawn="1"/>
            </p:nvGrpSpPr>
            <p:grpSpPr>
              <a:xfrm rot="5400000">
                <a:off x="-254017" y="4519783"/>
                <a:ext cx="152400" cy="122115"/>
                <a:chOff x="7983415" y="6582508"/>
                <a:chExt cx="152400" cy="486507"/>
              </a:xfrm>
            </p:grpSpPr>
            <p:cxnSp>
              <p:nvCxnSpPr>
                <p:cNvPr id="261" name="Straight Connector 26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9" name="Group 238"/>
              <p:cNvGrpSpPr/>
              <p:nvPr userDrawn="1"/>
            </p:nvGrpSpPr>
            <p:grpSpPr>
              <a:xfrm rot="5400000">
                <a:off x="-254017" y="4046141"/>
                <a:ext cx="152400" cy="122115"/>
                <a:chOff x="7983415" y="6582508"/>
                <a:chExt cx="152400" cy="486507"/>
              </a:xfrm>
            </p:grpSpPr>
            <p:cxnSp>
              <p:nvCxnSpPr>
                <p:cNvPr id="259" name="Straight Connector 25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0" name="Group 239"/>
              <p:cNvGrpSpPr/>
              <p:nvPr userDrawn="1"/>
            </p:nvGrpSpPr>
            <p:grpSpPr>
              <a:xfrm rot="5400000">
                <a:off x="-254017" y="3572499"/>
                <a:ext cx="152400" cy="122115"/>
                <a:chOff x="7983415" y="6582508"/>
                <a:chExt cx="152400" cy="486507"/>
              </a:xfrm>
            </p:grpSpPr>
            <p:cxnSp>
              <p:nvCxnSpPr>
                <p:cNvPr id="257" name="Straight Connector 25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1" name="Group 240"/>
              <p:cNvGrpSpPr/>
              <p:nvPr userDrawn="1"/>
            </p:nvGrpSpPr>
            <p:grpSpPr>
              <a:xfrm rot="5400000">
                <a:off x="-254017" y="3098857"/>
                <a:ext cx="152400" cy="122115"/>
                <a:chOff x="7983415" y="6582508"/>
                <a:chExt cx="152400" cy="486507"/>
              </a:xfrm>
            </p:grpSpPr>
            <p:cxnSp>
              <p:nvCxnSpPr>
                <p:cNvPr id="255" name="Straight Connector 25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6" name="Straight Connector 25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2" name="Group 241"/>
              <p:cNvGrpSpPr/>
              <p:nvPr userDrawn="1"/>
            </p:nvGrpSpPr>
            <p:grpSpPr>
              <a:xfrm rot="5400000">
                <a:off x="-254017" y="2625215"/>
                <a:ext cx="152400" cy="122115"/>
                <a:chOff x="7983415" y="6582508"/>
                <a:chExt cx="152400" cy="486507"/>
              </a:xfrm>
            </p:grpSpPr>
            <p:cxnSp>
              <p:nvCxnSpPr>
                <p:cNvPr id="253" name="Straight Connector 25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3" name="Group 242"/>
              <p:cNvGrpSpPr/>
              <p:nvPr userDrawn="1"/>
            </p:nvGrpSpPr>
            <p:grpSpPr>
              <a:xfrm rot="5400000">
                <a:off x="-254017" y="2151573"/>
                <a:ext cx="152400" cy="122115"/>
                <a:chOff x="7983415" y="6582508"/>
                <a:chExt cx="152400" cy="486507"/>
              </a:xfrm>
            </p:grpSpPr>
            <p:cxnSp>
              <p:nvCxnSpPr>
                <p:cNvPr id="251" name="Straight Connector 25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4" name="Group 243"/>
              <p:cNvGrpSpPr/>
              <p:nvPr userDrawn="1"/>
            </p:nvGrpSpPr>
            <p:grpSpPr>
              <a:xfrm rot="5400000">
                <a:off x="-254017" y="1677931"/>
                <a:ext cx="152400" cy="122115"/>
                <a:chOff x="7983415" y="6582508"/>
                <a:chExt cx="152400" cy="486507"/>
              </a:xfrm>
            </p:grpSpPr>
            <p:cxnSp>
              <p:nvCxnSpPr>
                <p:cNvPr id="249" name="Straight Connector 24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5" name="Group 244"/>
              <p:cNvGrpSpPr/>
              <p:nvPr userDrawn="1"/>
            </p:nvGrpSpPr>
            <p:grpSpPr>
              <a:xfrm rot="5400000">
                <a:off x="-254017" y="997340"/>
                <a:ext cx="152400" cy="122115"/>
                <a:chOff x="7983415" y="6582508"/>
                <a:chExt cx="152400" cy="486507"/>
              </a:xfrm>
            </p:grpSpPr>
            <p:cxnSp>
              <p:nvCxnSpPr>
                <p:cNvPr id="247" name="Straight Connector 24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46" name="Straight Connector 245"/>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8" name="Group 157"/>
            <p:cNvGrpSpPr/>
            <p:nvPr userDrawn="1"/>
          </p:nvGrpSpPr>
          <p:grpSpPr>
            <a:xfrm>
              <a:off x="9166483" y="454007"/>
              <a:ext cx="122115" cy="5945205"/>
              <a:chOff x="-238875" y="454007"/>
              <a:chExt cx="122115" cy="5945205"/>
            </a:xfrm>
          </p:grpSpPr>
          <p:cxnSp>
            <p:nvCxnSpPr>
              <p:cNvPr id="199" name="Straight Connector 198"/>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00" name="Group 199"/>
              <p:cNvGrpSpPr/>
              <p:nvPr userDrawn="1"/>
            </p:nvGrpSpPr>
            <p:grpSpPr>
              <a:xfrm rot="5400000">
                <a:off x="-254017" y="5940709"/>
                <a:ext cx="152400" cy="122115"/>
                <a:chOff x="7983415" y="6582508"/>
                <a:chExt cx="152400" cy="486507"/>
              </a:xfrm>
            </p:grpSpPr>
            <p:cxnSp>
              <p:nvCxnSpPr>
                <p:cNvPr id="232" name="Straight Connector 23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1" name="Group 200"/>
              <p:cNvGrpSpPr/>
              <p:nvPr userDrawn="1"/>
            </p:nvGrpSpPr>
            <p:grpSpPr>
              <a:xfrm rot="5400000">
                <a:off x="-254017" y="5467067"/>
                <a:ext cx="152400" cy="122115"/>
                <a:chOff x="7983415" y="6582508"/>
                <a:chExt cx="152400" cy="486507"/>
              </a:xfrm>
            </p:grpSpPr>
            <p:cxnSp>
              <p:nvCxnSpPr>
                <p:cNvPr id="230" name="Straight Connector 22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1" name="Straight Connector 23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2" name="Group 201"/>
              <p:cNvGrpSpPr/>
              <p:nvPr userDrawn="1"/>
            </p:nvGrpSpPr>
            <p:grpSpPr>
              <a:xfrm rot="5400000">
                <a:off x="-254017" y="4993425"/>
                <a:ext cx="152400" cy="122115"/>
                <a:chOff x="7983415" y="6582508"/>
                <a:chExt cx="152400" cy="486507"/>
              </a:xfrm>
            </p:grpSpPr>
            <p:cxnSp>
              <p:nvCxnSpPr>
                <p:cNvPr id="228" name="Straight Connector 22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3" name="Group 202"/>
              <p:cNvGrpSpPr/>
              <p:nvPr userDrawn="1"/>
            </p:nvGrpSpPr>
            <p:grpSpPr>
              <a:xfrm rot="5400000">
                <a:off x="-254017" y="4519783"/>
                <a:ext cx="152400" cy="122115"/>
                <a:chOff x="7983415" y="6582508"/>
                <a:chExt cx="152400" cy="486507"/>
              </a:xfrm>
            </p:grpSpPr>
            <p:cxnSp>
              <p:nvCxnSpPr>
                <p:cNvPr id="226" name="Straight Connector 22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4" name="Group 203"/>
              <p:cNvGrpSpPr/>
              <p:nvPr userDrawn="1"/>
            </p:nvGrpSpPr>
            <p:grpSpPr>
              <a:xfrm rot="5400000">
                <a:off x="-254017" y="4046141"/>
                <a:ext cx="152400" cy="122115"/>
                <a:chOff x="7983415" y="6582508"/>
                <a:chExt cx="152400" cy="486507"/>
              </a:xfrm>
            </p:grpSpPr>
            <p:cxnSp>
              <p:nvCxnSpPr>
                <p:cNvPr id="224" name="Straight Connector 22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5" name="Group 204"/>
              <p:cNvGrpSpPr/>
              <p:nvPr userDrawn="1"/>
            </p:nvGrpSpPr>
            <p:grpSpPr>
              <a:xfrm rot="5400000">
                <a:off x="-254017" y="3572499"/>
                <a:ext cx="152400" cy="122115"/>
                <a:chOff x="7983415" y="6582508"/>
                <a:chExt cx="152400" cy="486507"/>
              </a:xfrm>
            </p:grpSpPr>
            <p:cxnSp>
              <p:nvCxnSpPr>
                <p:cNvPr id="222" name="Straight Connector 22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6" name="Group 205"/>
              <p:cNvGrpSpPr/>
              <p:nvPr userDrawn="1"/>
            </p:nvGrpSpPr>
            <p:grpSpPr>
              <a:xfrm rot="5400000">
                <a:off x="-254017" y="3098857"/>
                <a:ext cx="152400" cy="122115"/>
                <a:chOff x="7983415" y="6582508"/>
                <a:chExt cx="152400" cy="486507"/>
              </a:xfrm>
            </p:grpSpPr>
            <p:cxnSp>
              <p:nvCxnSpPr>
                <p:cNvPr id="220" name="Straight Connector 21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7" name="Group 206"/>
              <p:cNvGrpSpPr/>
              <p:nvPr userDrawn="1"/>
            </p:nvGrpSpPr>
            <p:grpSpPr>
              <a:xfrm rot="5400000">
                <a:off x="-254017" y="2625215"/>
                <a:ext cx="152400" cy="122115"/>
                <a:chOff x="7983415" y="6582508"/>
                <a:chExt cx="152400" cy="486507"/>
              </a:xfrm>
            </p:grpSpPr>
            <p:cxnSp>
              <p:nvCxnSpPr>
                <p:cNvPr id="218" name="Straight Connector 21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8" name="Group 207"/>
              <p:cNvGrpSpPr/>
              <p:nvPr userDrawn="1"/>
            </p:nvGrpSpPr>
            <p:grpSpPr>
              <a:xfrm rot="5400000">
                <a:off x="-254017" y="2151573"/>
                <a:ext cx="152400" cy="122115"/>
                <a:chOff x="7983415" y="6582508"/>
                <a:chExt cx="152400" cy="486507"/>
              </a:xfrm>
            </p:grpSpPr>
            <p:cxnSp>
              <p:nvCxnSpPr>
                <p:cNvPr id="216" name="Straight Connector 21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9" name="Group 208"/>
              <p:cNvGrpSpPr/>
              <p:nvPr userDrawn="1"/>
            </p:nvGrpSpPr>
            <p:grpSpPr>
              <a:xfrm rot="5400000">
                <a:off x="-254017" y="1677931"/>
                <a:ext cx="152400" cy="122115"/>
                <a:chOff x="7983415" y="6582508"/>
                <a:chExt cx="152400" cy="486507"/>
              </a:xfrm>
            </p:grpSpPr>
            <p:cxnSp>
              <p:nvCxnSpPr>
                <p:cNvPr id="214" name="Straight Connector 21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0" name="Group 209"/>
              <p:cNvGrpSpPr/>
              <p:nvPr userDrawn="1"/>
            </p:nvGrpSpPr>
            <p:grpSpPr>
              <a:xfrm rot="5400000">
                <a:off x="-254017" y="997340"/>
                <a:ext cx="152400" cy="122115"/>
                <a:chOff x="7983415" y="6582508"/>
                <a:chExt cx="152400" cy="486507"/>
              </a:xfrm>
            </p:grpSpPr>
            <p:cxnSp>
              <p:nvCxnSpPr>
                <p:cNvPr id="212" name="Straight Connector 21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11" name="Straight Connector 210"/>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9" name="Group 158"/>
            <p:cNvGrpSpPr/>
            <p:nvPr userDrawn="1"/>
          </p:nvGrpSpPr>
          <p:grpSpPr>
            <a:xfrm>
              <a:off x="457731" y="-141165"/>
              <a:ext cx="8226688" cy="122115"/>
              <a:chOff x="457731" y="6582508"/>
              <a:chExt cx="8226688" cy="486507"/>
            </a:xfrm>
          </p:grpSpPr>
          <p:cxnSp>
            <p:nvCxnSpPr>
              <p:cNvPr id="160" name="Straight Connector 159"/>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62" name="Group 161"/>
              <p:cNvGrpSpPr/>
              <p:nvPr userDrawn="1"/>
            </p:nvGrpSpPr>
            <p:grpSpPr>
              <a:xfrm>
                <a:off x="7986158" y="6582508"/>
                <a:ext cx="152400" cy="486507"/>
                <a:chOff x="7983415" y="6582508"/>
                <a:chExt cx="152400" cy="486507"/>
              </a:xfrm>
            </p:grpSpPr>
            <p:cxnSp>
              <p:nvCxnSpPr>
                <p:cNvPr id="197" name="Straight Connector 1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3" name="Group 162"/>
              <p:cNvGrpSpPr/>
              <p:nvPr userDrawn="1"/>
            </p:nvGrpSpPr>
            <p:grpSpPr>
              <a:xfrm>
                <a:off x="7287901" y="6582508"/>
                <a:ext cx="152400" cy="486507"/>
                <a:chOff x="7983415" y="6582508"/>
                <a:chExt cx="152400" cy="486507"/>
              </a:xfrm>
            </p:grpSpPr>
            <p:cxnSp>
              <p:nvCxnSpPr>
                <p:cNvPr id="195" name="Straight Connector 1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4" name="Group 163"/>
              <p:cNvGrpSpPr/>
              <p:nvPr userDrawn="1"/>
            </p:nvGrpSpPr>
            <p:grpSpPr>
              <a:xfrm>
                <a:off x="6589644" y="6582508"/>
                <a:ext cx="152400" cy="486507"/>
                <a:chOff x="7983415" y="6582508"/>
                <a:chExt cx="152400" cy="486507"/>
              </a:xfrm>
            </p:grpSpPr>
            <p:cxnSp>
              <p:nvCxnSpPr>
                <p:cNvPr id="193" name="Straight Connector 19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5" name="Group 164"/>
              <p:cNvGrpSpPr/>
              <p:nvPr userDrawn="1"/>
            </p:nvGrpSpPr>
            <p:grpSpPr>
              <a:xfrm>
                <a:off x="5891387" y="6582508"/>
                <a:ext cx="152400" cy="486507"/>
                <a:chOff x="7983415" y="6582508"/>
                <a:chExt cx="152400" cy="486507"/>
              </a:xfrm>
            </p:grpSpPr>
            <p:cxnSp>
              <p:nvCxnSpPr>
                <p:cNvPr id="191" name="Straight Connector 19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6" name="Group 165"/>
              <p:cNvGrpSpPr/>
              <p:nvPr userDrawn="1"/>
            </p:nvGrpSpPr>
            <p:grpSpPr>
              <a:xfrm>
                <a:off x="5193130" y="6582508"/>
                <a:ext cx="152400" cy="486507"/>
                <a:chOff x="7983415" y="6582508"/>
                <a:chExt cx="152400" cy="486507"/>
              </a:xfrm>
            </p:grpSpPr>
            <p:cxnSp>
              <p:nvCxnSpPr>
                <p:cNvPr id="189" name="Straight Connector 18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7" name="Group 166"/>
              <p:cNvGrpSpPr/>
              <p:nvPr userDrawn="1"/>
            </p:nvGrpSpPr>
            <p:grpSpPr>
              <a:xfrm>
                <a:off x="4494873" y="6582508"/>
                <a:ext cx="152400" cy="486507"/>
                <a:chOff x="7983415" y="6582508"/>
                <a:chExt cx="152400" cy="486507"/>
              </a:xfrm>
            </p:grpSpPr>
            <p:cxnSp>
              <p:nvCxnSpPr>
                <p:cNvPr id="187" name="Straight Connector 18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8" name="Group 167"/>
              <p:cNvGrpSpPr/>
              <p:nvPr userDrawn="1"/>
            </p:nvGrpSpPr>
            <p:grpSpPr>
              <a:xfrm>
                <a:off x="3796616" y="6582508"/>
                <a:ext cx="152400" cy="486507"/>
                <a:chOff x="7983415" y="6582508"/>
                <a:chExt cx="152400" cy="486507"/>
              </a:xfrm>
            </p:grpSpPr>
            <p:cxnSp>
              <p:nvCxnSpPr>
                <p:cNvPr id="185" name="Straight Connector 18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0" name="Group 169"/>
              <p:cNvGrpSpPr/>
              <p:nvPr userDrawn="1"/>
            </p:nvGrpSpPr>
            <p:grpSpPr>
              <a:xfrm>
                <a:off x="3098359" y="6582508"/>
                <a:ext cx="152400" cy="486507"/>
                <a:chOff x="7983415" y="6582508"/>
                <a:chExt cx="152400" cy="486507"/>
              </a:xfrm>
            </p:grpSpPr>
            <p:cxnSp>
              <p:nvCxnSpPr>
                <p:cNvPr id="183" name="Straight Connector 18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4" name="Group 173"/>
              <p:cNvGrpSpPr/>
              <p:nvPr userDrawn="1"/>
            </p:nvGrpSpPr>
            <p:grpSpPr>
              <a:xfrm>
                <a:off x="2400102" y="6582508"/>
                <a:ext cx="152400" cy="486507"/>
                <a:chOff x="7983415" y="6582508"/>
                <a:chExt cx="152400" cy="486507"/>
              </a:xfrm>
            </p:grpSpPr>
            <p:cxnSp>
              <p:nvCxnSpPr>
                <p:cNvPr id="181" name="Straight Connector 18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5" name="Group 174"/>
              <p:cNvGrpSpPr/>
              <p:nvPr userDrawn="1"/>
            </p:nvGrpSpPr>
            <p:grpSpPr>
              <a:xfrm>
                <a:off x="1701845" y="6582508"/>
                <a:ext cx="152400" cy="486507"/>
                <a:chOff x="7983415" y="6582508"/>
                <a:chExt cx="152400" cy="486507"/>
              </a:xfrm>
            </p:grpSpPr>
            <p:cxnSp>
              <p:nvCxnSpPr>
                <p:cNvPr id="179" name="Straight Connector 17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6" name="Group 175"/>
              <p:cNvGrpSpPr/>
              <p:nvPr userDrawn="1"/>
            </p:nvGrpSpPr>
            <p:grpSpPr>
              <a:xfrm>
                <a:off x="1003588" y="6582508"/>
                <a:ext cx="152400" cy="486507"/>
                <a:chOff x="7983415" y="6582508"/>
                <a:chExt cx="152400" cy="486507"/>
              </a:xfrm>
            </p:grpSpPr>
            <p:cxnSp>
              <p:nvCxnSpPr>
                <p:cNvPr id="177" name="Straight Connector 17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cxnSp>
        <p:nvCxnSpPr>
          <p:cNvPr id="306" name="Straight Connector 305"/>
          <p:cNvCxnSpPr/>
          <p:nvPr userDrawn="1"/>
        </p:nvCxnSpPr>
        <p:spPr>
          <a:xfrm>
            <a:off x="2847198" y="2609850"/>
            <a:ext cx="202875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userDrawn="1"/>
        </p:nvCxnSpPr>
        <p:spPr>
          <a:xfrm>
            <a:off x="5098615" y="2609850"/>
            <a:ext cx="202875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userDrawn="1"/>
        </p:nvCxnSpPr>
        <p:spPr>
          <a:xfrm>
            <a:off x="7316045" y="2609850"/>
            <a:ext cx="202875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9" name="Straight Connector 308"/>
          <p:cNvCxnSpPr/>
          <p:nvPr userDrawn="1"/>
        </p:nvCxnSpPr>
        <p:spPr>
          <a:xfrm>
            <a:off x="9550467" y="2609850"/>
            <a:ext cx="202875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Text Placeholder 8"/>
          <p:cNvSpPr>
            <a:spLocks noGrp="1"/>
          </p:cNvSpPr>
          <p:nvPr>
            <p:ph type="body" sz="quarter" idx="17"/>
          </p:nvPr>
        </p:nvSpPr>
        <p:spPr>
          <a:xfrm>
            <a:off x="2844800" y="2762474"/>
            <a:ext cx="2032000" cy="594361"/>
          </a:xfrm>
        </p:spPr>
        <p:txBody>
          <a:bodyPr>
            <a:noAutofit/>
          </a:bodyPr>
          <a:lstStyle>
            <a:lvl1pPr>
              <a:lnSpc>
                <a:spcPct val="95000"/>
              </a:lnSpc>
              <a:spcBef>
                <a:spcPts val="600"/>
              </a:spcBef>
              <a:spcAft>
                <a:spcPts val="0"/>
              </a:spcAft>
              <a:defRPr sz="1800" i="0">
                <a:solidFill>
                  <a:schemeClr val="tx1"/>
                </a:solidFill>
                <a:latin typeface="+mj-lt"/>
              </a:defRPr>
            </a:lvl1pPr>
            <a:lvl2pPr>
              <a:lnSpc>
                <a:spcPct val="85000"/>
              </a:lnSpc>
              <a:spcBef>
                <a:spcPts val="600"/>
              </a:spcBef>
              <a:spcAft>
                <a:spcPts val="0"/>
              </a:spcAft>
              <a:defRPr sz="1200">
                <a:solidFill>
                  <a:schemeClr val="tx1"/>
                </a:solidFill>
              </a:defRPr>
            </a:lvl2pPr>
            <a:lvl3pPr>
              <a:lnSpc>
                <a:spcPct val="100000"/>
              </a:lnSpc>
              <a:spcBef>
                <a:spcPts val="600"/>
              </a:spcBef>
              <a:spcAft>
                <a:spcPts val="0"/>
              </a:spcAft>
              <a:defRPr sz="1200">
                <a:solidFill>
                  <a:schemeClr val="bg1">
                    <a:lumMod val="75000"/>
                  </a:schemeClr>
                </a:solidFill>
              </a:defRPr>
            </a:lvl3pPr>
            <a:lvl4pPr>
              <a:lnSpc>
                <a:spcPct val="100000"/>
              </a:lnSpc>
              <a:spcBef>
                <a:spcPts val="600"/>
              </a:spcBef>
              <a:spcAft>
                <a:spcPts val="0"/>
              </a:spcAft>
              <a:defRPr sz="1200">
                <a:solidFill>
                  <a:schemeClr val="bg1">
                    <a:lumMod val="75000"/>
                  </a:schemeClr>
                </a:solidFill>
              </a:defRPr>
            </a:lvl4pPr>
            <a:lvl5pPr>
              <a:lnSpc>
                <a:spcPct val="100000"/>
              </a:lnSpc>
              <a:spcBef>
                <a:spcPts val="600"/>
              </a:spcBef>
              <a:spcAft>
                <a:spcPts val="0"/>
              </a:spcAft>
              <a:defRPr sz="1200">
                <a:solidFill>
                  <a:schemeClr val="bg1">
                    <a:lumMod val="75000"/>
                  </a:schemeClr>
                </a:solidFill>
              </a:defRPr>
            </a:lvl5pPr>
          </a:lstStyle>
          <a:p>
            <a:pPr lvl="0"/>
            <a:r>
              <a:rPr lang="en-US" dirty="0"/>
              <a:t>Click to edit Master text styles</a:t>
            </a:r>
          </a:p>
          <a:p>
            <a:pPr lvl="1"/>
            <a:r>
              <a:rPr lang="en-US" dirty="0"/>
              <a:t>Second level</a:t>
            </a:r>
          </a:p>
        </p:txBody>
      </p:sp>
      <p:sp>
        <p:nvSpPr>
          <p:cNvPr id="312" name="Text Placeholder 8"/>
          <p:cNvSpPr>
            <a:spLocks noGrp="1"/>
          </p:cNvSpPr>
          <p:nvPr>
            <p:ph type="body" sz="quarter" idx="18"/>
          </p:nvPr>
        </p:nvSpPr>
        <p:spPr>
          <a:xfrm>
            <a:off x="612773" y="2762474"/>
            <a:ext cx="2032000" cy="594361"/>
          </a:xfrm>
        </p:spPr>
        <p:txBody>
          <a:bodyPr>
            <a:noAutofit/>
          </a:bodyPr>
          <a:lstStyle>
            <a:lvl1pPr>
              <a:lnSpc>
                <a:spcPct val="95000"/>
              </a:lnSpc>
              <a:spcBef>
                <a:spcPts val="600"/>
              </a:spcBef>
              <a:spcAft>
                <a:spcPts val="0"/>
              </a:spcAft>
              <a:defRPr sz="1800" i="0">
                <a:solidFill>
                  <a:schemeClr val="tx1"/>
                </a:solidFill>
                <a:latin typeface="+mj-lt"/>
              </a:defRPr>
            </a:lvl1pPr>
            <a:lvl2pPr>
              <a:lnSpc>
                <a:spcPct val="85000"/>
              </a:lnSpc>
              <a:spcBef>
                <a:spcPts val="600"/>
              </a:spcBef>
              <a:spcAft>
                <a:spcPts val="0"/>
              </a:spcAft>
              <a:defRPr sz="1200">
                <a:solidFill>
                  <a:schemeClr val="tx1"/>
                </a:solidFill>
              </a:defRPr>
            </a:lvl2pPr>
            <a:lvl3pPr>
              <a:lnSpc>
                <a:spcPct val="100000"/>
              </a:lnSpc>
              <a:spcBef>
                <a:spcPts val="600"/>
              </a:spcBef>
              <a:spcAft>
                <a:spcPts val="0"/>
              </a:spcAft>
              <a:defRPr sz="1200">
                <a:solidFill>
                  <a:schemeClr val="bg1">
                    <a:lumMod val="75000"/>
                  </a:schemeClr>
                </a:solidFill>
              </a:defRPr>
            </a:lvl3pPr>
            <a:lvl4pPr>
              <a:lnSpc>
                <a:spcPct val="100000"/>
              </a:lnSpc>
              <a:spcBef>
                <a:spcPts val="600"/>
              </a:spcBef>
              <a:spcAft>
                <a:spcPts val="0"/>
              </a:spcAft>
              <a:defRPr sz="1200">
                <a:solidFill>
                  <a:schemeClr val="bg1">
                    <a:lumMod val="75000"/>
                  </a:schemeClr>
                </a:solidFill>
              </a:defRPr>
            </a:lvl4pPr>
            <a:lvl5pPr>
              <a:lnSpc>
                <a:spcPct val="100000"/>
              </a:lnSpc>
              <a:spcBef>
                <a:spcPts val="600"/>
              </a:spcBef>
              <a:spcAft>
                <a:spcPts val="0"/>
              </a:spcAft>
              <a:defRPr sz="1200">
                <a:solidFill>
                  <a:schemeClr val="bg1">
                    <a:lumMod val="75000"/>
                  </a:schemeClr>
                </a:solidFill>
              </a:defRPr>
            </a:lvl5pPr>
          </a:lstStyle>
          <a:p>
            <a:pPr lvl="0"/>
            <a:r>
              <a:rPr lang="en-US" dirty="0"/>
              <a:t>Click to edit Master text styles</a:t>
            </a:r>
          </a:p>
          <a:p>
            <a:pPr lvl="1"/>
            <a:r>
              <a:rPr lang="en-US" dirty="0"/>
              <a:t>Second level</a:t>
            </a:r>
          </a:p>
        </p:txBody>
      </p:sp>
      <p:sp>
        <p:nvSpPr>
          <p:cNvPr id="313" name="Text Placeholder 8"/>
          <p:cNvSpPr>
            <a:spLocks noGrp="1"/>
          </p:cNvSpPr>
          <p:nvPr>
            <p:ph type="body" sz="quarter" idx="19"/>
          </p:nvPr>
        </p:nvSpPr>
        <p:spPr>
          <a:xfrm>
            <a:off x="5095373" y="2762474"/>
            <a:ext cx="2032000" cy="952277"/>
          </a:xfrm>
        </p:spPr>
        <p:txBody>
          <a:bodyPr>
            <a:noAutofit/>
          </a:bodyPr>
          <a:lstStyle>
            <a:lvl1pPr>
              <a:lnSpc>
                <a:spcPct val="95000"/>
              </a:lnSpc>
              <a:spcBef>
                <a:spcPts val="600"/>
              </a:spcBef>
              <a:spcAft>
                <a:spcPts val="0"/>
              </a:spcAft>
              <a:defRPr sz="1800" i="0">
                <a:solidFill>
                  <a:schemeClr val="tx1"/>
                </a:solidFill>
                <a:latin typeface="+mj-lt"/>
              </a:defRPr>
            </a:lvl1pPr>
            <a:lvl2pPr>
              <a:lnSpc>
                <a:spcPct val="85000"/>
              </a:lnSpc>
              <a:spcBef>
                <a:spcPts val="600"/>
              </a:spcBef>
              <a:spcAft>
                <a:spcPts val="0"/>
              </a:spcAft>
              <a:defRPr sz="1200">
                <a:solidFill>
                  <a:schemeClr val="tx1"/>
                </a:solidFill>
              </a:defRPr>
            </a:lvl2pPr>
            <a:lvl3pPr>
              <a:lnSpc>
                <a:spcPct val="100000"/>
              </a:lnSpc>
              <a:spcBef>
                <a:spcPts val="600"/>
              </a:spcBef>
              <a:spcAft>
                <a:spcPts val="0"/>
              </a:spcAft>
              <a:defRPr sz="1200">
                <a:solidFill>
                  <a:schemeClr val="bg1">
                    <a:lumMod val="75000"/>
                  </a:schemeClr>
                </a:solidFill>
              </a:defRPr>
            </a:lvl3pPr>
            <a:lvl4pPr>
              <a:lnSpc>
                <a:spcPct val="100000"/>
              </a:lnSpc>
              <a:spcBef>
                <a:spcPts val="600"/>
              </a:spcBef>
              <a:spcAft>
                <a:spcPts val="0"/>
              </a:spcAft>
              <a:defRPr sz="1200">
                <a:solidFill>
                  <a:schemeClr val="bg1">
                    <a:lumMod val="75000"/>
                  </a:schemeClr>
                </a:solidFill>
              </a:defRPr>
            </a:lvl4pPr>
            <a:lvl5pPr>
              <a:lnSpc>
                <a:spcPct val="100000"/>
              </a:lnSpc>
              <a:spcBef>
                <a:spcPts val="600"/>
              </a:spcBef>
              <a:spcAft>
                <a:spcPts val="0"/>
              </a:spcAft>
              <a:defRPr sz="1200">
                <a:solidFill>
                  <a:schemeClr val="bg1">
                    <a:lumMod val="75000"/>
                  </a:schemeClr>
                </a:solidFill>
              </a:defRPr>
            </a:lvl5pPr>
          </a:lstStyle>
          <a:p>
            <a:pPr lvl="0"/>
            <a:r>
              <a:rPr lang="en-US" dirty="0"/>
              <a:t>Click to edit Master text styles</a:t>
            </a:r>
          </a:p>
          <a:p>
            <a:pPr lvl="1"/>
            <a:r>
              <a:rPr lang="en-US" dirty="0"/>
              <a:t>Second level</a:t>
            </a:r>
          </a:p>
        </p:txBody>
      </p:sp>
      <p:sp>
        <p:nvSpPr>
          <p:cNvPr id="314" name="Text Placeholder 8"/>
          <p:cNvSpPr>
            <a:spLocks noGrp="1"/>
          </p:cNvSpPr>
          <p:nvPr>
            <p:ph type="body" sz="quarter" idx="20"/>
          </p:nvPr>
        </p:nvSpPr>
        <p:spPr>
          <a:xfrm>
            <a:off x="7312803" y="2762474"/>
            <a:ext cx="2032000" cy="952277"/>
          </a:xfrm>
        </p:spPr>
        <p:txBody>
          <a:bodyPr>
            <a:noAutofit/>
          </a:bodyPr>
          <a:lstStyle>
            <a:lvl1pPr>
              <a:lnSpc>
                <a:spcPct val="95000"/>
              </a:lnSpc>
              <a:spcBef>
                <a:spcPts val="600"/>
              </a:spcBef>
              <a:spcAft>
                <a:spcPts val="0"/>
              </a:spcAft>
              <a:defRPr sz="1800" i="0">
                <a:solidFill>
                  <a:schemeClr val="tx1"/>
                </a:solidFill>
                <a:latin typeface="+mj-lt"/>
              </a:defRPr>
            </a:lvl1pPr>
            <a:lvl2pPr>
              <a:lnSpc>
                <a:spcPct val="85000"/>
              </a:lnSpc>
              <a:spcBef>
                <a:spcPts val="600"/>
              </a:spcBef>
              <a:spcAft>
                <a:spcPts val="0"/>
              </a:spcAft>
              <a:defRPr sz="1200">
                <a:solidFill>
                  <a:schemeClr val="tx1"/>
                </a:solidFill>
              </a:defRPr>
            </a:lvl2pPr>
            <a:lvl3pPr>
              <a:lnSpc>
                <a:spcPct val="100000"/>
              </a:lnSpc>
              <a:spcBef>
                <a:spcPts val="600"/>
              </a:spcBef>
              <a:spcAft>
                <a:spcPts val="0"/>
              </a:spcAft>
              <a:defRPr sz="1200">
                <a:solidFill>
                  <a:schemeClr val="bg1">
                    <a:lumMod val="75000"/>
                  </a:schemeClr>
                </a:solidFill>
              </a:defRPr>
            </a:lvl3pPr>
            <a:lvl4pPr>
              <a:lnSpc>
                <a:spcPct val="100000"/>
              </a:lnSpc>
              <a:spcBef>
                <a:spcPts val="600"/>
              </a:spcBef>
              <a:spcAft>
                <a:spcPts val="0"/>
              </a:spcAft>
              <a:defRPr sz="1200">
                <a:solidFill>
                  <a:schemeClr val="bg1">
                    <a:lumMod val="75000"/>
                  </a:schemeClr>
                </a:solidFill>
              </a:defRPr>
            </a:lvl4pPr>
            <a:lvl5pPr>
              <a:lnSpc>
                <a:spcPct val="100000"/>
              </a:lnSpc>
              <a:spcBef>
                <a:spcPts val="600"/>
              </a:spcBef>
              <a:spcAft>
                <a:spcPts val="0"/>
              </a:spcAft>
              <a:defRPr sz="1200">
                <a:solidFill>
                  <a:schemeClr val="bg1">
                    <a:lumMod val="75000"/>
                  </a:schemeClr>
                </a:solidFill>
              </a:defRPr>
            </a:lvl5pPr>
          </a:lstStyle>
          <a:p>
            <a:pPr lvl="0"/>
            <a:r>
              <a:rPr lang="en-US" dirty="0"/>
              <a:t>Click to edit Master text styles</a:t>
            </a:r>
          </a:p>
          <a:p>
            <a:pPr lvl="1"/>
            <a:r>
              <a:rPr lang="en-US" dirty="0"/>
              <a:t>Second level</a:t>
            </a:r>
          </a:p>
        </p:txBody>
      </p:sp>
      <p:sp>
        <p:nvSpPr>
          <p:cNvPr id="315" name="Text Placeholder 8"/>
          <p:cNvSpPr>
            <a:spLocks noGrp="1"/>
          </p:cNvSpPr>
          <p:nvPr>
            <p:ph type="body" sz="quarter" idx="21"/>
          </p:nvPr>
        </p:nvSpPr>
        <p:spPr>
          <a:xfrm>
            <a:off x="9547225" y="2762474"/>
            <a:ext cx="2032000" cy="952277"/>
          </a:xfrm>
        </p:spPr>
        <p:txBody>
          <a:bodyPr>
            <a:noAutofit/>
          </a:bodyPr>
          <a:lstStyle>
            <a:lvl1pPr>
              <a:lnSpc>
                <a:spcPct val="95000"/>
              </a:lnSpc>
              <a:spcBef>
                <a:spcPts val="600"/>
              </a:spcBef>
              <a:spcAft>
                <a:spcPts val="0"/>
              </a:spcAft>
              <a:defRPr sz="1800" i="0">
                <a:solidFill>
                  <a:schemeClr val="tx1"/>
                </a:solidFill>
                <a:latin typeface="+mj-lt"/>
              </a:defRPr>
            </a:lvl1pPr>
            <a:lvl2pPr>
              <a:lnSpc>
                <a:spcPct val="85000"/>
              </a:lnSpc>
              <a:spcBef>
                <a:spcPts val="600"/>
              </a:spcBef>
              <a:spcAft>
                <a:spcPts val="0"/>
              </a:spcAft>
              <a:defRPr sz="1200">
                <a:solidFill>
                  <a:schemeClr val="tx1"/>
                </a:solidFill>
              </a:defRPr>
            </a:lvl2pPr>
            <a:lvl3pPr>
              <a:lnSpc>
                <a:spcPct val="100000"/>
              </a:lnSpc>
              <a:spcBef>
                <a:spcPts val="600"/>
              </a:spcBef>
              <a:spcAft>
                <a:spcPts val="0"/>
              </a:spcAft>
              <a:defRPr sz="1200">
                <a:solidFill>
                  <a:schemeClr val="bg1">
                    <a:lumMod val="75000"/>
                  </a:schemeClr>
                </a:solidFill>
              </a:defRPr>
            </a:lvl3pPr>
            <a:lvl4pPr>
              <a:lnSpc>
                <a:spcPct val="100000"/>
              </a:lnSpc>
              <a:spcBef>
                <a:spcPts val="600"/>
              </a:spcBef>
              <a:spcAft>
                <a:spcPts val="0"/>
              </a:spcAft>
              <a:defRPr sz="1200">
                <a:solidFill>
                  <a:schemeClr val="bg1">
                    <a:lumMod val="75000"/>
                  </a:schemeClr>
                </a:solidFill>
              </a:defRPr>
            </a:lvl4pPr>
            <a:lvl5pPr>
              <a:lnSpc>
                <a:spcPct val="100000"/>
              </a:lnSpc>
              <a:spcBef>
                <a:spcPts val="600"/>
              </a:spcBef>
              <a:spcAft>
                <a:spcPts val="0"/>
              </a:spcAft>
              <a:defRPr sz="1200">
                <a:solidFill>
                  <a:schemeClr val="bg1">
                    <a:lumMod val="75000"/>
                  </a:schemeClr>
                </a:solidFill>
              </a:defRPr>
            </a:lvl5pPr>
          </a:lstStyle>
          <a:p>
            <a:pPr lvl="0"/>
            <a:r>
              <a:rPr lang="en-US" dirty="0"/>
              <a:t>Click to edit Master text styles</a:t>
            </a:r>
          </a:p>
          <a:p>
            <a:pPr lvl="1"/>
            <a:r>
              <a:rPr lang="en-US" dirty="0"/>
              <a:t>Second level</a:t>
            </a:r>
          </a:p>
        </p:txBody>
      </p:sp>
      <p:sp>
        <p:nvSpPr>
          <p:cNvPr id="317" name="Text Placeholder 2"/>
          <p:cNvSpPr>
            <a:spLocks noGrp="1"/>
          </p:cNvSpPr>
          <p:nvPr>
            <p:ph type="body" idx="22" hasCustomPrompt="1"/>
          </p:nvPr>
        </p:nvSpPr>
        <p:spPr>
          <a:xfrm>
            <a:off x="2847197" y="1767564"/>
            <a:ext cx="2029603" cy="794660"/>
          </a:xfrm>
        </p:spPr>
        <p:txBody>
          <a:bodyPr anchor="b">
            <a:noAutofit/>
          </a:bodyPr>
          <a:lstStyle>
            <a:lvl1pPr marL="0" indent="0">
              <a:lnSpc>
                <a:spcPct val="95000"/>
              </a:lnSpc>
              <a:spcBef>
                <a:spcPts val="0"/>
              </a:spcBef>
              <a:spcAft>
                <a:spcPts val="0"/>
              </a:spcAft>
              <a:buNone/>
              <a:defRPr sz="5400" b="1" i="0" spc="-300">
                <a:solidFill>
                  <a:schemeClr val="tx1"/>
                </a:solidFill>
                <a:latin typeface="Arial Narrow" panose="020B0606020202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t>
            </a:r>
          </a:p>
        </p:txBody>
      </p:sp>
      <p:sp>
        <p:nvSpPr>
          <p:cNvPr id="318" name="Text Placeholder 2"/>
          <p:cNvSpPr>
            <a:spLocks noGrp="1"/>
          </p:cNvSpPr>
          <p:nvPr>
            <p:ph type="body" idx="23" hasCustomPrompt="1"/>
          </p:nvPr>
        </p:nvSpPr>
        <p:spPr>
          <a:xfrm>
            <a:off x="5080000" y="1767564"/>
            <a:ext cx="2029603" cy="794660"/>
          </a:xfrm>
        </p:spPr>
        <p:txBody>
          <a:bodyPr anchor="b">
            <a:noAutofit/>
          </a:bodyPr>
          <a:lstStyle>
            <a:lvl1pPr marL="0" indent="0">
              <a:lnSpc>
                <a:spcPct val="95000"/>
              </a:lnSpc>
              <a:spcBef>
                <a:spcPts val="0"/>
              </a:spcBef>
              <a:spcAft>
                <a:spcPts val="0"/>
              </a:spcAft>
              <a:buNone/>
              <a:defRPr sz="5400" b="1" i="0" spc="-300">
                <a:solidFill>
                  <a:schemeClr val="tx1"/>
                </a:solidFill>
                <a:latin typeface="Arial Narrow" panose="020B0606020202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t>
            </a:r>
          </a:p>
        </p:txBody>
      </p:sp>
      <p:sp>
        <p:nvSpPr>
          <p:cNvPr id="319" name="Text Placeholder 2"/>
          <p:cNvSpPr>
            <a:spLocks noGrp="1"/>
          </p:cNvSpPr>
          <p:nvPr>
            <p:ph type="body" idx="24" hasCustomPrompt="1"/>
          </p:nvPr>
        </p:nvSpPr>
        <p:spPr>
          <a:xfrm>
            <a:off x="7315200" y="1767564"/>
            <a:ext cx="2029603" cy="794660"/>
          </a:xfrm>
        </p:spPr>
        <p:txBody>
          <a:bodyPr anchor="b">
            <a:noAutofit/>
          </a:bodyPr>
          <a:lstStyle>
            <a:lvl1pPr marL="0" indent="0">
              <a:lnSpc>
                <a:spcPct val="95000"/>
              </a:lnSpc>
              <a:spcBef>
                <a:spcPts val="0"/>
              </a:spcBef>
              <a:spcAft>
                <a:spcPts val="0"/>
              </a:spcAft>
              <a:buNone/>
              <a:defRPr sz="5400" b="1" i="0" spc="-300">
                <a:solidFill>
                  <a:schemeClr val="tx1"/>
                </a:solidFill>
                <a:latin typeface="Arial Narrow" panose="020B0606020202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t>
            </a:r>
          </a:p>
        </p:txBody>
      </p:sp>
      <p:sp>
        <p:nvSpPr>
          <p:cNvPr id="320" name="Text Placeholder 2"/>
          <p:cNvSpPr>
            <a:spLocks noGrp="1"/>
          </p:cNvSpPr>
          <p:nvPr>
            <p:ph type="body" idx="25" hasCustomPrompt="1"/>
          </p:nvPr>
        </p:nvSpPr>
        <p:spPr>
          <a:xfrm>
            <a:off x="9558216" y="1767564"/>
            <a:ext cx="2029603" cy="794660"/>
          </a:xfrm>
        </p:spPr>
        <p:txBody>
          <a:bodyPr anchor="b">
            <a:noAutofit/>
          </a:bodyPr>
          <a:lstStyle>
            <a:lvl1pPr marL="0" indent="0">
              <a:lnSpc>
                <a:spcPct val="95000"/>
              </a:lnSpc>
              <a:spcBef>
                <a:spcPts val="0"/>
              </a:spcBef>
              <a:spcAft>
                <a:spcPts val="0"/>
              </a:spcAft>
              <a:buNone/>
              <a:defRPr sz="5400" b="1" i="0" spc="-300">
                <a:solidFill>
                  <a:schemeClr val="tx1"/>
                </a:solidFill>
                <a:latin typeface="Arial Narrow" panose="020B0606020202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t>
            </a:r>
          </a:p>
        </p:txBody>
      </p:sp>
      <p:sp>
        <p:nvSpPr>
          <p:cNvPr id="321" name="Text Placeholder 2"/>
          <p:cNvSpPr>
            <a:spLocks noGrp="1"/>
          </p:cNvSpPr>
          <p:nvPr>
            <p:ph type="body" idx="26"/>
          </p:nvPr>
        </p:nvSpPr>
        <p:spPr>
          <a:xfrm>
            <a:off x="610308" y="1767564"/>
            <a:ext cx="2029603" cy="708655"/>
          </a:xfrm>
        </p:spPr>
        <p:txBody>
          <a:bodyPr anchor="b">
            <a:noAutofit/>
          </a:bodyPr>
          <a:lstStyle>
            <a:lvl1pPr marL="0" indent="0">
              <a:lnSpc>
                <a:spcPct val="95000"/>
              </a:lnSpc>
              <a:spcBef>
                <a:spcPts val="0"/>
              </a:spcBef>
              <a:spcAft>
                <a:spcPts val="0"/>
              </a:spcAft>
              <a:buNone/>
              <a:defRPr sz="2400" b="1" i="0">
                <a:solidFill>
                  <a:schemeClr val="tx1"/>
                </a:solidFill>
                <a:latin typeface="Arial Narrow" panose="020B0606020202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cxnSp>
        <p:nvCxnSpPr>
          <p:cNvPr id="322" name="Straight Connector 321"/>
          <p:cNvCxnSpPr/>
          <p:nvPr userDrawn="1"/>
        </p:nvCxnSpPr>
        <p:spPr>
          <a:xfrm>
            <a:off x="611152" y="2609850"/>
            <a:ext cx="202875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4" name="Footer Placeholder 6">
            <a:extLst>
              <a:ext uri="{FF2B5EF4-FFF2-40B4-BE49-F238E27FC236}">
                <a16:creationId xmlns:a16="http://schemas.microsoft.com/office/drawing/2014/main" id="{33FE0DC9-9BA9-D04B-A8AB-ACE53155D9DF}"/>
              </a:ext>
            </a:extLst>
          </p:cNvPr>
          <p:cNvSpPr>
            <a:spLocks noGrp="1"/>
          </p:cNvSpPr>
          <p:nvPr>
            <p:ph type="ftr" sz="quarter" idx="3"/>
          </p:nvPr>
        </p:nvSpPr>
        <p:spPr>
          <a:xfrm>
            <a:off x="0" y="6420077"/>
            <a:ext cx="771525" cy="365125"/>
          </a:xfrm>
          <a:prstGeom prst="rect">
            <a:avLst/>
          </a:prstGeom>
        </p:spPr>
        <p:txBody>
          <a:bodyPr vert="horz" lIns="91440" tIns="45720" rIns="91440" bIns="45720" rtlCol="0" anchor="ctr"/>
          <a:lstStyle>
            <a:lvl1pPr algn="ctr">
              <a:defRPr sz="1600">
                <a:solidFill>
                  <a:schemeClr val="bg1"/>
                </a:solidFill>
                <a:latin typeface="+mj-lt"/>
              </a:defRPr>
            </a:lvl1pPr>
          </a:lstStyle>
          <a:p>
            <a:endParaRPr lang="en-US" dirty="0"/>
          </a:p>
        </p:txBody>
      </p:sp>
    </p:spTree>
    <p:extLst>
      <p:ext uri="{BB962C8B-B14F-4D97-AF65-F5344CB8AC3E}">
        <p14:creationId xmlns:p14="http://schemas.microsoft.com/office/powerpoint/2010/main" val="2091417517"/>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Divide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0309" y="454007"/>
            <a:ext cx="10968919" cy="3255751"/>
          </a:xfrm>
        </p:spPr>
        <p:txBody>
          <a:bodyPr>
            <a:noAutofit/>
          </a:bodyPr>
          <a:lstStyle>
            <a:lvl1pPr>
              <a:lnSpc>
                <a:spcPct val="90000"/>
              </a:lnSpc>
              <a:spcAft>
                <a:spcPts val="600"/>
              </a:spcAft>
              <a:defRPr sz="6600" cap="none" baseline="0">
                <a:solidFill>
                  <a:schemeClr val="bg1"/>
                </a:solidFill>
                <a:latin typeface="+mj-lt"/>
              </a:defRPr>
            </a:lvl1pPr>
          </a:lstStyle>
          <a:p>
            <a:r>
              <a:rPr lang="en-US" dirty="0"/>
              <a:t>Click to edit Master title style</a:t>
            </a:r>
          </a:p>
        </p:txBody>
      </p:sp>
      <p:cxnSp>
        <p:nvCxnSpPr>
          <p:cNvPr id="276" name="Straight Connector 275"/>
          <p:cNvCxnSpPr/>
          <p:nvPr userDrawn="1"/>
        </p:nvCxnSpPr>
        <p:spPr>
          <a:xfrm>
            <a:off x="610308"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7" name="Straight Connector 276"/>
          <p:cNvCxnSpPr/>
          <p:nvPr userDrawn="1"/>
        </p:nvCxnSpPr>
        <p:spPr>
          <a:xfrm>
            <a:off x="11579225"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78" name="Group 277"/>
          <p:cNvGrpSpPr/>
          <p:nvPr userDrawn="1"/>
        </p:nvGrpSpPr>
        <p:grpSpPr>
          <a:xfrm>
            <a:off x="10648211" y="6873248"/>
            <a:ext cx="203200" cy="122115"/>
            <a:chOff x="7983415" y="6582508"/>
            <a:chExt cx="152400" cy="486507"/>
          </a:xfrm>
        </p:grpSpPr>
        <p:cxnSp>
          <p:nvCxnSpPr>
            <p:cNvPr id="309" name="Straight Connector 30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0" name="Straight Connector 30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9" name="Group 278"/>
          <p:cNvGrpSpPr/>
          <p:nvPr userDrawn="1"/>
        </p:nvGrpSpPr>
        <p:grpSpPr>
          <a:xfrm>
            <a:off x="9717201" y="6873248"/>
            <a:ext cx="203200" cy="122115"/>
            <a:chOff x="7983415" y="6582508"/>
            <a:chExt cx="152400" cy="486507"/>
          </a:xfrm>
        </p:grpSpPr>
        <p:cxnSp>
          <p:nvCxnSpPr>
            <p:cNvPr id="307" name="Straight Connector 30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0" name="Group 279"/>
          <p:cNvGrpSpPr/>
          <p:nvPr userDrawn="1"/>
        </p:nvGrpSpPr>
        <p:grpSpPr>
          <a:xfrm>
            <a:off x="8786192" y="6873248"/>
            <a:ext cx="203200" cy="122115"/>
            <a:chOff x="7983415" y="6582508"/>
            <a:chExt cx="152400" cy="486507"/>
          </a:xfrm>
        </p:grpSpPr>
        <p:cxnSp>
          <p:nvCxnSpPr>
            <p:cNvPr id="305" name="Straight Connector 30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1" name="Group 280"/>
          <p:cNvGrpSpPr/>
          <p:nvPr userDrawn="1"/>
        </p:nvGrpSpPr>
        <p:grpSpPr>
          <a:xfrm>
            <a:off x="7855183" y="6873248"/>
            <a:ext cx="203200" cy="122115"/>
            <a:chOff x="7983415" y="6582508"/>
            <a:chExt cx="152400" cy="486507"/>
          </a:xfrm>
        </p:grpSpPr>
        <p:cxnSp>
          <p:nvCxnSpPr>
            <p:cNvPr id="303" name="Straight Connector 30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2" name="Group 281"/>
          <p:cNvGrpSpPr/>
          <p:nvPr userDrawn="1"/>
        </p:nvGrpSpPr>
        <p:grpSpPr>
          <a:xfrm>
            <a:off x="6924173" y="6873248"/>
            <a:ext cx="203200" cy="122115"/>
            <a:chOff x="7983415" y="6582508"/>
            <a:chExt cx="152400" cy="486507"/>
          </a:xfrm>
        </p:grpSpPr>
        <p:cxnSp>
          <p:nvCxnSpPr>
            <p:cNvPr id="301" name="Straight Connector 30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3" name="Group 282"/>
          <p:cNvGrpSpPr/>
          <p:nvPr userDrawn="1"/>
        </p:nvGrpSpPr>
        <p:grpSpPr>
          <a:xfrm>
            <a:off x="5993164" y="6873248"/>
            <a:ext cx="203200" cy="122115"/>
            <a:chOff x="7983415" y="6582508"/>
            <a:chExt cx="152400" cy="486507"/>
          </a:xfrm>
        </p:grpSpPr>
        <p:cxnSp>
          <p:nvCxnSpPr>
            <p:cNvPr id="299" name="Straight Connector 29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0" name="Straight Connector 29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4" name="Group 283"/>
          <p:cNvGrpSpPr/>
          <p:nvPr userDrawn="1"/>
        </p:nvGrpSpPr>
        <p:grpSpPr>
          <a:xfrm>
            <a:off x="5062155" y="6873248"/>
            <a:ext cx="203200" cy="122115"/>
            <a:chOff x="7983415" y="6582508"/>
            <a:chExt cx="152400" cy="486507"/>
          </a:xfrm>
        </p:grpSpPr>
        <p:cxnSp>
          <p:nvCxnSpPr>
            <p:cNvPr id="297" name="Straight Connector 2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5" name="Group 284"/>
          <p:cNvGrpSpPr/>
          <p:nvPr userDrawn="1"/>
        </p:nvGrpSpPr>
        <p:grpSpPr>
          <a:xfrm>
            <a:off x="4131145" y="6873248"/>
            <a:ext cx="203200" cy="122115"/>
            <a:chOff x="7983415" y="6582508"/>
            <a:chExt cx="152400" cy="486507"/>
          </a:xfrm>
        </p:grpSpPr>
        <p:cxnSp>
          <p:nvCxnSpPr>
            <p:cNvPr id="295" name="Straight Connector 2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6" name="Straight Connector 2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6" name="Group 285"/>
          <p:cNvGrpSpPr/>
          <p:nvPr userDrawn="1"/>
        </p:nvGrpSpPr>
        <p:grpSpPr>
          <a:xfrm>
            <a:off x="3200136" y="6873248"/>
            <a:ext cx="203200" cy="122115"/>
            <a:chOff x="7983415" y="6582508"/>
            <a:chExt cx="152400" cy="486507"/>
          </a:xfrm>
        </p:grpSpPr>
        <p:cxnSp>
          <p:nvCxnSpPr>
            <p:cNvPr id="293" name="Straight Connector 29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7" name="Group 286"/>
          <p:cNvGrpSpPr/>
          <p:nvPr userDrawn="1"/>
        </p:nvGrpSpPr>
        <p:grpSpPr>
          <a:xfrm>
            <a:off x="2269127" y="6873248"/>
            <a:ext cx="203200" cy="122115"/>
            <a:chOff x="7983415" y="6582508"/>
            <a:chExt cx="152400" cy="486507"/>
          </a:xfrm>
        </p:grpSpPr>
        <p:cxnSp>
          <p:nvCxnSpPr>
            <p:cNvPr id="291" name="Straight Connector 29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8" name="Group 287"/>
          <p:cNvGrpSpPr/>
          <p:nvPr userDrawn="1"/>
        </p:nvGrpSpPr>
        <p:grpSpPr>
          <a:xfrm>
            <a:off x="1338117" y="6873248"/>
            <a:ext cx="203200" cy="122115"/>
            <a:chOff x="7983415" y="6582508"/>
            <a:chExt cx="152400" cy="486507"/>
          </a:xfrm>
        </p:grpSpPr>
        <p:cxnSp>
          <p:nvCxnSpPr>
            <p:cNvPr id="289" name="Straight Connector 28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41" name="Straight Connector 240"/>
          <p:cNvCxnSpPr/>
          <p:nvPr userDrawn="1"/>
        </p:nvCxnSpPr>
        <p:spPr>
          <a:xfrm rot="5400000">
            <a:off x="-120356" y="372597"/>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42" name="Group 241"/>
          <p:cNvGrpSpPr/>
          <p:nvPr userDrawn="1"/>
        </p:nvGrpSpPr>
        <p:grpSpPr>
          <a:xfrm rot="5400000">
            <a:off x="-196556" y="5920357"/>
            <a:ext cx="152400" cy="162820"/>
            <a:chOff x="7983415" y="6582508"/>
            <a:chExt cx="152400" cy="486507"/>
          </a:xfrm>
        </p:grpSpPr>
        <p:cxnSp>
          <p:nvCxnSpPr>
            <p:cNvPr id="274" name="Straight Connector 27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5" name="Straight Connector 27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3" name="Group 242"/>
          <p:cNvGrpSpPr/>
          <p:nvPr userDrawn="1"/>
        </p:nvGrpSpPr>
        <p:grpSpPr>
          <a:xfrm rot="5400000">
            <a:off x="-196556" y="5446715"/>
            <a:ext cx="152400" cy="162820"/>
            <a:chOff x="7983415" y="6582508"/>
            <a:chExt cx="152400" cy="486507"/>
          </a:xfrm>
        </p:grpSpPr>
        <p:cxnSp>
          <p:nvCxnSpPr>
            <p:cNvPr id="272" name="Straight Connector 27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3" name="Straight Connector 27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4" name="Group 243"/>
          <p:cNvGrpSpPr/>
          <p:nvPr userDrawn="1"/>
        </p:nvGrpSpPr>
        <p:grpSpPr>
          <a:xfrm rot="5400000">
            <a:off x="-196556" y="4973073"/>
            <a:ext cx="152400" cy="162820"/>
            <a:chOff x="7983415" y="6582508"/>
            <a:chExt cx="152400" cy="486507"/>
          </a:xfrm>
        </p:grpSpPr>
        <p:cxnSp>
          <p:nvCxnSpPr>
            <p:cNvPr id="270" name="Straight Connector 26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5" name="Group 244"/>
          <p:cNvGrpSpPr/>
          <p:nvPr userDrawn="1"/>
        </p:nvGrpSpPr>
        <p:grpSpPr>
          <a:xfrm rot="5400000">
            <a:off x="-196556" y="4499431"/>
            <a:ext cx="152400" cy="162820"/>
            <a:chOff x="7983415" y="6582508"/>
            <a:chExt cx="152400" cy="486507"/>
          </a:xfrm>
        </p:grpSpPr>
        <p:cxnSp>
          <p:nvCxnSpPr>
            <p:cNvPr id="268" name="Straight Connector 26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9" name="Straight Connector 26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6" name="Group 245"/>
          <p:cNvGrpSpPr/>
          <p:nvPr userDrawn="1"/>
        </p:nvGrpSpPr>
        <p:grpSpPr>
          <a:xfrm rot="5400000">
            <a:off x="-196556" y="4025789"/>
            <a:ext cx="152400" cy="162820"/>
            <a:chOff x="7983415" y="6582508"/>
            <a:chExt cx="152400" cy="486507"/>
          </a:xfrm>
        </p:grpSpPr>
        <p:cxnSp>
          <p:nvCxnSpPr>
            <p:cNvPr id="266" name="Straight Connector 26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7" name="Group 246"/>
          <p:cNvGrpSpPr/>
          <p:nvPr userDrawn="1"/>
        </p:nvGrpSpPr>
        <p:grpSpPr>
          <a:xfrm rot="5400000">
            <a:off x="-196556" y="3552147"/>
            <a:ext cx="152400" cy="162820"/>
            <a:chOff x="7983415" y="6582508"/>
            <a:chExt cx="152400" cy="486507"/>
          </a:xfrm>
        </p:grpSpPr>
        <p:cxnSp>
          <p:nvCxnSpPr>
            <p:cNvPr id="264" name="Straight Connector 26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8" name="Group 247"/>
          <p:cNvGrpSpPr/>
          <p:nvPr userDrawn="1"/>
        </p:nvGrpSpPr>
        <p:grpSpPr>
          <a:xfrm rot="5400000">
            <a:off x="-196556" y="3078505"/>
            <a:ext cx="152400" cy="162820"/>
            <a:chOff x="7983415" y="6582508"/>
            <a:chExt cx="152400" cy="486507"/>
          </a:xfrm>
        </p:grpSpPr>
        <p:cxnSp>
          <p:nvCxnSpPr>
            <p:cNvPr id="262" name="Straight Connector 26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9" name="Group 248"/>
          <p:cNvGrpSpPr/>
          <p:nvPr userDrawn="1"/>
        </p:nvGrpSpPr>
        <p:grpSpPr>
          <a:xfrm rot="5400000">
            <a:off x="-196556" y="2604863"/>
            <a:ext cx="152400" cy="162820"/>
            <a:chOff x="7983415" y="6582508"/>
            <a:chExt cx="152400" cy="486507"/>
          </a:xfrm>
        </p:grpSpPr>
        <p:cxnSp>
          <p:nvCxnSpPr>
            <p:cNvPr id="260" name="Straight Connector 25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0" name="Group 249"/>
          <p:cNvGrpSpPr/>
          <p:nvPr userDrawn="1"/>
        </p:nvGrpSpPr>
        <p:grpSpPr>
          <a:xfrm rot="5400000">
            <a:off x="-196556" y="2131221"/>
            <a:ext cx="152400" cy="162820"/>
            <a:chOff x="7983415" y="6582508"/>
            <a:chExt cx="152400" cy="486507"/>
          </a:xfrm>
        </p:grpSpPr>
        <p:cxnSp>
          <p:nvCxnSpPr>
            <p:cNvPr id="258" name="Straight Connector 25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1" name="Group 250"/>
          <p:cNvGrpSpPr/>
          <p:nvPr userDrawn="1"/>
        </p:nvGrpSpPr>
        <p:grpSpPr>
          <a:xfrm rot="5400000">
            <a:off x="-196556" y="1657579"/>
            <a:ext cx="152400" cy="162820"/>
            <a:chOff x="7983415" y="6582508"/>
            <a:chExt cx="152400" cy="486507"/>
          </a:xfrm>
        </p:grpSpPr>
        <p:cxnSp>
          <p:nvCxnSpPr>
            <p:cNvPr id="256" name="Straight Connector 25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2" name="Group 251"/>
          <p:cNvGrpSpPr/>
          <p:nvPr userDrawn="1"/>
        </p:nvGrpSpPr>
        <p:grpSpPr>
          <a:xfrm rot="5400000">
            <a:off x="-196556" y="976988"/>
            <a:ext cx="152400" cy="162820"/>
            <a:chOff x="7983415" y="6582508"/>
            <a:chExt cx="152400" cy="486507"/>
          </a:xfrm>
        </p:grpSpPr>
        <p:cxnSp>
          <p:nvCxnSpPr>
            <p:cNvPr id="254" name="Straight Connector 25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53" name="Straight Connector 252"/>
          <p:cNvCxnSpPr/>
          <p:nvPr userDrawn="1"/>
        </p:nvCxnSpPr>
        <p:spPr>
          <a:xfrm rot="5400000">
            <a:off x="-120356" y="6317802"/>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userDrawn="1"/>
        </p:nvCxnSpPr>
        <p:spPr>
          <a:xfrm rot="5400000">
            <a:off x="12303388" y="372597"/>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07" name="Group 206"/>
          <p:cNvGrpSpPr/>
          <p:nvPr userDrawn="1"/>
        </p:nvGrpSpPr>
        <p:grpSpPr>
          <a:xfrm rot="5400000">
            <a:off x="12227188" y="5920357"/>
            <a:ext cx="152400" cy="162820"/>
            <a:chOff x="7983415" y="6582508"/>
            <a:chExt cx="152400" cy="486507"/>
          </a:xfrm>
        </p:grpSpPr>
        <p:cxnSp>
          <p:nvCxnSpPr>
            <p:cNvPr id="239" name="Straight Connector 23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8" name="Group 207"/>
          <p:cNvGrpSpPr/>
          <p:nvPr userDrawn="1"/>
        </p:nvGrpSpPr>
        <p:grpSpPr>
          <a:xfrm rot="5400000">
            <a:off x="12227188" y="5446715"/>
            <a:ext cx="152400" cy="162820"/>
            <a:chOff x="7983415" y="6582508"/>
            <a:chExt cx="152400" cy="486507"/>
          </a:xfrm>
        </p:grpSpPr>
        <p:cxnSp>
          <p:nvCxnSpPr>
            <p:cNvPr id="237" name="Straight Connector 23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9" name="Group 208"/>
          <p:cNvGrpSpPr/>
          <p:nvPr userDrawn="1"/>
        </p:nvGrpSpPr>
        <p:grpSpPr>
          <a:xfrm rot="5400000">
            <a:off x="12227188" y="4973073"/>
            <a:ext cx="152400" cy="162820"/>
            <a:chOff x="7983415" y="6582508"/>
            <a:chExt cx="152400" cy="486507"/>
          </a:xfrm>
        </p:grpSpPr>
        <p:cxnSp>
          <p:nvCxnSpPr>
            <p:cNvPr id="235" name="Straight Connector 23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0" name="Group 209"/>
          <p:cNvGrpSpPr/>
          <p:nvPr userDrawn="1"/>
        </p:nvGrpSpPr>
        <p:grpSpPr>
          <a:xfrm rot="5400000">
            <a:off x="12227188" y="4499431"/>
            <a:ext cx="152400" cy="162820"/>
            <a:chOff x="7983415" y="6582508"/>
            <a:chExt cx="152400" cy="486507"/>
          </a:xfrm>
        </p:grpSpPr>
        <p:cxnSp>
          <p:nvCxnSpPr>
            <p:cNvPr id="233" name="Straight Connector 23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4" name="Straight Connector 23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1" name="Group 210"/>
          <p:cNvGrpSpPr/>
          <p:nvPr userDrawn="1"/>
        </p:nvGrpSpPr>
        <p:grpSpPr>
          <a:xfrm rot="5400000">
            <a:off x="12227188" y="4025789"/>
            <a:ext cx="152400" cy="162820"/>
            <a:chOff x="7983415" y="6582508"/>
            <a:chExt cx="152400" cy="486507"/>
          </a:xfrm>
        </p:grpSpPr>
        <p:cxnSp>
          <p:nvCxnSpPr>
            <p:cNvPr id="231" name="Straight Connector 23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2" name="Group 211"/>
          <p:cNvGrpSpPr/>
          <p:nvPr userDrawn="1"/>
        </p:nvGrpSpPr>
        <p:grpSpPr>
          <a:xfrm rot="5400000">
            <a:off x="12227188" y="3552147"/>
            <a:ext cx="152400" cy="162820"/>
            <a:chOff x="7983415" y="6582508"/>
            <a:chExt cx="152400" cy="486507"/>
          </a:xfrm>
        </p:grpSpPr>
        <p:cxnSp>
          <p:nvCxnSpPr>
            <p:cNvPr id="229" name="Straight Connector 22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3" name="Group 212"/>
          <p:cNvGrpSpPr/>
          <p:nvPr userDrawn="1"/>
        </p:nvGrpSpPr>
        <p:grpSpPr>
          <a:xfrm rot="5400000">
            <a:off x="12227188" y="3078505"/>
            <a:ext cx="152400" cy="162820"/>
            <a:chOff x="7983415" y="6582508"/>
            <a:chExt cx="152400" cy="486507"/>
          </a:xfrm>
        </p:grpSpPr>
        <p:cxnSp>
          <p:nvCxnSpPr>
            <p:cNvPr id="227" name="Straight Connector 22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4" name="Group 213"/>
          <p:cNvGrpSpPr/>
          <p:nvPr userDrawn="1"/>
        </p:nvGrpSpPr>
        <p:grpSpPr>
          <a:xfrm rot="5400000">
            <a:off x="12227188" y="2604863"/>
            <a:ext cx="152400" cy="162820"/>
            <a:chOff x="7983415" y="6582508"/>
            <a:chExt cx="152400" cy="486507"/>
          </a:xfrm>
        </p:grpSpPr>
        <p:cxnSp>
          <p:nvCxnSpPr>
            <p:cNvPr id="225" name="Straight Connector 22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5" name="Group 214"/>
          <p:cNvGrpSpPr/>
          <p:nvPr userDrawn="1"/>
        </p:nvGrpSpPr>
        <p:grpSpPr>
          <a:xfrm rot="5400000">
            <a:off x="12227188" y="2131221"/>
            <a:ext cx="152400" cy="162820"/>
            <a:chOff x="7983415" y="6582508"/>
            <a:chExt cx="152400" cy="486507"/>
          </a:xfrm>
        </p:grpSpPr>
        <p:cxnSp>
          <p:nvCxnSpPr>
            <p:cNvPr id="223" name="Straight Connector 22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6" name="Group 215"/>
          <p:cNvGrpSpPr/>
          <p:nvPr userDrawn="1"/>
        </p:nvGrpSpPr>
        <p:grpSpPr>
          <a:xfrm rot="5400000">
            <a:off x="12227188" y="1657579"/>
            <a:ext cx="152400" cy="162820"/>
            <a:chOff x="7983415" y="6582508"/>
            <a:chExt cx="152400" cy="486507"/>
          </a:xfrm>
        </p:grpSpPr>
        <p:cxnSp>
          <p:nvCxnSpPr>
            <p:cNvPr id="221" name="Straight Connector 22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7" name="Group 216"/>
          <p:cNvGrpSpPr/>
          <p:nvPr userDrawn="1"/>
        </p:nvGrpSpPr>
        <p:grpSpPr>
          <a:xfrm rot="5400000">
            <a:off x="12227188" y="976988"/>
            <a:ext cx="152400" cy="162820"/>
            <a:chOff x="7983415" y="6582508"/>
            <a:chExt cx="152400" cy="486507"/>
          </a:xfrm>
        </p:grpSpPr>
        <p:cxnSp>
          <p:nvCxnSpPr>
            <p:cNvPr id="219" name="Straight Connector 21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18" name="Straight Connector 217"/>
          <p:cNvCxnSpPr/>
          <p:nvPr userDrawn="1"/>
        </p:nvCxnSpPr>
        <p:spPr>
          <a:xfrm rot="5400000">
            <a:off x="12303388" y="6317802"/>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userDrawn="1"/>
        </p:nvCxnSpPr>
        <p:spPr>
          <a:xfrm>
            <a:off x="610308" y="-141165"/>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userDrawn="1"/>
        </p:nvCxnSpPr>
        <p:spPr>
          <a:xfrm>
            <a:off x="11579225" y="-141165"/>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73" name="Group 172"/>
          <p:cNvGrpSpPr/>
          <p:nvPr userDrawn="1"/>
        </p:nvGrpSpPr>
        <p:grpSpPr>
          <a:xfrm>
            <a:off x="10648211" y="-141165"/>
            <a:ext cx="203200" cy="122115"/>
            <a:chOff x="7983415" y="6582508"/>
            <a:chExt cx="152400" cy="486507"/>
          </a:xfrm>
        </p:grpSpPr>
        <p:cxnSp>
          <p:nvCxnSpPr>
            <p:cNvPr id="204" name="Straight Connector 2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4" name="Group 173"/>
          <p:cNvGrpSpPr/>
          <p:nvPr userDrawn="1"/>
        </p:nvGrpSpPr>
        <p:grpSpPr>
          <a:xfrm>
            <a:off x="9717201" y="-141165"/>
            <a:ext cx="203200" cy="122115"/>
            <a:chOff x="7983415" y="6582508"/>
            <a:chExt cx="152400" cy="486507"/>
          </a:xfrm>
        </p:grpSpPr>
        <p:cxnSp>
          <p:nvCxnSpPr>
            <p:cNvPr id="202" name="Straight Connector 2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5" name="Group 174"/>
          <p:cNvGrpSpPr/>
          <p:nvPr userDrawn="1"/>
        </p:nvGrpSpPr>
        <p:grpSpPr>
          <a:xfrm>
            <a:off x="8786192" y="-141165"/>
            <a:ext cx="203200" cy="122115"/>
            <a:chOff x="7983415" y="6582508"/>
            <a:chExt cx="152400" cy="486507"/>
          </a:xfrm>
        </p:grpSpPr>
        <p:cxnSp>
          <p:nvCxnSpPr>
            <p:cNvPr id="200" name="Straight Connector 1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6" name="Group 175"/>
          <p:cNvGrpSpPr/>
          <p:nvPr userDrawn="1"/>
        </p:nvGrpSpPr>
        <p:grpSpPr>
          <a:xfrm>
            <a:off x="7855183" y="-141165"/>
            <a:ext cx="203200" cy="122115"/>
            <a:chOff x="7983415" y="6582508"/>
            <a:chExt cx="152400" cy="486507"/>
          </a:xfrm>
        </p:grpSpPr>
        <p:cxnSp>
          <p:nvCxnSpPr>
            <p:cNvPr id="198" name="Straight Connector 19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7" name="Group 176"/>
          <p:cNvGrpSpPr/>
          <p:nvPr userDrawn="1"/>
        </p:nvGrpSpPr>
        <p:grpSpPr>
          <a:xfrm>
            <a:off x="6924173" y="-141165"/>
            <a:ext cx="203200" cy="122115"/>
            <a:chOff x="7983415" y="6582508"/>
            <a:chExt cx="152400" cy="486507"/>
          </a:xfrm>
        </p:grpSpPr>
        <p:cxnSp>
          <p:nvCxnSpPr>
            <p:cNvPr id="196" name="Straight Connector 19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8" name="Group 177"/>
          <p:cNvGrpSpPr/>
          <p:nvPr userDrawn="1"/>
        </p:nvGrpSpPr>
        <p:grpSpPr>
          <a:xfrm>
            <a:off x="5993164" y="-141165"/>
            <a:ext cx="203200" cy="122115"/>
            <a:chOff x="7983415" y="6582508"/>
            <a:chExt cx="152400" cy="486507"/>
          </a:xfrm>
        </p:grpSpPr>
        <p:cxnSp>
          <p:nvCxnSpPr>
            <p:cNvPr id="194" name="Straight Connector 19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9" name="Group 178"/>
          <p:cNvGrpSpPr/>
          <p:nvPr userDrawn="1"/>
        </p:nvGrpSpPr>
        <p:grpSpPr>
          <a:xfrm>
            <a:off x="5062155" y="-141165"/>
            <a:ext cx="203200" cy="122115"/>
            <a:chOff x="7983415" y="6582508"/>
            <a:chExt cx="152400" cy="486507"/>
          </a:xfrm>
        </p:grpSpPr>
        <p:cxnSp>
          <p:nvCxnSpPr>
            <p:cNvPr id="192" name="Straight Connector 19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0" name="Group 179"/>
          <p:cNvGrpSpPr/>
          <p:nvPr userDrawn="1"/>
        </p:nvGrpSpPr>
        <p:grpSpPr>
          <a:xfrm>
            <a:off x="4131145" y="-141165"/>
            <a:ext cx="203200" cy="122115"/>
            <a:chOff x="7983415" y="6582508"/>
            <a:chExt cx="152400" cy="486507"/>
          </a:xfrm>
        </p:grpSpPr>
        <p:cxnSp>
          <p:nvCxnSpPr>
            <p:cNvPr id="190" name="Straight Connector 18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1" name="Group 180"/>
          <p:cNvGrpSpPr/>
          <p:nvPr userDrawn="1"/>
        </p:nvGrpSpPr>
        <p:grpSpPr>
          <a:xfrm>
            <a:off x="3200136" y="-141165"/>
            <a:ext cx="203200" cy="122115"/>
            <a:chOff x="7983415" y="6582508"/>
            <a:chExt cx="152400" cy="486507"/>
          </a:xfrm>
        </p:grpSpPr>
        <p:cxnSp>
          <p:nvCxnSpPr>
            <p:cNvPr id="188" name="Straight Connector 18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2" name="Group 181"/>
          <p:cNvGrpSpPr/>
          <p:nvPr userDrawn="1"/>
        </p:nvGrpSpPr>
        <p:grpSpPr>
          <a:xfrm>
            <a:off x="2269127" y="-141165"/>
            <a:ext cx="203200" cy="122115"/>
            <a:chOff x="7983415" y="6582508"/>
            <a:chExt cx="152400" cy="486507"/>
          </a:xfrm>
        </p:grpSpPr>
        <p:cxnSp>
          <p:nvCxnSpPr>
            <p:cNvPr id="186" name="Straight Connector 18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3" name="Group 182"/>
          <p:cNvGrpSpPr/>
          <p:nvPr userDrawn="1"/>
        </p:nvGrpSpPr>
        <p:grpSpPr>
          <a:xfrm>
            <a:off x="1338117" y="-141165"/>
            <a:ext cx="203200" cy="122115"/>
            <a:chOff x="7983415" y="6582508"/>
            <a:chExt cx="152400" cy="486507"/>
          </a:xfrm>
        </p:grpSpPr>
        <p:cxnSp>
          <p:nvCxnSpPr>
            <p:cNvPr id="184" name="Straight Connector 18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
        <p:nvSpPr>
          <p:cNvPr id="148" name="Freeform 7"/>
          <p:cNvSpPr>
            <a:spLocks noChangeAspect="1" noEditPoints="1"/>
          </p:cNvSpPr>
          <p:nvPr userDrawn="1"/>
        </p:nvSpPr>
        <p:spPr bwMode="white">
          <a:xfrm>
            <a:off x="0" y="2"/>
            <a:ext cx="12192000" cy="6857665"/>
          </a:xfrm>
          <a:custGeom>
            <a:avLst/>
            <a:gdLst>
              <a:gd name="T0" fmla="*/ 0 w 6803"/>
              <a:gd name="T1" fmla="*/ 0 h 5102"/>
              <a:gd name="T2" fmla="*/ 0 w 6803"/>
              <a:gd name="T3" fmla="*/ 5102 h 5102"/>
              <a:gd name="T4" fmla="*/ 6803 w 6803"/>
              <a:gd name="T5" fmla="*/ 5102 h 5102"/>
              <a:gd name="T6" fmla="*/ 6803 w 6803"/>
              <a:gd name="T7" fmla="*/ 0 h 5102"/>
              <a:gd name="T8" fmla="*/ 0 w 6803"/>
              <a:gd name="T9" fmla="*/ 0 h 5102"/>
              <a:gd name="T10" fmla="*/ 6751 w 6803"/>
              <a:gd name="T11" fmla="*/ 5048 h 5102"/>
              <a:gd name="T12" fmla="*/ 52 w 6803"/>
              <a:gd name="T13" fmla="*/ 5048 h 5102"/>
              <a:gd name="T14" fmla="*/ 52 w 6803"/>
              <a:gd name="T15" fmla="*/ 54 h 5102"/>
              <a:gd name="T16" fmla="*/ 6751 w 6803"/>
              <a:gd name="T17" fmla="*/ 54 h 5102"/>
              <a:gd name="T18" fmla="*/ 6751 w 6803"/>
              <a:gd name="T19" fmla="*/ 5048 h 5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03" h="5102">
                <a:moveTo>
                  <a:pt x="0" y="0"/>
                </a:moveTo>
                <a:lnTo>
                  <a:pt x="0" y="5102"/>
                </a:lnTo>
                <a:lnTo>
                  <a:pt x="6803" y="5102"/>
                </a:lnTo>
                <a:lnTo>
                  <a:pt x="6803" y="0"/>
                </a:lnTo>
                <a:lnTo>
                  <a:pt x="0" y="0"/>
                </a:lnTo>
                <a:close/>
                <a:moveTo>
                  <a:pt x="6751" y="5048"/>
                </a:moveTo>
                <a:lnTo>
                  <a:pt x="52" y="5048"/>
                </a:lnTo>
                <a:lnTo>
                  <a:pt x="52" y="54"/>
                </a:lnTo>
                <a:lnTo>
                  <a:pt x="6751" y="54"/>
                </a:lnTo>
                <a:lnTo>
                  <a:pt x="6751" y="504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dirty="0"/>
          </a:p>
        </p:txBody>
      </p:sp>
      <p:cxnSp>
        <p:nvCxnSpPr>
          <p:cNvPr id="153" name="Straight Connector 152"/>
          <p:cNvCxnSpPr/>
          <p:nvPr userDrawn="1"/>
        </p:nvCxnSpPr>
        <p:spPr>
          <a:xfrm flipH="1">
            <a:off x="610310" y="3837036"/>
            <a:ext cx="1096891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4"/>
          </p:nvPr>
        </p:nvSpPr>
        <p:spPr>
          <a:xfrm>
            <a:off x="611717" y="4320518"/>
            <a:ext cx="7251344" cy="2087240"/>
          </a:xfrm>
        </p:spPr>
        <p:txBody>
          <a:bodyPr>
            <a:noAutofit/>
          </a:bodyPr>
          <a:lstStyle>
            <a:lvl1pPr marL="171450" indent="-171450">
              <a:lnSpc>
                <a:spcPct val="110000"/>
              </a:lnSpc>
              <a:spcBef>
                <a:spcPts val="1000"/>
              </a:spcBef>
              <a:spcAft>
                <a:spcPts val="0"/>
              </a:spcAft>
              <a:buClr>
                <a:schemeClr val="bg1"/>
              </a:buClr>
              <a:buFontTx/>
              <a:buChar char="+"/>
              <a:defRPr sz="1600" i="1">
                <a:solidFill>
                  <a:schemeClr val="bg1"/>
                </a:solidFill>
                <a:latin typeface="+mn-lt"/>
              </a:defRPr>
            </a:lvl1pPr>
            <a:lvl2pPr marL="171450" indent="-171450">
              <a:lnSpc>
                <a:spcPct val="110000"/>
              </a:lnSpc>
              <a:spcBef>
                <a:spcPts val="1000"/>
              </a:spcBef>
              <a:spcAft>
                <a:spcPts val="0"/>
              </a:spcAft>
              <a:buClr>
                <a:schemeClr val="bg1"/>
              </a:buClr>
              <a:buFontTx/>
              <a:buChar char="+"/>
              <a:defRPr sz="1600" i="1">
                <a:solidFill>
                  <a:schemeClr val="bg1"/>
                </a:solidFill>
                <a:latin typeface="+mn-lt"/>
              </a:defRPr>
            </a:lvl2pPr>
            <a:lvl3pPr marL="171450" indent="-171450">
              <a:lnSpc>
                <a:spcPct val="110000"/>
              </a:lnSpc>
              <a:spcBef>
                <a:spcPts val="1000"/>
              </a:spcBef>
              <a:spcAft>
                <a:spcPts val="0"/>
              </a:spcAft>
              <a:buClr>
                <a:schemeClr val="bg1"/>
              </a:buClr>
              <a:buFontTx/>
              <a:buChar char="+"/>
              <a:defRPr sz="1600" i="1">
                <a:solidFill>
                  <a:schemeClr val="bg1"/>
                </a:solidFill>
                <a:latin typeface="+mn-lt"/>
              </a:defRPr>
            </a:lvl3pPr>
            <a:lvl4pPr marL="171450" indent="-171450">
              <a:lnSpc>
                <a:spcPct val="110000"/>
              </a:lnSpc>
              <a:spcBef>
                <a:spcPts val="1000"/>
              </a:spcBef>
              <a:spcAft>
                <a:spcPts val="0"/>
              </a:spcAft>
              <a:buClr>
                <a:schemeClr val="bg1"/>
              </a:buClr>
              <a:buFontTx/>
              <a:buChar char="+"/>
              <a:defRPr sz="1600" i="1">
                <a:solidFill>
                  <a:schemeClr val="bg1"/>
                </a:solidFill>
                <a:latin typeface="+mn-lt"/>
              </a:defRPr>
            </a:lvl4pPr>
            <a:lvl5pPr marL="171450" indent="-171450">
              <a:lnSpc>
                <a:spcPct val="110000"/>
              </a:lnSpc>
              <a:spcBef>
                <a:spcPts val="1000"/>
              </a:spcBef>
              <a:spcAft>
                <a:spcPts val="0"/>
              </a:spcAft>
              <a:buClr>
                <a:schemeClr val="bg1"/>
              </a:buClr>
              <a:buFontTx/>
              <a:buChar char="+"/>
              <a:defRPr sz="1600" i="1">
                <a:solidFill>
                  <a:schemeClr val="bg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5" hasCustomPrompt="1"/>
          </p:nvPr>
        </p:nvSpPr>
        <p:spPr>
          <a:xfrm>
            <a:off x="8058383" y="4183401"/>
            <a:ext cx="3520845" cy="2215810"/>
          </a:xfrm>
        </p:spPr>
        <p:txBody>
          <a:bodyPr anchor="ctr">
            <a:noAutofit/>
          </a:bodyPr>
          <a:lstStyle>
            <a:lvl1pPr algn="r">
              <a:buFontTx/>
              <a:buNone/>
              <a:defRPr sz="13300" b="1" i="0">
                <a:solidFill>
                  <a:schemeClr val="bg1"/>
                </a:solidFill>
                <a:latin typeface="Arial Narrow" panose="020B0606020202030204" pitchFamily="34" charset="0"/>
              </a:defRPr>
            </a:lvl1pPr>
            <a:lvl2pPr algn="r">
              <a:buFontTx/>
              <a:buNone/>
              <a:defRPr sz="13300">
                <a:solidFill>
                  <a:schemeClr val="bg1"/>
                </a:solidFill>
                <a:latin typeface="Arial Narrow" panose="020B0606020202030204" pitchFamily="34" charset="0"/>
              </a:defRPr>
            </a:lvl2pPr>
            <a:lvl3pPr algn="r">
              <a:buFontTx/>
              <a:buNone/>
              <a:defRPr sz="13300">
                <a:solidFill>
                  <a:schemeClr val="bg1"/>
                </a:solidFill>
                <a:latin typeface="Arial Narrow" panose="020B0606020202030204" pitchFamily="34" charset="0"/>
              </a:defRPr>
            </a:lvl3pPr>
            <a:lvl4pPr algn="r">
              <a:buFontTx/>
              <a:buNone/>
              <a:defRPr sz="13300">
                <a:solidFill>
                  <a:schemeClr val="bg1"/>
                </a:solidFill>
                <a:latin typeface="Arial Narrow" panose="020B0606020202030204" pitchFamily="34" charset="0"/>
              </a:defRPr>
            </a:lvl4pPr>
            <a:lvl5pPr algn="r">
              <a:buFontTx/>
              <a:buNone/>
              <a:defRPr sz="13300">
                <a:solidFill>
                  <a:schemeClr val="bg1"/>
                </a:solidFill>
                <a:latin typeface="Arial Narrow" panose="020B0606020202030204" pitchFamily="34" charset="0"/>
              </a:defRPr>
            </a:lvl5pPr>
          </a:lstStyle>
          <a:p>
            <a:pPr lvl="0"/>
            <a:r>
              <a:rPr lang="en-US" dirty="0"/>
              <a:t>##</a:t>
            </a:r>
          </a:p>
        </p:txBody>
      </p:sp>
      <p:sp>
        <p:nvSpPr>
          <p:cNvPr id="147" name="Footer Placeholder 6">
            <a:extLst>
              <a:ext uri="{FF2B5EF4-FFF2-40B4-BE49-F238E27FC236}">
                <a16:creationId xmlns:a16="http://schemas.microsoft.com/office/drawing/2014/main" id="{B847BE5C-9C26-4840-A39F-9AEFC12811F3}"/>
              </a:ext>
            </a:extLst>
          </p:cNvPr>
          <p:cNvSpPr>
            <a:spLocks noGrp="1"/>
          </p:cNvSpPr>
          <p:nvPr>
            <p:ph type="ftr" sz="quarter" idx="3"/>
          </p:nvPr>
        </p:nvSpPr>
        <p:spPr>
          <a:xfrm>
            <a:off x="0" y="6420077"/>
            <a:ext cx="771525" cy="365125"/>
          </a:xfrm>
          <a:prstGeom prst="rect">
            <a:avLst/>
          </a:prstGeom>
        </p:spPr>
        <p:txBody>
          <a:bodyPr vert="horz" lIns="91440" tIns="45720" rIns="91440" bIns="45720" rtlCol="0" anchor="ctr"/>
          <a:lstStyle>
            <a:lvl1pPr algn="ctr">
              <a:defRPr sz="1600">
                <a:solidFill>
                  <a:schemeClr val="bg1"/>
                </a:solidFill>
                <a:latin typeface="+mj-lt"/>
              </a:defRPr>
            </a:lvl1pPr>
          </a:lstStyle>
          <a:p>
            <a:endParaRPr lang="en-US" dirty="0"/>
          </a:p>
        </p:txBody>
      </p:sp>
    </p:spTree>
    <p:extLst>
      <p:ext uri="{BB962C8B-B14F-4D97-AF65-F5344CB8AC3E}">
        <p14:creationId xmlns:p14="http://schemas.microsoft.com/office/powerpoint/2010/main" val="3520139502"/>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58" name="Group 157"/>
          <p:cNvGrpSpPr/>
          <p:nvPr userDrawn="1"/>
        </p:nvGrpSpPr>
        <p:grpSpPr>
          <a:xfrm>
            <a:off x="-201766" y="-141165"/>
            <a:ext cx="12586564" cy="7136527"/>
            <a:chOff x="-151325" y="-141165"/>
            <a:chExt cx="9439923" cy="7136527"/>
          </a:xfrm>
        </p:grpSpPr>
        <p:grpSp>
          <p:nvGrpSpPr>
            <p:cNvPr id="159" name="Group 158"/>
            <p:cNvGrpSpPr/>
            <p:nvPr userDrawn="1"/>
          </p:nvGrpSpPr>
          <p:grpSpPr>
            <a:xfrm>
              <a:off x="457731" y="6873247"/>
              <a:ext cx="8226688" cy="122115"/>
              <a:chOff x="457731" y="6582508"/>
              <a:chExt cx="8226688" cy="486507"/>
            </a:xfrm>
          </p:grpSpPr>
          <p:cxnSp>
            <p:nvCxnSpPr>
              <p:cNvPr id="268" name="Straight Connector 267"/>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9" name="Straight Connector 268"/>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70" name="Group 269"/>
              <p:cNvGrpSpPr/>
              <p:nvPr userDrawn="1"/>
            </p:nvGrpSpPr>
            <p:grpSpPr>
              <a:xfrm>
                <a:off x="7986158" y="6582508"/>
                <a:ext cx="152400" cy="486507"/>
                <a:chOff x="7983415" y="6582508"/>
                <a:chExt cx="152400" cy="486507"/>
              </a:xfrm>
            </p:grpSpPr>
            <p:cxnSp>
              <p:nvCxnSpPr>
                <p:cNvPr id="301" name="Straight Connector 30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1" name="Group 270"/>
              <p:cNvGrpSpPr/>
              <p:nvPr userDrawn="1"/>
            </p:nvGrpSpPr>
            <p:grpSpPr>
              <a:xfrm>
                <a:off x="7287901" y="6582508"/>
                <a:ext cx="152400" cy="486507"/>
                <a:chOff x="7983415" y="6582508"/>
                <a:chExt cx="152400" cy="486507"/>
              </a:xfrm>
            </p:grpSpPr>
            <p:cxnSp>
              <p:nvCxnSpPr>
                <p:cNvPr id="299" name="Straight Connector 29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0" name="Straight Connector 29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2" name="Group 271"/>
              <p:cNvGrpSpPr/>
              <p:nvPr userDrawn="1"/>
            </p:nvGrpSpPr>
            <p:grpSpPr>
              <a:xfrm>
                <a:off x="6589644" y="6582508"/>
                <a:ext cx="152400" cy="486507"/>
                <a:chOff x="7983415" y="6582508"/>
                <a:chExt cx="152400" cy="486507"/>
              </a:xfrm>
            </p:grpSpPr>
            <p:cxnSp>
              <p:nvCxnSpPr>
                <p:cNvPr id="297" name="Straight Connector 2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3" name="Group 272"/>
              <p:cNvGrpSpPr/>
              <p:nvPr userDrawn="1"/>
            </p:nvGrpSpPr>
            <p:grpSpPr>
              <a:xfrm>
                <a:off x="5891387" y="6582508"/>
                <a:ext cx="152400" cy="486507"/>
                <a:chOff x="7983415" y="6582508"/>
                <a:chExt cx="152400" cy="486507"/>
              </a:xfrm>
            </p:grpSpPr>
            <p:cxnSp>
              <p:nvCxnSpPr>
                <p:cNvPr id="295" name="Straight Connector 2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6" name="Straight Connector 2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4" name="Group 273"/>
              <p:cNvGrpSpPr/>
              <p:nvPr userDrawn="1"/>
            </p:nvGrpSpPr>
            <p:grpSpPr>
              <a:xfrm>
                <a:off x="5193130" y="6582508"/>
                <a:ext cx="152400" cy="486507"/>
                <a:chOff x="7983415" y="6582508"/>
                <a:chExt cx="152400" cy="486507"/>
              </a:xfrm>
            </p:grpSpPr>
            <p:cxnSp>
              <p:nvCxnSpPr>
                <p:cNvPr id="293" name="Straight Connector 29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5" name="Group 274"/>
              <p:cNvGrpSpPr/>
              <p:nvPr userDrawn="1"/>
            </p:nvGrpSpPr>
            <p:grpSpPr>
              <a:xfrm>
                <a:off x="4494873" y="6582508"/>
                <a:ext cx="152400" cy="486507"/>
                <a:chOff x="7983415" y="6582508"/>
                <a:chExt cx="152400" cy="486507"/>
              </a:xfrm>
            </p:grpSpPr>
            <p:cxnSp>
              <p:nvCxnSpPr>
                <p:cNvPr id="291" name="Straight Connector 29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6" name="Group 275"/>
              <p:cNvGrpSpPr/>
              <p:nvPr userDrawn="1"/>
            </p:nvGrpSpPr>
            <p:grpSpPr>
              <a:xfrm>
                <a:off x="3796616" y="6582508"/>
                <a:ext cx="152400" cy="486507"/>
                <a:chOff x="7983415" y="6582508"/>
                <a:chExt cx="152400" cy="486507"/>
              </a:xfrm>
            </p:grpSpPr>
            <p:cxnSp>
              <p:nvCxnSpPr>
                <p:cNvPr id="289" name="Straight Connector 28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7" name="Group 276"/>
              <p:cNvGrpSpPr/>
              <p:nvPr userDrawn="1"/>
            </p:nvGrpSpPr>
            <p:grpSpPr>
              <a:xfrm>
                <a:off x="3098359" y="6582508"/>
                <a:ext cx="152400" cy="486507"/>
                <a:chOff x="7983415" y="6582508"/>
                <a:chExt cx="152400" cy="486507"/>
              </a:xfrm>
            </p:grpSpPr>
            <p:cxnSp>
              <p:nvCxnSpPr>
                <p:cNvPr id="287" name="Straight Connector 28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8" name="Straight Connector 28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8" name="Group 277"/>
              <p:cNvGrpSpPr/>
              <p:nvPr userDrawn="1"/>
            </p:nvGrpSpPr>
            <p:grpSpPr>
              <a:xfrm>
                <a:off x="2400102" y="6582508"/>
                <a:ext cx="152400" cy="486507"/>
                <a:chOff x="7983415" y="6582508"/>
                <a:chExt cx="152400" cy="486507"/>
              </a:xfrm>
            </p:grpSpPr>
            <p:cxnSp>
              <p:nvCxnSpPr>
                <p:cNvPr id="285" name="Straight Connector 28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6" name="Straight Connector 28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9" name="Group 278"/>
              <p:cNvGrpSpPr/>
              <p:nvPr userDrawn="1"/>
            </p:nvGrpSpPr>
            <p:grpSpPr>
              <a:xfrm>
                <a:off x="1701845" y="6582508"/>
                <a:ext cx="152400" cy="486507"/>
                <a:chOff x="7983415" y="6582508"/>
                <a:chExt cx="152400" cy="486507"/>
              </a:xfrm>
            </p:grpSpPr>
            <p:cxnSp>
              <p:nvCxnSpPr>
                <p:cNvPr id="283" name="Straight Connector 28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4" name="Straight Connector 28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0" name="Group 279"/>
              <p:cNvGrpSpPr/>
              <p:nvPr userDrawn="1"/>
            </p:nvGrpSpPr>
            <p:grpSpPr>
              <a:xfrm>
                <a:off x="1003588" y="6582508"/>
                <a:ext cx="152400" cy="486507"/>
                <a:chOff x="7983415" y="6582508"/>
                <a:chExt cx="152400" cy="486507"/>
              </a:xfrm>
            </p:grpSpPr>
            <p:cxnSp>
              <p:nvCxnSpPr>
                <p:cNvPr id="281" name="Straight Connector 28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2" name="Straight Connector 28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60" name="Group 159"/>
            <p:cNvGrpSpPr/>
            <p:nvPr userDrawn="1"/>
          </p:nvGrpSpPr>
          <p:grpSpPr>
            <a:xfrm>
              <a:off x="-151325" y="454007"/>
              <a:ext cx="122115" cy="5945205"/>
              <a:chOff x="-238875" y="454007"/>
              <a:chExt cx="122115" cy="5945205"/>
            </a:xfrm>
          </p:grpSpPr>
          <p:cxnSp>
            <p:nvCxnSpPr>
              <p:cNvPr id="233" name="Straight Connector 232"/>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34" name="Group 233"/>
              <p:cNvGrpSpPr/>
              <p:nvPr userDrawn="1"/>
            </p:nvGrpSpPr>
            <p:grpSpPr>
              <a:xfrm rot="5400000">
                <a:off x="-254017" y="5940709"/>
                <a:ext cx="152400" cy="122115"/>
                <a:chOff x="7983415" y="6582508"/>
                <a:chExt cx="152400" cy="486507"/>
              </a:xfrm>
            </p:grpSpPr>
            <p:cxnSp>
              <p:nvCxnSpPr>
                <p:cNvPr id="266" name="Straight Connector 26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5" name="Group 234"/>
              <p:cNvGrpSpPr/>
              <p:nvPr userDrawn="1"/>
            </p:nvGrpSpPr>
            <p:grpSpPr>
              <a:xfrm rot="5400000">
                <a:off x="-254017" y="5467067"/>
                <a:ext cx="152400" cy="122115"/>
                <a:chOff x="7983415" y="6582508"/>
                <a:chExt cx="152400" cy="486507"/>
              </a:xfrm>
            </p:grpSpPr>
            <p:cxnSp>
              <p:nvCxnSpPr>
                <p:cNvPr id="264" name="Straight Connector 26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6" name="Group 235"/>
              <p:cNvGrpSpPr/>
              <p:nvPr userDrawn="1"/>
            </p:nvGrpSpPr>
            <p:grpSpPr>
              <a:xfrm rot="5400000">
                <a:off x="-254017" y="4993425"/>
                <a:ext cx="152400" cy="122115"/>
                <a:chOff x="7983415" y="6582508"/>
                <a:chExt cx="152400" cy="486507"/>
              </a:xfrm>
            </p:grpSpPr>
            <p:cxnSp>
              <p:nvCxnSpPr>
                <p:cNvPr id="262" name="Straight Connector 26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7" name="Group 236"/>
              <p:cNvGrpSpPr/>
              <p:nvPr userDrawn="1"/>
            </p:nvGrpSpPr>
            <p:grpSpPr>
              <a:xfrm rot="5400000">
                <a:off x="-254017" y="4519783"/>
                <a:ext cx="152400" cy="122115"/>
                <a:chOff x="7983415" y="6582508"/>
                <a:chExt cx="152400" cy="486507"/>
              </a:xfrm>
            </p:grpSpPr>
            <p:cxnSp>
              <p:nvCxnSpPr>
                <p:cNvPr id="260" name="Straight Connector 25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8" name="Group 237"/>
              <p:cNvGrpSpPr/>
              <p:nvPr userDrawn="1"/>
            </p:nvGrpSpPr>
            <p:grpSpPr>
              <a:xfrm rot="5400000">
                <a:off x="-254017" y="4046141"/>
                <a:ext cx="152400" cy="122115"/>
                <a:chOff x="7983415" y="6582508"/>
                <a:chExt cx="152400" cy="486507"/>
              </a:xfrm>
            </p:grpSpPr>
            <p:cxnSp>
              <p:nvCxnSpPr>
                <p:cNvPr id="258" name="Straight Connector 25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9" name="Group 238"/>
              <p:cNvGrpSpPr/>
              <p:nvPr userDrawn="1"/>
            </p:nvGrpSpPr>
            <p:grpSpPr>
              <a:xfrm rot="5400000">
                <a:off x="-254017" y="3572499"/>
                <a:ext cx="152400" cy="122115"/>
                <a:chOff x="7983415" y="6582508"/>
                <a:chExt cx="152400" cy="486507"/>
              </a:xfrm>
            </p:grpSpPr>
            <p:cxnSp>
              <p:nvCxnSpPr>
                <p:cNvPr id="256" name="Straight Connector 25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0" name="Group 239"/>
              <p:cNvGrpSpPr/>
              <p:nvPr userDrawn="1"/>
            </p:nvGrpSpPr>
            <p:grpSpPr>
              <a:xfrm rot="5400000">
                <a:off x="-254017" y="3098857"/>
                <a:ext cx="152400" cy="122115"/>
                <a:chOff x="7983415" y="6582508"/>
                <a:chExt cx="152400" cy="486507"/>
              </a:xfrm>
            </p:grpSpPr>
            <p:cxnSp>
              <p:nvCxnSpPr>
                <p:cNvPr id="254" name="Straight Connector 25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1" name="Group 240"/>
              <p:cNvGrpSpPr/>
              <p:nvPr userDrawn="1"/>
            </p:nvGrpSpPr>
            <p:grpSpPr>
              <a:xfrm rot="5400000">
                <a:off x="-254017" y="2625215"/>
                <a:ext cx="152400" cy="122115"/>
                <a:chOff x="7983415" y="6582508"/>
                <a:chExt cx="152400" cy="486507"/>
              </a:xfrm>
            </p:grpSpPr>
            <p:cxnSp>
              <p:nvCxnSpPr>
                <p:cNvPr id="252" name="Straight Connector 25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2" name="Group 241"/>
              <p:cNvGrpSpPr/>
              <p:nvPr userDrawn="1"/>
            </p:nvGrpSpPr>
            <p:grpSpPr>
              <a:xfrm rot="5400000">
                <a:off x="-254017" y="2151573"/>
                <a:ext cx="152400" cy="122115"/>
                <a:chOff x="7983415" y="6582508"/>
                <a:chExt cx="152400" cy="486507"/>
              </a:xfrm>
            </p:grpSpPr>
            <p:cxnSp>
              <p:nvCxnSpPr>
                <p:cNvPr id="250" name="Straight Connector 24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3" name="Group 242"/>
              <p:cNvGrpSpPr/>
              <p:nvPr userDrawn="1"/>
            </p:nvGrpSpPr>
            <p:grpSpPr>
              <a:xfrm rot="5400000">
                <a:off x="-254017" y="1677931"/>
                <a:ext cx="152400" cy="122115"/>
                <a:chOff x="7983415" y="6582508"/>
                <a:chExt cx="152400" cy="486507"/>
              </a:xfrm>
            </p:grpSpPr>
            <p:cxnSp>
              <p:nvCxnSpPr>
                <p:cNvPr id="248" name="Straight Connector 24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4" name="Group 243"/>
              <p:cNvGrpSpPr/>
              <p:nvPr userDrawn="1"/>
            </p:nvGrpSpPr>
            <p:grpSpPr>
              <a:xfrm rot="5400000">
                <a:off x="-254017" y="997340"/>
                <a:ext cx="152400" cy="122115"/>
                <a:chOff x="7983415" y="6582508"/>
                <a:chExt cx="152400" cy="486507"/>
              </a:xfrm>
            </p:grpSpPr>
            <p:cxnSp>
              <p:nvCxnSpPr>
                <p:cNvPr id="246" name="Straight Connector 24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45" name="Straight Connector 244"/>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1" name="Group 160"/>
            <p:cNvGrpSpPr/>
            <p:nvPr userDrawn="1"/>
          </p:nvGrpSpPr>
          <p:grpSpPr>
            <a:xfrm>
              <a:off x="9166483" y="454007"/>
              <a:ext cx="122115" cy="5945205"/>
              <a:chOff x="-238875" y="454007"/>
              <a:chExt cx="122115" cy="5945205"/>
            </a:xfrm>
          </p:grpSpPr>
          <p:cxnSp>
            <p:nvCxnSpPr>
              <p:cNvPr id="198" name="Straight Connector 197"/>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99" name="Group 198"/>
              <p:cNvGrpSpPr/>
              <p:nvPr userDrawn="1"/>
            </p:nvGrpSpPr>
            <p:grpSpPr>
              <a:xfrm rot="5400000">
                <a:off x="-254017" y="5940709"/>
                <a:ext cx="152400" cy="122115"/>
                <a:chOff x="7983415" y="6582508"/>
                <a:chExt cx="152400" cy="486507"/>
              </a:xfrm>
            </p:grpSpPr>
            <p:cxnSp>
              <p:nvCxnSpPr>
                <p:cNvPr id="231" name="Straight Connector 23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0" name="Group 199"/>
              <p:cNvGrpSpPr/>
              <p:nvPr userDrawn="1"/>
            </p:nvGrpSpPr>
            <p:grpSpPr>
              <a:xfrm rot="5400000">
                <a:off x="-254017" y="5467067"/>
                <a:ext cx="152400" cy="122115"/>
                <a:chOff x="7983415" y="6582508"/>
                <a:chExt cx="152400" cy="486507"/>
              </a:xfrm>
            </p:grpSpPr>
            <p:cxnSp>
              <p:nvCxnSpPr>
                <p:cNvPr id="229" name="Straight Connector 22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1" name="Group 200"/>
              <p:cNvGrpSpPr/>
              <p:nvPr userDrawn="1"/>
            </p:nvGrpSpPr>
            <p:grpSpPr>
              <a:xfrm rot="5400000">
                <a:off x="-254017" y="4993425"/>
                <a:ext cx="152400" cy="122115"/>
                <a:chOff x="7983415" y="6582508"/>
                <a:chExt cx="152400" cy="486507"/>
              </a:xfrm>
            </p:grpSpPr>
            <p:cxnSp>
              <p:nvCxnSpPr>
                <p:cNvPr id="227" name="Straight Connector 22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2" name="Group 201"/>
              <p:cNvGrpSpPr/>
              <p:nvPr userDrawn="1"/>
            </p:nvGrpSpPr>
            <p:grpSpPr>
              <a:xfrm rot="5400000">
                <a:off x="-254017" y="4519783"/>
                <a:ext cx="152400" cy="122115"/>
                <a:chOff x="7983415" y="6582508"/>
                <a:chExt cx="152400" cy="486507"/>
              </a:xfrm>
            </p:grpSpPr>
            <p:cxnSp>
              <p:nvCxnSpPr>
                <p:cNvPr id="225" name="Straight Connector 22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3" name="Group 202"/>
              <p:cNvGrpSpPr/>
              <p:nvPr userDrawn="1"/>
            </p:nvGrpSpPr>
            <p:grpSpPr>
              <a:xfrm rot="5400000">
                <a:off x="-254017" y="4046141"/>
                <a:ext cx="152400" cy="122115"/>
                <a:chOff x="7983415" y="6582508"/>
                <a:chExt cx="152400" cy="486507"/>
              </a:xfrm>
            </p:grpSpPr>
            <p:cxnSp>
              <p:nvCxnSpPr>
                <p:cNvPr id="223" name="Straight Connector 22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4" name="Group 203"/>
              <p:cNvGrpSpPr/>
              <p:nvPr userDrawn="1"/>
            </p:nvGrpSpPr>
            <p:grpSpPr>
              <a:xfrm rot="5400000">
                <a:off x="-254017" y="3572499"/>
                <a:ext cx="152400" cy="122115"/>
                <a:chOff x="7983415" y="6582508"/>
                <a:chExt cx="152400" cy="486507"/>
              </a:xfrm>
            </p:grpSpPr>
            <p:cxnSp>
              <p:nvCxnSpPr>
                <p:cNvPr id="221" name="Straight Connector 22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5" name="Group 204"/>
              <p:cNvGrpSpPr/>
              <p:nvPr userDrawn="1"/>
            </p:nvGrpSpPr>
            <p:grpSpPr>
              <a:xfrm rot="5400000">
                <a:off x="-254017" y="3098857"/>
                <a:ext cx="152400" cy="122115"/>
                <a:chOff x="7983415" y="6582508"/>
                <a:chExt cx="152400" cy="486507"/>
              </a:xfrm>
            </p:grpSpPr>
            <p:cxnSp>
              <p:nvCxnSpPr>
                <p:cNvPr id="219" name="Straight Connector 21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6" name="Group 205"/>
              <p:cNvGrpSpPr/>
              <p:nvPr userDrawn="1"/>
            </p:nvGrpSpPr>
            <p:grpSpPr>
              <a:xfrm rot="5400000">
                <a:off x="-254017" y="2625215"/>
                <a:ext cx="152400" cy="122115"/>
                <a:chOff x="7983415" y="6582508"/>
                <a:chExt cx="152400" cy="486507"/>
              </a:xfrm>
            </p:grpSpPr>
            <p:cxnSp>
              <p:nvCxnSpPr>
                <p:cNvPr id="217" name="Straight Connector 21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7" name="Group 206"/>
              <p:cNvGrpSpPr/>
              <p:nvPr userDrawn="1"/>
            </p:nvGrpSpPr>
            <p:grpSpPr>
              <a:xfrm rot="5400000">
                <a:off x="-254017" y="2151573"/>
                <a:ext cx="152400" cy="122115"/>
                <a:chOff x="7983415" y="6582508"/>
                <a:chExt cx="152400" cy="486507"/>
              </a:xfrm>
            </p:grpSpPr>
            <p:cxnSp>
              <p:nvCxnSpPr>
                <p:cNvPr id="215" name="Straight Connector 21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8" name="Group 207"/>
              <p:cNvGrpSpPr/>
              <p:nvPr userDrawn="1"/>
            </p:nvGrpSpPr>
            <p:grpSpPr>
              <a:xfrm rot="5400000">
                <a:off x="-254017" y="1677931"/>
                <a:ext cx="152400" cy="122115"/>
                <a:chOff x="7983415" y="6582508"/>
                <a:chExt cx="152400" cy="486507"/>
              </a:xfrm>
            </p:grpSpPr>
            <p:cxnSp>
              <p:nvCxnSpPr>
                <p:cNvPr id="213" name="Straight Connector 21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9" name="Group 208"/>
              <p:cNvGrpSpPr/>
              <p:nvPr userDrawn="1"/>
            </p:nvGrpSpPr>
            <p:grpSpPr>
              <a:xfrm rot="5400000">
                <a:off x="-254017" y="997340"/>
                <a:ext cx="152400" cy="122115"/>
                <a:chOff x="7983415" y="6582508"/>
                <a:chExt cx="152400" cy="486507"/>
              </a:xfrm>
            </p:grpSpPr>
            <p:cxnSp>
              <p:nvCxnSpPr>
                <p:cNvPr id="211" name="Straight Connector 21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10" name="Straight Connector 209"/>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2" name="Group 161"/>
            <p:cNvGrpSpPr/>
            <p:nvPr userDrawn="1"/>
          </p:nvGrpSpPr>
          <p:grpSpPr>
            <a:xfrm>
              <a:off x="457731" y="-141165"/>
              <a:ext cx="8226688" cy="122115"/>
              <a:chOff x="457731" y="6582508"/>
              <a:chExt cx="8226688" cy="486507"/>
            </a:xfrm>
          </p:grpSpPr>
          <p:cxnSp>
            <p:nvCxnSpPr>
              <p:cNvPr id="163" name="Straight Connector 162"/>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65" name="Group 164"/>
              <p:cNvGrpSpPr/>
              <p:nvPr userDrawn="1"/>
            </p:nvGrpSpPr>
            <p:grpSpPr>
              <a:xfrm>
                <a:off x="7986158" y="6582508"/>
                <a:ext cx="152400" cy="486507"/>
                <a:chOff x="7983415" y="6582508"/>
                <a:chExt cx="152400" cy="486507"/>
              </a:xfrm>
            </p:grpSpPr>
            <p:cxnSp>
              <p:nvCxnSpPr>
                <p:cNvPr id="196" name="Straight Connector 19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6" name="Group 165"/>
              <p:cNvGrpSpPr/>
              <p:nvPr userDrawn="1"/>
            </p:nvGrpSpPr>
            <p:grpSpPr>
              <a:xfrm>
                <a:off x="7287901" y="6582508"/>
                <a:ext cx="152400" cy="486507"/>
                <a:chOff x="7983415" y="6582508"/>
                <a:chExt cx="152400" cy="486507"/>
              </a:xfrm>
            </p:grpSpPr>
            <p:cxnSp>
              <p:nvCxnSpPr>
                <p:cNvPr id="194" name="Straight Connector 19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7" name="Group 166"/>
              <p:cNvGrpSpPr/>
              <p:nvPr userDrawn="1"/>
            </p:nvGrpSpPr>
            <p:grpSpPr>
              <a:xfrm>
                <a:off x="6589644" y="6582508"/>
                <a:ext cx="152400" cy="486507"/>
                <a:chOff x="7983415" y="6582508"/>
                <a:chExt cx="152400" cy="486507"/>
              </a:xfrm>
            </p:grpSpPr>
            <p:cxnSp>
              <p:nvCxnSpPr>
                <p:cNvPr id="192" name="Straight Connector 19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8" name="Group 167"/>
              <p:cNvGrpSpPr/>
              <p:nvPr userDrawn="1"/>
            </p:nvGrpSpPr>
            <p:grpSpPr>
              <a:xfrm>
                <a:off x="5891387" y="6582508"/>
                <a:ext cx="152400" cy="486507"/>
                <a:chOff x="7983415" y="6582508"/>
                <a:chExt cx="152400" cy="486507"/>
              </a:xfrm>
            </p:grpSpPr>
            <p:cxnSp>
              <p:nvCxnSpPr>
                <p:cNvPr id="190" name="Straight Connector 18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9" name="Group 168"/>
              <p:cNvGrpSpPr/>
              <p:nvPr userDrawn="1"/>
            </p:nvGrpSpPr>
            <p:grpSpPr>
              <a:xfrm>
                <a:off x="5193130" y="6582508"/>
                <a:ext cx="152400" cy="486507"/>
                <a:chOff x="7983415" y="6582508"/>
                <a:chExt cx="152400" cy="486507"/>
              </a:xfrm>
            </p:grpSpPr>
            <p:cxnSp>
              <p:nvCxnSpPr>
                <p:cNvPr id="188" name="Straight Connector 18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0" name="Group 169"/>
              <p:cNvGrpSpPr/>
              <p:nvPr userDrawn="1"/>
            </p:nvGrpSpPr>
            <p:grpSpPr>
              <a:xfrm>
                <a:off x="4494873" y="6582508"/>
                <a:ext cx="152400" cy="486507"/>
                <a:chOff x="7983415" y="6582508"/>
                <a:chExt cx="152400" cy="486507"/>
              </a:xfrm>
            </p:grpSpPr>
            <p:cxnSp>
              <p:nvCxnSpPr>
                <p:cNvPr id="186" name="Straight Connector 18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1" name="Group 170"/>
              <p:cNvGrpSpPr/>
              <p:nvPr userDrawn="1"/>
            </p:nvGrpSpPr>
            <p:grpSpPr>
              <a:xfrm>
                <a:off x="3796616" y="6582508"/>
                <a:ext cx="152400" cy="486507"/>
                <a:chOff x="7983415" y="6582508"/>
                <a:chExt cx="152400" cy="486507"/>
              </a:xfrm>
            </p:grpSpPr>
            <p:cxnSp>
              <p:nvCxnSpPr>
                <p:cNvPr id="184" name="Straight Connector 18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2" name="Group 171"/>
              <p:cNvGrpSpPr/>
              <p:nvPr userDrawn="1"/>
            </p:nvGrpSpPr>
            <p:grpSpPr>
              <a:xfrm>
                <a:off x="3098359" y="6582508"/>
                <a:ext cx="152400" cy="486507"/>
                <a:chOff x="7983415" y="6582508"/>
                <a:chExt cx="152400" cy="486507"/>
              </a:xfrm>
            </p:grpSpPr>
            <p:cxnSp>
              <p:nvCxnSpPr>
                <p:cNvPr id="182" name="Straight Connector 18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3" name="Group 172"/>
              <p:cNvGrpSpPr/>
              <p:nvPr userDrawn="1"/>
            </p:nvGrpSpPr>
            <p:grpSpPr>
              <a:xfrm>
                <a:off x="2400102" y="6582508"/>
                <a:ext cx="152400" cy="486507"/>
                <a:chOff x="7983415" y="6582508"/>
                <a:chExt cx="152400" cy="486507"/>
              </a:xfrm>
            </p:grpSpPr>
            <p:cxnSp>
              <p:nvCxnSpPr>
                <p:cNvPr id="180" name="Straight Connector 17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4" name="Group 173"/>
              <p:cNvGrpSpPr/>
              <p:nvPr userDrawn="1"/>
            </p:nvGrpSpPr>
            <p:grpSpPr>
              <a:xfrm>
                <a:off x="1701845" y="6582508"/>
                <a:ext cx="152400" cy="486507"/>
                <a:chOff x="7983415" y="6582508"/>
                <a:chExt cx="152400" cy="486507"/>
              </a:xfrm>
            </p:grpSpPr>
            <p:cxnSp>
              <p:nvCxnSpPr>
                <p:cNvPr id="178" name="Straight Connector 17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5" name="Group 174"/>
              <p:cNvGrpSpPr/>
              <p:nvPr userDrawn="1"/>
            </p:nvGrpSpPr>
            <p:grpSpPr>
              <a:xfrm>
                <a:off x="1003588" y="6582508"/>
                <a:ext cx="152400" cy="486507"/>
                <a:chOff x="7983415" y="6582508"/>
                <a:chExt cx="152400" cy="486507"/>
              </a:xfrm>
            </p:grpSpPr>
            <p:cxnSp>
              <p:nvCxnSpPr>
                <p:cNvPr id="176" name="Straight Connector 17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1" name="Freeform 7"/>
          <p:cNvSpPr>
            <a:spLocks noChangeAspect="1" noEditPoints="1"/>
          </p:cNvSpPr>
          <p:nvPr userDrawn="1"/>
        </p:nvSpPr>
        <p:spPr bwMode="white">
          <a:xfrm>
            <a:off x="0" y="2"/>
            <a:ext cx="12192000" cy="6857665"/>
          </a:xfrm>
          <a:custGeom>
            <a:avLst/>
            <a:gdLst>
              <a:gd name="T0" fmla="*/ 0 w 6803"/>
              <a:gd name="T1" fmla="*/ 0 h 5102"/>
              <a:gd name="T2" fmla="*/ 0 w 6803"/>
              <a:gd name="T3" fmla="*/ 5102 h 5102"/>
              <a:gd name="T4" fmla="*/ 6803 w 6803"/>
              <a:gd name="T5" fmla="*/ 5102 h 5102"/>
              <a:gd name="T6" fmla="*/ 6803 w 6803"/>
              <a:gd name="T7" fmla="*/ 0 h 5102"/>
              <a:gd name="T8" fmla="*/ 0 w 6803"/>
              <a:gd name="T9" fmla="*/ 0 h 5102"/>
              <a:gd name="T10" fmla="*/ 6751 w 6803"/>
              <a:gd name="T11" fmla="*/ 5048 h 5102"/>
              <a:gd name="T12" fmla="*/ 52 w 6803"/>
              <a:gd name="T13" fmla="*/ 5048 h 5102"/>
              <a:gd name="T14" fmla="*/ 52 w 6803"/>
              <a:gd name="T15" fmla="*/ 54 h 5102"/>
              <a:gd name="T16" fmla="*/ 6751 w 6803"/>
              <a:gd name="T17" fmla="*/ 54 h 5102"/>
              <a:gd name="T18" fmla="*/ 6751 w 6803"/>
              <a:gd name="T19" fmla="*/ 5048 h 5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03" h="5102">
                <a:moveTo>
                  <a:pt x="0" y="0"/>
                </a:moveTo>
                <a:lnTo>
                  <a:pt x="0" y="5102"/>
                </a:lnTo>
                <a:lnTo>
                  <a:pt x="6803" y="5102"/>
                </a:lnTo>
                <a:lnTo>
                  <a:pt x="6803" y="0"/>
                </a:lnTo>
                <a:lnTo>
                  <a:pt x="0" y="0"/>
                </a:lnTo>
                <a:close/>
                <a:moveTo>
                  <a:pt x="6751" y="5048"/>
                </a:moveTo>
                <a:lnTo>
                  <a:pt x="52" y="5048"/>
                </a:lnTo>
                <a:lnTo>
                  <a:pt x="52" y="54"/>
                </a:lnTo>
                <a:lnTo>
                  <a:pt x="6751" y="54"/>
                </a:lnTo>
                <a:lnTo>
                  <a:pt x="6751" y="504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dirty="0">
              <a:solidFill>
                <a:srgbClr val="2D2D2A"/>
              </a:solidFill>
            </a:endParaRPr>
          </a:p>
        </p:txBody>
      </p:sp>
      <p:sp>
        <p:nvSpPr>
          <p:cNvPr id="156" name="Content Placeholder 2"/>
          <p:cNvSpPr>
            <a:spLocks noGrp="1"/>
          </p:cNvSpPr>
          <p:nvPr>
            <p:ph idx="12"/>
          </p:nvPr>
        </p:nvSpPr>
        <p:spPr>
          <a:xfrm>
            <a:off x="8058383" y="457201"/>
            <a:ext cx="3520837" cy="5942011"/>
          </a:xfrm>
        </p:spPr>
        <p:txBody>
          <a:bodyPr/>
          <a:lstStyle>
            <a:lvl1pPr>
              <a:lnSpc>
                <a:spcPct val="110000"/>
              </a:lnSpc>
              <a:spcAft>
                <a:spcPts val="600"/>
              </a:spcAft>
              <a:defRPr sz="1300">
                <a:solidFill>
                  <a:schemeClr val="tx1">
                    <a:lumMod val="75000"/>
                    <a:lumOff val="25000"/>
                  </a:schemeClr>
                </a:solidFill>
              </a:defRPr>
            </a:lvl1pPr>
            <a:lvl2pPr marL="174625" indent="-174625">
              <a:spcBef>
                <a:spcPts val="3600"/>
              </a:spcBef>
              <a:spcAft>
                <a:spcPts val="0"/>
              </a:spcAft>
              <a:buFont typeface="Calibri" panose="020F0502020204030204" pitchFamily="34" charset="0"/>
              <a:buChar char="–"/>
              <a:defRPr sz="1600">
                <a:solidFill>
                  <a:schemeClr val="tx1">
                    <a:lumMod val="75000"/>
                    <a:lumOff val="25000"/>
                  </a:schemeClr>
                </a:solidFill>
                <a:latin typeface="+mj-lt"/>
              </a:defRPr>
            </a:lvl2pPr>
            <a:lvl3pPr marL="174625" indent="-174625">
              <a:lnSpc>
                <a:spcPct val="85000"/>
              </a:lnSpc>
              <a:defRPr lang="en-US" sz="1100" kern="1200" dirty="0">
                <a:solidFill>
                  <a:schemeClr val="tx1">
                    <a:lumMod val="75000"/>
                    <a:lumOff val="25000"/>
                  </a:schemeClr>
                </a:solidFill>
                <a:latin typeface="+mj-lt"/>
                <a:ea typeface="+mn-ea"/>
                <a:cs typeface="+mn-cs"/>
              </a:defRPr>
            </a:lvl3pPr>
            <a:lvl4pPr marL="174625" indent="-174625">
              <a:defRPr/>
            </a:lvl4pPr>
            <a:lvl5pPr marL="174625" indent="-174625">
              <a:defRPr/>
            </a:lvl5pPr>
          </a:lstStyle>
          <a:p>
            <a:pPr lvl="0"/>
            <a:r>
              <a:rPr lang="en-US" dirty="0"/>
              <a:t>Click to edit Master text styles</a:t>
            </a:r>
          </a:p>
          <a:p>
            <a:pPr lvl="1"/>
            <a:r>
              <a:rPr lang="en-US" dirty="0"/>
              <a:t>Second level</a:t>
            </a:r>
          </a:p>
          <a:p>
            <a:pPr marL="174625" lvl="2" indent="-174625" algn="l" defTabSz="914400" rtl="0" eaLnBrk="1" latinLnBrk="0" hangingPunct="1">
              <a:spcBef>
                <a:spcPts val="600"/>
              </a:spcBef>
              <a:spcAft>
                <a:spcPts val="600"/>
              </a:spcAft>
              <a:buFont typeface="Calibri" panose="020F0502020204030204" pitchFamily="34" charset="0"/>
              <a:buChar char="​"/>
            </a:pPr>
            <a:r>
              <a:rPr lang="en-US" dirty="0"/>
              <a:t>Third level</a:t>
            </a:r>
          </a:p>
          <a:p>
            <a:pPr marL="174625" lvl="2" indent="-174625" algn="l" defTabSz="914400" rtl="0" eaLnBrk="1" latinLnBrk="0" hangingPunct="1">
              <a:lnSpc>
                <a:spcPct val="120000"/>
              </a:lnSpc>
              <a:spcBef>
                <a:spcPts val="600"/>
              </a:spcBef>
              <a:spcAft>
                <a:spcPts val="600"/>
              </a:spcAft>
              <a:buFont typeface="Calibri" panose="020F0502020204030204" pitchFamily="34" charset="0"/>
              <a:buChar char="​"/>
            </a:pPr>
            <a:r>
              <a:rPr lang="en-US" dirty="0"/>
              <a:t>Fourth level</a:t>
            </a:r>
          </a:p>
          <a:p>
            <a:pPr marL="174625" lvl="2" indent="-174625" algn="l" defTabSz="914400" rtl="0" eaLnBrk="1" latinLnBrk="0" hangingPunct="1">
              <a:lnSpc>
                <a:spcPct val="120000"/>
              </a:lnSpc>
              <a:spcBef>
                <a:spcPts val="600"/>
              </a:spcBef>
              <a:spcAft>
                <a:spcPts val="600"/>
              </a:spcAft>
              <a:buFont typeface="Calibri" panose="020F0502020204030204" pitchFamily="34" charset="0"/>
              <a:buChar char="​"/>
            </a:pPr>
            <a:r>
              <a:rPr lang="en-US" dirty="0"/>
              <a:t>Fifth level</a:t>
            </a:r>
          </a:p>
        </p:txBody>
      </p:sp>
      <p:sp>
        <p:nvSpPr>
          <p:cNvPr id="310" name="Content Placeholder 2"/>
          <p:cNvSpPr>
            <a:spLocks noGrp="1"/>
          </p:cNvSpPr>
          <p:nvPr>
            <p:ph idx="15"/>
          </p:nvPr>
        </p:nvSpPr>
        <p:spPr>
          <a:xfrm>
            <a:off x="610310" y="457201"/>
            <a:ext cx="3520837" cy="5942011"/>
          </a:xfrm>
        </p:spPr>
        <p:txBody>
          <a:bodyPr/>
          <a:lstStyle>
            <a:lvl1pPr>
              <a:lnSpc>
                <a:spcPct val="110000"/>
              </a:lnSpc>
              <a:spcAft>
                <a:spcPts val="600"/>
              </a:spcAft>
              <a:defRPr sz="1300">
                <a:solidFill>
                  <a:schemeClr val="tx1">
                    <a:lumMod val="75000"/>
                    <a:lumOff val="25000"/>
                  </a:schemeClr>
                </a:solidFill>
              </a:defRPr>
            </a:lvl1pPr>
            <a:lvl2pPr marL="174625" indent="-174625">
              <a:spcBef>
                <a:spcPts val="3600"/>
              </a:spcBef>
              <a:spcAft>
                <a:spcPts val="0"/>
              </a:spcAft>
              <a:buFont typeface="Calibri" panose="020F0502020204030204" pitchFamily="34" charset="0"/>
              <a:buChar char="–"/>
              <a:defRPr sz="1600">
                <a:solidFill>
                  <a:schemeClr val="tx1">
                    <a:lumMod val="75000"/>
                    <a:lumOff val="25000"/>
                  </a:schemeClr>
                </a:solidFill>
                <a:latin typeface="+mj-lt"/>
              </a:defRPr>
            </a:lvl2pPr>
            <a:lvl3pPr marL="174625" indent="-174625">
              <a:lnSpc>
                <a:spcPct val="85000"/>
              </a:lnSpc>
              <a:defRPr lang="en-US" sz="1100" kern="1200" dirty="0">
                <a:solidFill>
                  <a:schemeClr val="tx1">
                    <a:lumMod val="75000"/>
                    <a:lumOff val="25000"/>
                  </a:schemeClr>
                </a:solidFill>
                <a:latin typeface="+mj-lt"/>
                <a:ea typeface="+mn-ea"/>
                <a:cs typeface="+mn-cs"/>
              </a:defRPr>
            </a:lvl3pPr>
            <a:lvl4pPr marL="174625" indent="-174625">
              <a:defRPr/>
            </a:lvl4pPr>
            <a:lvl5pPr marL="174625" indent="-174625">
              <a:defRPr/>
            </a:lvl5pPr>
          </a:lstStyle>
          <a:p>
            <a:pPr lvl="0"/>
            <a:r>
              <a:rPr lang="en-US" dirty="0"/>
              <a:t>Click to edit Master text styles</a:t>
            </a:r>
          </a:p>
          <a:p>
            <a:pPr lvl="1"/>
            <a:r>
              <a:rPr lang="en-US" dirty="0"/>
              <a:t>Second level</a:t>
            </a:r>
          </a:p>
          <a:p>
            <a:pPr marL="174625" lvl="2" indent="-174625" algn="l" defTabSz="914400" rtl="0" eaLnBrk="1" latinLnBrk="0" hangingPunct="1">
              <a:spcBef>
                <a:spcPts val="600"/>
              </a:spcBef>
              <a:spcAft>
                <a:spcPts val="600"/>
              </a:spcAft>
              <a:buFont typeface="Calibri" panose="020F0502020204030204" pitchFamily="34" charset="0"/>
              <a:buChar char="​"/>
            </a:pPr>
            <a:r>
              <a:rPr lang="en-US" dirty="0"/>
              <a:t>Third level</a:t>
            </a:r>
          </a:p>
          <a:p>
            <a:pPr marL="174625" lvl="2" indent="-174625" algn="l" defTabSz="914400" rtl="0" eaLnBrk="1" latinLnBrk="0" hangingPunct="1">
              <a:lnSpc>
                <a:spcPct val="120000"/>
              </a:lnSpc>
              <a:spcBef>
                <a:spcPts val="600"/>
              </a:spcBef>
              <a:spcAft>
                <a:spcPts val="600"/>
              </a:spcAft>
              <a:buFont typeface="Calibri" panose="020F0502020204030204" pitchFamily="34" charset="0"/>
              <a:buChar char="​"/>
            </a:pPr>
            <a:r>
              <a:rPr lang="en-US" dirty="0"/>
              <a:t>Fourth level</a:t>
            </a:r>
          </a:p>
          <a:p>
            <a:pPr marL="174625" lvl="2" indent="-174625" algn="l" defTabSz="914400" rtl="0" eaLnBrk="1" latinLnBrk="0" hangingPunct="1">
              <a:lnSpc>
                <a:spcPct val="120000"/>
              </a:lnSpc>
              <a:spcBef>
                <a:spcPts val="600"/>
              </a:spcBef>
              <a:spcAft>
                <a:spcPts val="600"/>
              </a:spcAft>
              <a:buFont typeface="Calibri" panose="020F0502020204030204" pitchFamily="34" charset="0"/>
              <a:buChar char="​"/>
            </a:pPr>
            <a:r>
              <a:rPr lang="en-US" dirty="0"/>
              <a:t>Fifth level</a:t>
            </a:r>
          </a:p>
        </p:txBody>
      </p:sp>
      <p:sp>
        <p:nvSpPr>
          <p:cNvPr id="311" name="Content Placeholder 2"/>
          <p:cNvSpPr>
            <a:spLocks noGrp="1"/>
          </p:cNvSpPr>
          <p:nvPr>
            <p:ph idx="14"/>
          </p:nvPr>
        </p:nvSpPr>
        <p:spPr>
          <a:xfrm>
            <a:off x="4342224" y="457201"/>
            <a:ext cx="3520837" cy="5942011"/>
          </a:xfrm>
        </p:spPr>
        <p:txBody>
          <a:bodyPr/>
          <a:lstStyle>
            <a:lvl1pPr>
              <a:lnSpc>
                <a:spcPct val="110000"/>
              </a:lnSpc>
              <a:spcAft>
                <a:spcPts val="600"/>
              </a:spcAft>
              <a:defRPr sz="1300">
                <a:solidFill>
                  <a:schemeClr val="tx1">
                    <a:lumMod val="75000"/>
                    <a:lumOff val="25000"/>
                  </a:schemeClr>
                </a:solidFill>
              </a:defRPr>
            </a:lvl1pPr>
            <a:lvl2pPr marL="174625" indent="-174625">
              <a:spcBef>
                <a:spcPts val="3600"/>
              </a:spcBef>
              <a:spcAft>
                <a:spcPts val="0"/>
              </a:spcAft>
              <a:buFont typeface="Calibri" panose="020F0502020204030204" pitchFamily="34" charset="0"/>
              <a:buChar char="–"/>
              <a:defRPr sz="1600">
                <a:solidFill>
                  <a:schemeClr val="tx1">
                    <a:lumMod val="75000"/>
                    <a:lumOff val="25000"/>
                  </a:schemeClr>
                </a:solidFill>
                <a:latin typeface="+mj-lt"/>
              </a:defRPr>
            </a:lvl2pPr>
            <a:lvl3pPr marL="174625" indent="-174625">
              <a:lnSpc>
                <a:spcPct val="85000"/>
              </a:lnSpc>
              <a:defRPr lang="en-US" sz="1100" kern="1200" dirty="0">
                <a:solidFill>
                  <a:schemeClr val="tx1">
                    <a:lumMod val="75000"/>
                    <a:lumOff val="25000"/>
                  </a:schemeClr>
                </a:solidFill>
                <a:latin typeface="+mj-lt"/>
                <a:ea typeface="+mn-ea"/>
                <a:cs typeface="+mn-cs"/>
              </a:defRPr>
            </a:lvl3pPr>
            <a:lvl4pPr marL="174625" indent="-174625">
              <a:defRPr/>
            </a:lvl4pPr>
            <a:lvl5pPr marL="174625" indent="-174625">
              <a:defRPr/>
            </a:lvl5pPr>
          </a:lstStyle>
          <a:p>
            <a:pPr lvl="0"/>
            <a:r>
              <a:rPr lang="en-US" dirty="0"/>
              <a:t>Click to edit Master text styles</a:t>
            </a:r>
          </a:p>
          <a:p>
            <a:pPr lvl="1"/>
            <a:r>
              <a:rPr lang="en-US" dirty="0"/>
              <a:t>Second level</a:t>
            </a:r>
          </a:p>
          <a:p>
            <a:pPr marL="174625" lvl="2" indent="-174625" algn="l" defTabSz="914400" rtl="0" eaLnBrk="1" latinLnBrk="0" hangingPunct="1">
              <a:spcBef>
                <a:spcPts val="600"/>
              </a:spcBef>
              <a:spcAft>
                <a:spcPts val="600"/>
              </a:spcAft>
              <a:buFont typeface="Calibri" panose="020F0502020204030204" pitchFamily="34" charset="0"/>
              <a:buChar char="​"/>
            </a:pPr>
            <a:r>
              <a:rPr lang="en-US" dirty="0"/>
              <a:t>Third level</a:t>
            </a:r>
          </a:p>
          <a:p>
            <a:pPr marL="174625" lvl="2" indent="-174625" algn="l" defTabSz="914400" rtl="0" eaLnBrk="1" latinLnBrk="0" hangingPunct="1">
              <a:lnSpc>
                <a:spcPct val="120000"/>
              </a:lnSpc>
              <a:spcBef>
                <a:spcPts val="600"/>
              </a:spcBef>
              <a:spcAft>
                <a:spcPts val="600"/>
              </a:spcAft>
              <a:buFont typeface="Calibri" panose="020F0502020204030204" pitchFamily="34" charset="0"/>
              <a:buChar char="​"/>
            </a:pPr>
            <a:r>
              <a:rPr lang="en-US" dirty="0"/>
              <a:t>Fourth level</a:t>
            </a:r>
          </a:p>
          <a:p>
            <a:pPr marL="174625" lvl="2" indent="-174625" algn="l" defTabSz="914400" rtl="0" eaLnBrk="1" latinLnBrk="0" hangingPunct="1">
              <a:lnSpc>
                <a:spcPct val="120000"/>
              </a:lnSpc>
              <a:spcBef>
                <a:spcPts val="600"/>
              </a:spcBef>
              <a:spcAft>
                <a:spcPts val="600"/>
              </a:spcAft>
              <a:buFont typeface="Calibri" panose="020F0502020204030204" pitchFamily="34" charset="0"/>
              <a:buChar char="​"/>
            </a:pPr>
            <a:r>
              <a:rPr lang="en-US" dirty="0"/>
              <a:t>Fifth level</a:t>
            </a:r>
          </a:p>
        </p:txBody>
      </p:sp>
      <p:sp>
        <p:nvSpPr>
          <p:cNvPr id="153" name="Slide Number Placeholder 3">
            <a:extLst>
              <a:ext uri="{FF2B5EF4-FFF2-40B4-BE49-F238E27FC236}">
                <a16:creationId xmlns:a16="http://schemas.microsoft.com/office/drawing/2014/main" id="{3C23E20D-033A-8C4D-9B82-41D02905D27D}"/>
              </a:ext>
            </a:extLst>
          </p:cNvPr>
          <p:cNvSpPr>
            <a:spLocks noGrp="1"/>
          </p:cNvSpPr>
          <p:nvPr>
            <p:ph type="sldNum" sz="quarter" idx="11"/>
          </p:nvPr>
        </p:nvSpPr>
        <p:spPr>
          <a:xfrm>
            <a:off x="100219" y="6405559"/>
            <a:ext cx="495802" cy="365125"/>
          </a:xfrm>
        </p:spPr>
        <p:txBody>
          <a:bodyPr/>
          <a:lstStyle/>
          <a:p>
            <a:fld id="{6809F770-0487-C844-B5CD-7CCE6C86BD15}" type="slidenum">
              <a:rPr lang="en-US" smtClean="0"/>
              <a:pPr/>
              <a:t>‹#›</a:t>
            </a:fld>
            <a:endParaRPr lang="en-US" dirty="0"/>
          </a:p>
        </p:txBody>
      </p:sp>
    </p:spTree>
    <p:extLst>
      <p:ext uri="{BB962C8B-B14F-4D97-AF65-F5344CB8AC3E}">
        <p14:creationId xmlns:p14="http://schemas.microsoft.com/office/powerpoint/2010/main" val="2756408166"/>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3">
            <a:extLst>
              <a:ext uri="{FF2B5EF4-FFF2-40B4-BE49-F238E27FC236}">
                <a16:creationId xmlns:a16="http://schemas.microsoft.com/office/drawing/2014/main" id="{9D2B783C-1148-184A-AE7B-3AFF505C3B98}"/>
              </a:ext>
            </a:extLst>
          </p:cNvPr>
          <p:cNvSpPr>
            <a:spLocks noGrp="1"/>
          </p:cNvSpPr>
          <p:nvPr>
            <p:ph type="sldNum" sz="quarter" idx="11"/>
          </p:nvPr>
        </p:nvSpPr>
        <p:spPr>
          <a:xfrm>
            <a:off x="100219" y="6405559"/>
            <a:ext cx="495802" cy="365125"/>
          </a:xfrm>
        </p:spPr>
        <p:txBody>
          <a:bodyPr/>
          <a:lstStyle/>
          <a:p>
            <a:fld id="{6809F770-0487-C844-B5CD-7CCE6C86BD15}" type="slidenum">
              <a:rPr lang="en-US" smtClean="0"/>
              <a:pPr/>
              <a:t>‹#›</a:t>
            </a:fld>
            <a:endParaRPr lang="en-US" dirty="0"/>
          </a:p>
        </p:txBody>
      </p:sp>
    </p:spTree>
    <p:extLst>
      <p:ext uri="{BB962C8B-B14F-4D97-AF65-F5344CB8AC3E}">
        <p14:creationId xmlns:p14="http://schemas.microsoft.com/office/powerpoint/2010/main" val="1978335621"/>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E3061B9-95B7-8A40-BFE0-8CE8350D83E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80" y="6061778"/>
            <a:ext cx="1316496" cy="830798"/>
          </a:xfrm>
          <a:prstGeom prst="rect">
            <a:avLst/>
          </a:prstGeom>
        </p:spPr>
      </p:pic>
      <p:sp>
        <p:nvSpPr>
          <p:cNvPr id="2" name="Title 1">
            <a:extLst>
              <a:ext uri="{FF2B5EF4-FFF2-40B4-BE49-F238E27FC236}">
                <a16:creationId xmlns:a16="http://schemas.microsoft.com/office/drawing/2014/main" id="{C41F9559-F3E2-0842-812F-34E3B5379F04}"/>
              </a:ext>
            </a:extLst>
          </p:cNvPr>
          <p:cNvSpPr>
            <a:spLocks noGrp="1"/>
          </p:cNvSpPr>
          <p:nvPr>
            <p:ph type="title"/>
          </p:nvPr>
        </p:nvSpPr>
        <p:spPr/>
        <p:txBody>
          <a:bodyPr/>
          <a:lstStyle/>
          <a:p>
            <a:r>
              <a:rPr lang="en-GB"/>
              <a:t>Click to edit Master title style</a:t>
            </a:r>
            <a:endParaRPr lang="en-US"/>
          </a:p>
        </p:txBody>
      </p:sp>
      <p:sp>
        <p:nvSpPr>
          <p:cNvPr id="3" name="Slide Number Placeholder 2">
            <a:extLst>
              <a:ext uri="{FF2B5EF4-FFF2-40B4-BE49-F238E27FC236}">
                <a16:creationId xmlns:a16="http://schemas.microsoft.com/office/drawing/2014/main" id="{D96153AE-A585-004A-BA43-6DF6B7425B65}"/>
              </a:ext>
            </a:extLst>
          </p:cNvPr>
          <p:cNvSpPr>
            <a:spLocks noGrp="1"/>
          </p:cNvSpPr>
          <p:nvPr>
            <p:ph type="sldNum" sz="quarter" idx="10"/>
          </p:nvPr>
        </p:nvSpPr>
        <p:spPr/>
        <p:txBody>
          <a:bodyPr/>
          <a:lstStyle/>
          <a:p>
            <a:fld id="{6809F770-0487-C844-B5CD-7CCE6C86BD15}" type="slidenum">
              <a:rPr lang="en-US" smtClean="0"/>
              <a:pPr/>
              <a:t>‹#›</a:t>
            </a:fld>
            <a:endParaRPr lang="en-US" dirty="0"/>
          </a:p>
        </p:txBody>
      </p:sp>
      <p:sp>
        <p:nvSpPr>
          <p:cNvPr id="6" name="Content Placeholder 2">
            <a:extLst>
              <a:ext uri="{FF2B5EF4-FFF2-40B4-BE49-F238E27FC236}">
                <a16:creationId xmlns:a16="http://schemas.microsoft.com/office/drawing/2014/main" id="{17DE1681-1D69-164F-8F97-888DDF9B0711}"/>
              </a:ext>
            </a:extLst>
          </p:cNvPr>
          <p:cNvSpPr>
            <a:spLocks noGrp="1"/>
          </p:cNvSpPr>
          <p:nvPr>
            <p:ph idx="1"/>
          </p:nvPr>
        </p:nvSpPr>
        <p:spPr>
          <a:xfrm>
            <a:off x="610309" y="1816101"/>
            <a:ext cx="7252752" cy="458311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
            <a:extLst>
              <a:ext uri="{FF2B5EF4-FFF2-40B4-BE49-F238E27FC236}">
                <a16:creationId xmlns:a16="http://schemas.microsoft.com/office/drawing/2014/main" id="{1794D4A3-2020-024B-9A54-7A6A1F974318}"/>
              </a:ext>
            </a:extLst>
          </p:cNvPr>
          <p:cNvSpPr>
            <a:spLocks noGrp="1"/>
          </p:cNvSpPr>
          <p:nvPr>
            <p:ph type="body" idx="11"/>
          </p:nvPr>
        </p:nvSpPr>
        <p:spPr>
          <a:xfrm>
            <a:off x="612773" y="1134599"/>
            <a:ext cx="10969627" cy="536519"/>
          </a:xfrm>
        </p:spPr>
        <p:txBody>
          <a:bodyPr anchor="t">
            <a:noAutofit/>
          </a:bodyPr>
          <a:lstStyle>
            <a:lvl1pPr marL="0" indent="0">
              <a:buNone/>
              <a:defRPr sz="15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Content Placeholder 2">
            <a:extLst>
              <a:ext uri="{FF2B5EF4-FFF2-40B4-BE49-F238E27FC236}">
                <a16:creationId xmlns:a16="http://schemas.microsoft.com/office/drawing/2014/main" id="{4662CA0E-EC04-4B4E-96DA-9988ED08E5A5}"/>
              </a:ext>
            </a:extLst>
          </p:cNvPr>
          <p:cNvSpPr>
            <a:spLocks noGrp="1"/>
          </p:cNvSpPr>
          <p:nvPr>
            <p:ph idx="12"/>
          </p:nvPr>
        </p:nvSpPr>
        <p:spPr>
          <a:xfrm>
            <a:off x="8058383" y="1816101"/>
            <a:ext cx="3520837" cy="458311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4922794"/>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BB7E09-73A5-4A48-947A-8B2B965D5EB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80" y="6061777"/>
            <a:ext cx="1316496" cy="830798"/>
          </a:xfrm>
          <a:prstGeom prst="rect">
            <a:avLst/>
          </a:prstGeom>
        </p:spPr>
      </p:pic>
      <p:sp>
        <p:nvSpPr>
          <p:cNvPr id="2" name="Title 1">
            <a:extLst>
              <a:ext uri="{FF2B5EF4-FFF2-40B4-BE49-F238E27FC236}">
                <a16:creationId xmlns:a16="http://schemas.microsoft.com/office/drawing/2014/main" id="{C41F9559-F3E2-0842-812F-34E3B5379F04}"/>
              </a:ext>
            </a:extLst>
          </p:cNvPr>
          <p:cNvSpPr>
            <a:spLocks noGrp="1"/>
          </p:cNvSpPr>
          <p:nvPr>
            <p:ph type="title"/>
          </p:nvPr>
        </p:nvSpPr>
        <p:spPr/>
        <p:txBody>
          <a:bodyPr/>
          <a:lstStyle/>
          <a:p>
            <a:r>
              <a:rPr lang="en-GB"/>
              <a:t>Click to edit Master title style</a:t>
            </a:r>
            <a:endParaRPr lang="en-US"/>
          </a:p>
        </p:txBody>
      </p:sp>
      <p:sp>
        <p:nvSpPr>
          <p:cNvPr id="3" name="Slide Number Placeholder 2">
            <a:extLst>
              <a:ext uri="{FF2B5EF4-FFF2-40B4-BE49-F238E27FC236}">
                <a16:creationId xmlns:a16="http://schemas.microsoft.com/office/drawing/2014/main" id="{D96153AE-A585-004A-BA43-6DF6B7425B65}"/>
              </a:ext>
            </a:extLst>
          </p:cNvPr>
          <p:cNvSpPr>
            <a:spLocks noGrp="1"/>
          </p:cNvSpPr>
          <p:nvPr>
            <p:ph type="sldNum" sz="quarter" idx="10"/>
          </p:nvPr>
        </p:nvSpPr>
        <p:spPr/>
        <p:txBody>
          <a:bodyPr/>
          <a:lstStyle/>
          <a:p>
            <a:fld id="{6809F770-0487-C844-B5CD-7CCE6C86BD15}" type="slidenum">
              <a:rPr lang="en-US" smtClean="0"/>
              <a:pPr/>
              <a:t>‹#›</a:t>
            </a:fld>
            <a:endParaRPr lang="en-US" dirty="0"/>
          </a:p>
        </p:txBody>
      </p:sp>
      <p:sp>
        <p:nvSpPr>
          <p:cNvPr id="7" name="Text Placeholder 2">
            <a:extLst>
              <a:ext uri="{FF2B5EF4-FFF2-40B4-BE49-F238E27FC236}">
                <a16:creationId xmlns:a16="http://schemas.microsoft.com/office/drawing/2014/main" id="{1794D4A3-2020-024B-9A54-7A6A1F974318}"/>
              </a:ext>
            </a:extLst>
          </p:cNvPr>
          <p:cNvSpPr>
            <a:spLocks noGrp="1"/>
          </p:cNvSpPr>
          <p:nvPr>
            <p:ph type="body" idx="11"/>
          </p:nvPr>
        </p:nvSpPr>
        <p:spPr>
          <a:xfrm>
            <a:off x="612773" y="1134599"/>
            <a:ext cx="10969627" cy="536519"/>
          </a:xfrm>
        </p:spPr>
        <p:txBody>
          <a:bodyPr anchor="t">
            <a:noAutofit/>
          </a:bodyPr>
          <a:lstStyle>
            <a:lvl1pPr marL="0" indent="0">
              <a:buNone/>
              <a:defRPr sz="15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extLst>
      <p:ext uri="{BB962C8B-B14F-4D97-AF65-F5344CB8AC3E}">
        <p14:creationId xmlns:p14="http://schemas.microsoft.com/office/powerpoint/2010/main" val="3113937495"/>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EB6A44F-567A-6F4E-8548-B10513180FA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6062054"/>
            <a:ext cx="1315616" cy="830243"/>
          </a:xfrm>
          <a:prstGeom prst="rect">
            <a:avLst/>
          </a:prstGeom>
        </p:spPr>
      </p:pic>
      <p:sp>
        <p:nvSpPr>
          <p:cNvPr id="2" name="Title 1">
            <a:extLst>
              <a:ext uri="{FF2B5EF4-FFF2-40B4-BE49-F238E27FC236}">
                <a16:creationId xmlns:a16="http://schemas.microsoft.com/office/drawing/2014/main" id="{C41F9559-F3E2-0842-812F-34E3B5379F04}"/>
              </a:ext>
            </a:extLst>
          </p:cNvPr>
          <p:cNvSpPr>
            <a:spLocks noGrp="1"/>
          </p:cNvSpPr>
          <p:nvPr>
            <p:ph type="title"/>
          </p:nvPr>
        </p:nvSpPr>
        <p:spPr/>
        <p:txBody>
          <a:bodyPr/>
          <a:lstStyle/>
          <a:p>
            <a:r>
              <a:rPr lang="en-GB"/>
              <a:t>Click to edit Master title style</a:t>
            </a:r>
            <a:endParaRPr lang="en-US"/>
          </a:p>
        </p:txBody>
      </p:sp>
      <p:sp>
        <p:nvSpPr>
          <p:cNvPr id="3" name="Slide Number Placeholder 2">
            <a:extLst>
              <a:ext uri="{FF2B5EF4-FFF2-40B4-BE49-F238E27FC236}">
                <a16:creationId xmlns:a16="http://schemas.microsoft.com/office/drawing/2014/main" id="{D96153AE-A585-004A-BA43-6DF6B7425B65}"/>
              </a:ext>
            </a:extLst>
          </p:cNvPr>
          <p:cNvSpPr>
            <a:spLocks noGrp="1"/>
          </p:cNvSpPr>
          <p:nvPr>
            <p:ph type="sldNum" sz="quarter" idx="10"/>
          </p:nvPr>
        </p:nvSpPr>
        <p:spPr/>
        <p:txBody>
          <a:bodyPr/>
          <a:lstStyle/>
          <a:p>
            <a:fld id="{6809F770-0487-C844-B5CD-7CCE6C86BD15}" type="slidenum">
              <a:rPr lang="en-US" smtClean="0"/>
              <a:pPr/>
              <a:t>‹#›</a:t>
            </a:fld>
            <a:endParaRPr lang="en-US" dirty="0"/>
          </a:p>
        </p:txBody>
      </p:sp>
      <p:sp>
        <p:nvSpPr>
          <p:cNvPr id="7" name="Text Placeholder 2">
            <a:extLst>
              <a:ext uri="{FF2B5EF4-FFF2-40B4-BE49-F238E27FC236}">
                <a16:creationId xmlns:a16="http://schemas.microsoft.com/office/drawing/2014/main" id="{1794D4A3-2020-024B-9A54-7A6A1F974318}"/>
              </a:ext>
            </a:extLst>
          </p:cNvPr>
          <p:cNvSpPr>
            <a:spLocks noGrp="1"/>
          </p:cNvSpPr>
          <p:nvPr>
            <p:ph type="body" idx="11"/>
          </p:nvPr>
        </p:nvSpPr>
        <p:spPr>
          <a:xfrm>
            <a:off x="612773" y="1134599"/>
            <a:ext cx="10969627" cy="536519"/>
          </a:xfrm>
        </p:spPr>
        <p:txBody>
          <a:bodyPr anchor="t">
            <a:noAutofit/>
          </a:bodyPr>
          <a:lstStyle>
            <a:lvl1pPr marL="0" indent="0">
              <a:buNone/>
              <a:defRPr sz="15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extLst>
      <p:ext uri="{BB962C8B-B14F-4D97-AF65-F5344CB8AC3E}">
        <p14:creationId xmlns:p14="http://schemas.microsoft.com/office/powerpoint/2010/main" val="306750429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Click to edit Master title style</a:t>
            </a:r>
          </a:p>
        </p:txBody>
      </p:sp>
      <p:sp>
        <p:nvSpPr>
          <p:cNvPr id="152" name="Text Placeholder 2"/>
          <p:cNvSpPr>
            <a:spLocks noGrp="1"/>
          </p:cNvSpPr>
          <p:nvPr>
            <p:ph type="body" idx="10"/>
          </p:nvPr>
        </p:nvSpPr>
        <p:spPr>
          <a:xfrm>
            <a:off x="612773" y="1134599"/>
            <a:ext cx="10969627" cy="536519"/>
          </a:xfrm>
        </p:spPr>
        <p:txBody>
          <a:bodyPr anchor="t">
            <a:noAutofit/>
          </a:bodyPr>
          <a:lstStyle>
            <a:lvl1pPr marL="0" indent="0">
              <a:buNone/>
              <a:defRPr sz="15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53" name="Content Placeholder 2"/>
          <p:cNvSpPr>
            <a:spLocks noGrp="1"/>
          </p:cNvSpPr>
          <p:nvPr>
            <p:ph idx="1"/>
          </p:nvPr>
        </p:nvSpPr>
        <p:spPr>
          <a:xfrm>
            <a:off x="610310" y="1816101"/>
            <a:ext cx="5382857" cy="4583111"/>
          </a:xfrm>
        </p:spPr>
        <p:txBody>
          <a:bodyPr>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4" name="Content Placeholder 2"/>
          <p:cNvSpPr>
            <a:spLocks noGrp="1"/>
          </p:cNvSpPr>
          <p:nvPr>
            <p:ph idx="12"/>
          </p:nvPr>
        </p:nvSpPr>
        <p:spPr>
          <a:xfrm>
            <a:off x="6196369" y="1816101"/>
            <a:ext cx="5382857" cy="4583111"/>
          </a:xfrm>
        </p:spPr>
        <p:txBody>
          <a:bodyPr>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303" name="Group 302"/>
          <p:cNvGrpSpPr/>
          <p:nvPr userDrawn="1"/>
        </p:nvGrpSpPr>
        <p:grpSpPr>
          <a:xfrm>
            <a:off x="-201766" y="-141165"/>
            <a:ext cx="12586564" cy="7136527"/>
            <a:chOff x="-151325" y="-141165"/>
            <a:chExt cx="9439923" cy="7136527"/>
          </a:xfrm>
        </p:grpSpPr>
        <p:grpSp>
          <p:nvGrpSpPr>
            <p:cNvPr id="304" name="Group 303"/>
            <p:cNvGrpSpPr/>
            <p:nvPr userDrawn="1"/>
          </p:nvGrpSpPr>
          <p:grpSpPr>
            <a:xfrm>
              <a:off x="457731" y="6873247"/>
              <a:ext cx="8226688" cy="122115"/>
              <a:chOff x="457731" y="6582508"/>
              <a:chExt cx="8226688" cy="486507"/>
            </a:xfrm>
          </p:grpSpPr>
          <p:cxnSp>
            <p:nvCxnSpPr>
              <p:cNvPr id="413" name="Straight Connector 412"/>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14" name="Straight Connector 413"/>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15" name="Group 414"/>
              <p:cNvGrpSpPr/>
              <p:nvPr userDrawn="1"/>
            </p:nvGrpSpPr>
            <p:grpSpPr>
              <a:xfrm>
                <a:off x="7986158" y="6582508"/>
                <a:ext cx="152400" cy="486507"/>
                <a:chOff x="7983415" y="6582508"/>
                <a:chExt cx="152400" cy="486507"/>
              </a:xfrm>
            </p:grpSpPr>
            <p:cxnSp>
              <p:nvCxnSpPr>
                <p:cNvPr id="446" name="Straight Connector 44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7" name="Straight Connector 44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16" name="Group 415"/>
              <p:cNvGrpSpPr/>
              <p:nvPr userDrawn="1"/>
            </p:nvGrpSpPr>
            <p:grpSpPr>
              <a:xfrm>
                <a:off x="7287901" y="6582508"/>
                <a:ext cx="152400" cy="486507"/>
                <a:chOff x="7983415" y="6582508"/>
                <a:chExt cx="152400" cy="486507"/>
              </a:xfrm>
            </p:grpSpPr>
            <p:cxnSp>
              <p:nvCxnSpPr>
                <p:cNvPr id="444" name="Straight Connector 44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5" name="Straight Connector 44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17" name="Group 416"/>
              <p:cNvGrpSpPr/>
              <p:nvPr userDrawn="1"/>
            </p:nvGrpSpPr>
            <p:grpSpPr>
              <a:xfrm>
                <a:off x="6589644" y="6582508"/>
                <a:ext cx="152400" cy="486507"/>
                <a:chOff x="7983415" y="6582508"/>
                <a:chExt cx="152400" cy="486507"/>
              </a:xfrm>
            </p:grpSpPr>
            <p:cxnSp>
              <p:nvCxnSpPr>
                <p:cNvPr id="442" name="Straight Connector 44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3" name="Straight Connector 44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18" name="Group 417"/>
              <p:cNvGrpSpPr/>
              <p:nvPr userDrawn="1"/>
            </p:nvGrpSpPr>
            <p:grpSpPr>
              <a:xfrm>
                <a:off x="5891387" y="6582508"/>
                <a:ext cx="152400" cy="486507"/>
                <a:chOff x="7983415" y="6582508"/>
                <a:chExt cx="152400" cy="486507"/>
              </a:xfrm>
            </p:grpSpPr>
            <p:cxnSp>
              <p:nvCxnSpPr>
                <p:cNvPr id="440" name="Straight Connector 43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1" name="Straight Connector 44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19" name="Group 418"/>
              <p:cNvGrpSpPr/>
              <p:nvPr userDrawn="1"/>
            </p:nvGrpSpPr>
            <p:grpSpPr>
              <a:xfrm>
                <a:off x="5193130" y="6582508"/>
                <a:ext cx="152400" cy="486507"/>
                <a:chOff x="7983415" y="6582508"/>
                <a:chExt cx="152400" cy="486507"/>
              </a:xfrm>
            </p:grpSpPr>
            <p:cxnSp>
              <p:nvCxnSpPr>
                <p:cNvPr id="438" name="Straight Connector 43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39" name="Straight Connector 43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20" name="Group 419"/>
              <p:cNvGrpSpPr/>
              <p:nvPr userDrawn="1"/>
            </p:nvGrpSpPr>
            <p:grpSpPr>
              <a:xfrm>
                <a:off x="4494873" y="6582508"/>
                <a:ext cx="152400" cy="486507"/>
                <a:chOff x="7983415" y="6582508"/>
                <a:chExt cx="152400" cy="486507"/>
              </a:xfrm>
            </p:grpSpPr>
            <p:cxnSp>
              <p:nvCxnSpPr>
                <p:cNvPr id="436" name="Straight Connector 43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37" name="Straight Connector 43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21" name="Group 420"/>
              <p:cNvGrpSpPr/>
              <p:nvPr userDrawn="1"/>
            </p:nvGrpSpPr>
            <p:grpSpPr>
              <a:xfrm>
                <a:off x="3796616" y="6582508"/>
                <a:ext cx="152400" cy="486507"/>
                <a:chOff x="7983415" y="6582508"/>
                <a:chExt cx="152400" cy="486507"/>
              </a:xfrm>
            </p:grpSpPr>
            <p:cxnSp>
              <p:nvCxnSpPr>
                <p:cNvPr id="434" name="Straight Connector 43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35" name="Straight Connector 43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22" name="Group 421"/>
              <p:cNvGrpSpPr/>
              <p:nvPr userDrawn="1"/>
            </p:nvGrpSpPr>
            <p:grpSpPr>
              <a:xfrm>
                <a:off x="3098359" y="6582508"/>
                <a:ext cx="152400" cy="486507"/>
                <a:chOff x="7983415" y="6582508"/>
                <a:chExt cx="152400" cy="486507"/>
              </a:xfrm>
            </p:grpSpPr>
            <p:cxnSp>
              <p:nvCxnSpPr>
                <p:cNvPr id="432" name="Straight Connector 43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33" name="Straight Connector 43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23" name="Group 422"/>
              <p:cNvGrpSpPr/>
              <p:nvPr userDrawn="1"/>
            </p:nvGrpSpPr>
            <p:grpSpPr>
              <a:xfrm>
                <a:off x="2400102" y="6582508"/>
                <a:ext cx="152400" cy="486507"/>
                <a:chOff x="7983415" y="6582508"/>
                <a:chExt cx="152400" cy="486507"/>
              </a:xfrm>
            </p:grpSpPr>
            <p:cxnSp>
              <p:nvCxnSpPr>
                <p:cNvPr id="430" name="Straight Connector 42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31" name="Straight Connector 43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24" name="Group 423"/>
              <p:cNvGrpSpPr/>
              <p:nvPr userDrawn="1"/>
            </p:nvGrpSpPr>
            <p:grpSpPr>
              <a:xfrm>
                <a:off x="1701845" y="6582508"/>
                <a:ext cx="152400" cy="486507"/>
                <a:chOff x="7983415" y="6582508"/>
                <a:chExt cx="152400" cy="486507"/>
              </a:xfrm>
            </p:grpSpPr>
            <p:cxnSp>
              <p:nvCxnSpPr>
                <p:cNvPr id="428" name="Straight Connector 42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29" name="Straight Connector 42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25" name="Group 424"/>
              <p:cNvGrpSpPr/>
              <p:nvPr userDrawn="1"/>
            </p:nvGrpSpPr>
            <p:grpSpPr>
              <a:xfrm>
                <a:off x="1003588" y="6582508"/>
                <a:ext cx="152400" cy="486507"/>
                <a:chOff x="7983415" y="6582508"/>
                <a:chExt cx="152400" cy="486507"/>
              </a:xfrm>
            </p:grpSpPr>
            <p:cxnSp>
              <p:nvCxnSpPr>
                <p:cNvPr id="426" name="Straight Connector 42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27" name="Straight Connector 42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305" name="Group 304"/>
            <p:cNvGrpSpPr/>
            <p:nvPr userDrawn="1"/>
          </p:nvGrpSpPr>
          <p:grpSpPr>
            <a:xfrm>
              <a:off x="-151325" y="454007"/>
              <a:ext cx="122115" cy="5945205"/>
              <a:chOff x="-238875" y="454007"/>
              <a:chExt cx="122115" cy="5945205"/>
            </a:xfrm>
          </p:grpSpPr>
          <p:cxnSp>
            <p:nvCxnSpPr>
              <p:cNvPr id="378" name="Straight Connector 377"/>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379" name="Group 378"/>
              <p:cNvGrpSpPr/>
              <p:nvPr userDrawn="1"/>
            </p:nvGrpSpPr>
            <p:grpSpPr>
              <a:xfrm rot="5400000">
                <a:off x="-254017" y="5940709"/>
                <a:ext cx="152400" cy="122115"/>
                <a:chOff x="7983415" y="6582508"/>
                <a:chExt cx="152400" cy="486507"/>
              </a:xfrm>
            </p:grpSpPr>
            <p:cxnSp>
              <p:nvCxnSpPr>
                <p:cNvPr id="411" name="Straight Connector 41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12" name="Straight Connector 41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80" name="Group 379"/>
              <p:cNvGrpSpPr/>
              <p:nvPr userDrawn="1"/>
            </p:nvGrpSpPr>
            <p:grpSpPr>
              <a:xfrm rot="5400000">
                <a:off x="-254017" y="5467067"/>
                <a:ext cx="152400" cy="122115"/>
                <a:chOff x="7983415" y="6582508"/>
                <a:chExt cx="152400" cy="486507"/>
              </a:xfrm>
            </p:grpSpPr>
            <p:cxnSp>
              <p:nvCxnSpPr>
                <p:cNvPr id="409" name="Straight Connector 40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10" name="Straight Connector 40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81" name="Group 380"/>
              <p:cNvGrpSpPr/>
              <p:nvPr userDrawn="1"/>
            </p:nvGrpSpPr>
            <p:grpSpPr>
              <a:xfrm rot="5400000">
                <a:off x="-254017" y="4993425"/>
                <a:ext cx="152400" cy="122115"/>
                <a:chOff x="7983415" y="6582508"/>
                <a:chExt cx="152400" cy="486507"/>
              </a:xfrm>
            </p:grpSpPr>
            <p:cxnSp>
              <p:nvCxnSpPr>
                <p:cNvPr id="407" name="Straight Connector 40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8" name="Straight Connector 40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82" name="Group 381"/>
              <p:cNvGrpSpPr/>
              <p:nvPr userDrawn="1"/>
            </p:nvGrpSpPr>
            <p:grpSpPr>
              <a:xfrm rot="5400000">
                <a:off x="-254017" y="4519783"/>
                <a:ext cx="152400" cy="122115"/>
                <a:chOff x="7983415" y="6582508"/>
                <a:chExt cx="152400" cy="486507"/>
              </a:xfrm>
            </p:grpSpPr>
            <p:cxnSp>
              <p:nvCxnSpPr>
                <p:cNvPr id="405" name="Straight Connector 40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6" name="Straight Connector 40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83" name="Group 382"/>
              <p:cNvGrpSpPr/>
              <p:nvPr userDrawn="1"/>
            </p:nvGrpSpPr>
            <p:grpSpPr>
              <a:xfrm rot="5400000">
                <a:off x="-254017" y="4046141"/>
                <a:ext cx="152400" cy="122115"/>
                <a:chOff x="7983415" y="6582508"/>
                <a:chExt cx="152400" cy="486507"/>
              </a:xfrm>
            </p:grpSpPr>
            <p:cxnSp>
              <p:nvCxnSpPr>
                <p:cNvPr id="403" name="Straight Connector 40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4" name="Straight Connector 40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84" name="Group 383"/>
              <p:cNvGrpSpPr/>
              <p:nvPr userDrawn="1"/>
            </p:nvGrpSpPr>
            <p:grpSpPr>
              <a:xfrm rot="5400000">
                <a:off x="-254017" y="3572499"/>
                <a:ext cx="152400" cy="122115"/>
                <a:chOff x="7983415" y="6582508"/>
                <a:chExt cx="152400" cy="486507"/>
              </a:xfrm>
            </p:grpSpPr>
            <p:cxnSp>
              <p:nvCxnSpPr>
                <p:cNvPr id="401" name="Straight Connector 40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2" name="Straight Connector 40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85" name="Group 384"/>
              <p:cNvGrpSpPr/>
              <p:nvPr userDrawn="1"/>
            </p:nvGrpSpPr>
            <p:grpSpPr>
              <a:xfrm rot="5400000">
                <a:off x="-254017" y="3098857"/>
                <a:ext cx="152400" cy="122115"/>
                <a:chOff x="7983415" y="6582508"/>
                <a:chExt cx="152400" cy="486507"/>
              </a:xfrm>
            </p:grpSpPr>
            <p:cxnSp>
              <p:nvCxnSpPr>
                <p:cNvPr id="399" name="Straight Connector 39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0" name="Straight Connector 39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86" name="Group 385"/>
              <p:cNvGrpSpPr/>
              <p:nvPr userDrawn="1"/>
            </p:nvGrpSpPr>
            <p:grpSpPr>
              <a:xfrm rot="5400000">
                <a:off x="-254017" y="2625215"/>
                <a:ext cx="152400" cy="122115"/>
                <a:chOff x="7983415" y="6582508"/>
                <a:chExt cx="152400" cy="486507"/>
              </a:xfrm>
            </p:grpSpPr>
            <p:cxnSp>
              <p:nvCxnSpPr>
                <p:cNvPr id="397" name="Straight Connector 3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98" name="Straight Connector 3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87" name="Group 386"/>
              <p:cNvGrpSpPr/>
              <p:nvPr userDrawn="1"/>
            </p:nvGrpSpPr>
            <p:grpSpPr>
              <a:xfrm rot="5400000">
                <a:off x="-254017" y="2151573"/>
                <a:ext cx="152400" cy="122115"/>
                <a:chOff x="7983415" y="6582508"/>
                <a:chExt cx="152400" cy="486507"/>
              </a:xfrm>
            </p:grpSpPr>
            <p:cxnSp>
              <p:nvCxnSpPr>
                <p:cNvPr id="395" name="Straight Connector 3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96" name="Straight Connector 3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88" name="Group 387"/>
              <p:cNvGrpSpPr/>
              <p:nvPr userDrawn="1"/>
            </p:nvGrpSpPr>
            <p:grpSpPr>
              <a:xfrm rot="5400000">
                <a:off x="-254017" y="1677931"/>
                <a:ext cx="152400" cy="122115"/>
                <a:chOff x="7983415" y="6582508"/>
                <a:chExt cx="152400" cy="486507"/>
              </a:xfrm>
            </p:grpSpPr>
            <p:cxnSp>
              <p:nvCxnSpPr>
                <p:cNvPr id="393" name="Straight Connector 39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94" name="Straight Connector 39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89" name="Group 388"/>
              <p:cNvGrpSpPr/>
              <p:nvPr userDrawn="1"/>
            </p:nvGrpSpPr>
            <p:grpSpPr>
              <a:xfrm rot="5400000">
                <a:off x="-254017" y="997340"/>
                <a:ext cx="152400" cy="122115"/>
                <a:chOff x="7983415" y="6582508"/>
                <a:chExt cx="152400" cy="486507"/>
              </a:xfrm>
            </p:grpSpPr>
            <p:cxnSp>
              <p:nvCxnSpPr>
                <p:cNvPr id="391" name="Straight Connector 39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92" name="Straight Connector 39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390" name="Straight Connector 389"/>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06" name="Group 305"/>
            <p:cNvGrpSpPr/>
            <p:nvPr userDrawn="1"/>
          </p:nvGrpSpPr>
          <p:grpSpPr>
            <a:xfrm>
              <a:off x="9166483" y="454007"/>
              <a:ext cx="122115" cy="5945205"/>
              <a:chOff x="-238875" y="454007"/>
              <a:chExt cx="122115" cy="5945205"/>
            </a:xfrm>
          </p:grpSpPr>
          <p:cxnSp>
            <p:nvCxnSpPr>
              <p:cNvPr id="343" name="Straight Connector 342"/>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344" name="Group 343"/>
              <p:cNvGrpSpPr/>
              <p:nvPr userDrawn="1"/>
            </p:nvGrpSpPr>
            <p:grpSpPr>
              <a:xfrm rot="5400000">
                <a:off x="-254017" y="5940709"/>
                <a:ext cx="152400" cy="122115"/>
                <a:chOff x="7983415" y="6582508"/>
                <a:chExt cx="152400" cy="486507"/>
              </a:xfrm>
            </p:grpSpPr>
            <p:cxnSp>
              <p:nvCxnSpPr>
                <p:cNvPr id="376" name="Straight Connector 37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7" name="Straight Connector 37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45" name="Group 344"/>
              <p:cNvGrpSpPr/>
              <p:nvPr userDrawn="1"/>
            </p:nvGrpSpPr>
            <p:grpSpPr>
              <a:xfrm rot="5400000">
                <a:off x="-254017" y="5467067"/>
                <a:ext cx="152400" cy="122115"/>
                <a:chOff x="7983415" y="6582508"/>
                <a:chExt cx="152400" cy="486507"/>
              </a:xfrm>
            </p:grpSpPr>
            <p:cxnSp>
              <p:nvCxnSpPr>
                <p:cNvPr id="374" name="Straight Connector 37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5" name="Straight Connector 37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46" name="Group 345"/>
              <p:cNvGrpSpPr/>
              <p:nvPr userDrawn="1"/>
            </p:nvGrpSpPr>
            <p:grpSpPr>
              <a:xfrm rot="5400000">
                <a:off x="-254017" y="4993425"/>
                <a:ext cx="152400" cy="122115"/>
                <a:chOff x="7983415" y="6582508"/>
                <a:chExt cx="152400" cy="486507"/>
              </a:xfrm>
            </p:grpSpPr>
            <p:cxnSp>
              <p:nvCxnSpPr>
                <p:cNvPr id="372" name="Straight Connector 37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3" name="Straight Connector 37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47" name="Group 346"/>
              <p:cNvGrpSpPr/>
              <p:nvPr userDrawn="1"/>
            </p:nvGrpSpPr>
            <p:grpSpPr>
              <a:xfrm rot="5400000">
                <a:off x="-254017" y="4519783"/>
                <a:ext cx="152400" cy="122115"/>
                <a:chOff x="7983415" y="6582508"/>
                <a:chExt cx="152400" cy="486507"/>
              </a:xfrm>
            </p:grpSpPr>
            <p:cxnSp>
              <p:nvCxnSpPr>
                <p:cNvPr id="370" name="Straight Connector 36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1" name="Straight Connector 37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48" name="Group 347"/>
              <p:cNvGrpSpPr/>
              <p:nvPr userDrawn="1"/>
            </p:nvGrpSpPr>
            <p:grpSpPr>
              <a:xfrm rot="5400000">
                <a:off x="-254017" y="4046141"/>
                <a:ext cx="152400" cy="122115"/>
                <a:chOff x="7983415" y="6582508"/>
                <a:chExt cx="152400" cy="486507"/>
              </a:xfrm>
            </p:grpSpPr>
            <p:cxnSp>
              <p:nvCxnSpPr>
                <p:cNvPr id="368" name="Straight Connector 36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9" name="Straight Connector 36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49" name="Group 348"/>
              <p:cNvGrpSpPr/>
              <p:nvPr userDrawn="1"/>
            </p:nvGrpSpPr>
            <p:grpSpPr>
              <a:xfrm rot="5400000">
                <a:off x="-254017" y="3572499"/>
                <a:ext cx="152400" cy="122115"/>
                <a:chOff x="7983415" y="6582508"/>
                <a:chExt cx="152400" cy="486507"/>
              </a:xfrm>
            </p:grpSpPr>
            <p:cxnSp>
              <p:nvCxnSpPr>
                <p:cNvPr id="366" name="Straight Connector 36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7" name="Straight Connector 36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50" name="Group 349"/>
              <p:cNvGrpSpPr/>
              <p:nvPr userDrawn="1"/>
            </p:nvGrpSpPr>
            <p:grpSpPr>
              <a:xfrm rot="5400000">
                <a:off x="-254017" y="3098857"/>
                <a:ext cx="152400" cy="122115"/>
                <a:chOff x="7983415" y="6582508"/>
                <a:chExt cx="152400" cy="486507"/>
              </a:xfrm>
            </p:grpSpPr>
            <p:cxnSp>
              <p:nvCxnSpPr>
                <p:cNvPr id="364" name="Straight Connector 36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5" name="Straight Connector 36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51" name="Group 350"/>
              <p:cNvGrpSpPr/>
              <p:nvPr userDrawn="1"/>
            </p:nvGrpSpPr>
            <p:grpSpPr>
              <a:xfrm rot="5400000">
                <a:off x="-254017" y="2625215"/>
                <a:ext cx="152400" cy="122115"/>
                <a:chOff x="7983415" y="6582508"/>
                <a:chExt cx="152400" cy="486507"/>
              </a:xfrm>
            </p:grpSpPr>
            <p:cxnSp>
              <p:nvCxnSpPr>
                <p:cNvPr id="362" name="Straight Connector 36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3" name="Straight Connector 36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52" name="Group 351"/>
              <p:cNvGrpSpPr/>
              <p:nvPr userDrawn="1"/>
            </p:nvGrpSpPr>
            <p:grpSpPr>
              <a:xfrm rot="5400000">
                <a:off x="-254017" y="2151573"/>
                <a:ext cx="152400" cy="122115"/>
                <a:chOff x="7983415" y="6582508"/>
                <a:chExt cx="152400" cy="486507"/>
              </a:xfrm>
            </p:grpSpPr>
            <p:cxnSp>
              <p:nvCxnSpPr>
                <p:cNvPr id="360" name="Straight Connector 35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1" name="Straight Connector 36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53" name="Group 352"/>
              <p:cNvGrpSpPr/>
              <p:nvPr userDrawn="1"/>
            </p:nvGrpSpPr>
            <p:grpSpPr>
              <a:xfrm rot="5400000">
                <a:off x="-254017" y="1677931"/>
                <a:ext cx="152400" cy="122115"/>
                <a:chOff x="7983415" y="6582508"/>
                <a:chExt cx="152400" cy="486507"/>
              </a:xfrm>
            </p:grpSpPr>
            <p:cxnSp>
              <p:nvCxnSpPr>
                <p:cNvPr id="358" name="Straight Connector 35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59" name="Straight Connector 35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54" name="Group 353"/>
              <p:cNvGrpSpPr/>
              <p:nvPr userDrawn="1"/>
            </p:nvGrpSpPr>
            <p:grpSpPr>
              <a:xfrm rot="5400000">
                <a:off x="-254017" y="997340"/>
                <a:ext cx="152400" cy="122115"/>
                <a:chOff x="7983415" y="6582508"/>
                <a:chExt cx="152400" cy="486507"/>
              </a:xfrm>
            </p:grpSpPr>
            <p:cxnSp>
              <p:nvCxnSpPr>
                <p:cNvPr id="356" name="Straight Connector 35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57" name="Straight Connector 35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355" name="Straight Connector 354"/>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07" name="Group 306"/>
            <p:cNvGrpSpPr/>
            <p:nvPr userDrawn="1"/>
          </p:nvGrpSpPr>
          <p:grpSpPr>
            <a:xfrm>
              <a:off x="457731" y="-141165"/>
              <a:ext cx="8226688" cy="122115"/>
              <a:chOff x="457731" y="6582508"/>
              <a:chExt cx="8226688" cy="486507"/>
            </a:xfrm>
          </p:grpSpPr>
          <p:cxnSp>
            <p:nvCxnSpPr>
              <p:cNvPr id="308" name="Straight Connector 307"/>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9" name="Straight Connector 308"/>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310" name="Group 309"/>
              <p:cNvGrpSpPr/>
              <p:nvPr userDrawn="1"/>
            </p:nvGrpSpPr>
            <p:grpSpPr>
              <a:xfrm>
                <a:off x="7986158" y="6582508"/>
                <a:ext cx="152400" cy="486507"/>
                <a:chOff x="7983415" y="6582508"/>
                <a:chExt cx="152400" cy="486507"/>
              </a:xfrm>
            </p:grpSpPr>
            <p:cxnSp>
              <p:nvCxnSpPr>
                <p:cNvPr id="341" name="Straight Connector 34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42" name="Straight Connector 34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11" name="Group 310"/>
              <p:cNvGrpSpPr/>
              <p:nvPr userDrawn="1"/>
            </p:nvGrpSpPr>
            <p:grpSpPr>
              <a:xfrm>
                <a:off x="7287901" y="6582508"/>
                <a:ext cx="152400" cy="486507"/>
                <a:chOff x="7983415" y="6582508"/>
                <a:chExt cx="152400" cy="486507"/>
              </a:xfrm>
            </p:grpSpPr>
            <p:cxnSp>
              <p:nvCxnSpPr>
                <p:cNvPr id="339" name="Straight Connector 33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40" name="Straight Connector 33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12" name="Group 311"/>
              <p:cNvGrpSpPr/>
              <p:nvPr userDrawn="1"/>
            </p:nvGrpSpPr>
            <p:grpSpPr>
              <a:xfrm>
                <a:off x="6589644" y="6582508"/>
                <a:ext cx="152400" cy="486507"/>
                <a:chOff x="7983415" y="6582508"/>
                <a:chExt cx="152400" cy="486507"/>
              </a:xfrm>
            </p:grpSpPr>
            <p:cxnSp>
              <p:nvCxnSpPr>
                <p:cNvPr id="337" name="Straight Connector 33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8" name="Straight Connector 33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13" name="Group 312"/>
              <p:cNvGrpSpPr/>
              <p:nvPr userDrawn="1"/>
            </p:nvGrpSpPr>
            <p:grpSpPr>
              <a:xfrm>
                <a:off x="5891387" y="6582508"/>
                <a:ext cx="152400" cy="486507"/>
                <a:chOff x="7983415" y="6582508"/>
                <a:chExt cx="152400" cy="486507"/>
              </a:xfrm>
            </p:grpSpPr>
            <p:cxnSp>
              <p:nvCxnSpPr>
                <p:cNvPr id="335" name="Straight Connector 33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6" name="Straight Connector 33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14" name="Group 313"/>
              <p:cNvGrpSpPr/>
              <p:nvPr userDrawn="1"/>
            </p:nvGrpSpPr>
            <p:grpSpPr>
              <a:xfrm>
                <a:off x="5193130" y="6582508"/>
                <a:ext cx="152400" cy="486507"/>
                <a:chOff x="7983415" y="6582508"/>
                <a:chExt cx="152400" cy="486507"/>
              </a:xfrm>
            </p:grpSpPr>
            <p:cxnSp>
              <p:nvCxnSpPr>
                <p:cNvPr id="333" name="Straight Connector 33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4" name="Straight Connector 33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15" name="Group 314"/>
              <p:cNvGrpSpPr/>
              <p:nvPr userDrawn="1"/>
            </p:nvGrpSpPr>
            <p:grpSpPr>
              <a:xfrm>
                <a:off x="4494873" y="6582508"/>
                <a:ext cx="152400" cy="486507"/>
                <a:chOff x="7983415" y="6582508"/>
                <a:chExt cx="152400" cy="486507"/>
              </a:xfrm>
            </p:grpSpPr>
            <p:cxnSp>
              <p:nvCxnSpPr>
                <p:cNvPr id="331" name="Straight Connector 33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2" name="Straight Connector 33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16" name="Group 315"/>
              <p:cNvGrpSpPr/>
              <p:nvPr userDrawn="1"/>
            </p:nvGrpSpPr>
            <p:grpSpPr>
              <a:xfrm>
                <a:off x="3796616" y="6582508"/>
                <a:ext cx="152400" cy="486507"/>
                <a:chOff x="7983415" y="6582508"/>
                <a:chExt cx="152400" cy="486507"/>
              </a:xfrm>
            </p:grpSpPr>
            <p:cxnSp>
              <p:nvCxnSpPr>
                <p:cNvPr id="329" name="Straight Connector 32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0" name="Straight Connector 32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17" name="Group 316"/>
              <p:cNvGrpSpPr/>
              <p:nvPr userDrawn="1"/>
            </p:nvGrpSpPr>
            <p:grpSpPr>
              <a:xfrm>
                <a:off x="3098359" y="6582508"/>
                <a:ext cx="152400" cy="486507"/>
                <a:chOff x="7983415" y="6582508"/>
                <a:chExt cx="152400" cy="486507"/>
              </a:xfrm>
            </p:grpSpPr>
            <p:cxnSp>
              <p:nvCxnSpPr>
                <p:cNvPr id="327" name="Straight Connector 32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8" name="Straight Connector 32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18" name="Group 317"/>
              <p:cNvGrpSpPr/>
              <p:nvPr userDrawn="1"/>
            </p:nvGrpSpPr>
            <p:grpSpPr>
              <a:xfrm>
                <a:off x="2400102" y="6582508"/>
                <a:ext cx="152400" cy="486507"/>
                <a:chOff x="7983415" y="6582508"/>
                <a:chExt cx="152400" cy="486507"/>
              </a:xfrm>
            </p:grpSpPr>
            <p:cxnSp>
              <p:nvCxnSpPr>
                <p:cNvPr id="325" name="Straight Connector 32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6" name="Straight Connector 32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19" name="Group 318"/>
              <p:cNvGrpSpPr/>
              <p:nvPr userDrawn="1"/>
            </p:nvGrpSpPr>
            <p:grpSpPr>
              <a:xfrm>
                <a:off x="1701845" y="6582508"/>
                <a:ext cx="152400" cy="486507"/>
                <a:chOff x="7983415" y="6582508"/>
                <a:chExt cx="152400" cy="486507"/>
              </a:xfrm>
            </p:grpSpPr>
            <p:cxnSp>
              <p:nvCxnSpPr>
                <p:cNvPr id="323" name="Straight Connector 32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4" name="Straight Connector 32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20" name="Group 319"/>
              <p:cNvGrpSpPr/>
              <p:nvPr userDrawn="1"/>
            </p:nvGrpSpPr>
            <p:grpSpPr>
              <a:xfrm>
                <a:off x="1003588" y="6582508"/>
                <a:ext cx="152400" cy="486507"/>
                <a:chOff x="7983415" y="6582508"/>
                <a:chExt cx="152400" cy="486507"/>
              </a:xfrm>
            </p:grpSpPr>
            <p:cxnSp>
              <p:nvCxnSpPr>
                <p:cNvPr id="321" name="Straight Connector 32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2" name="Straight Connector 32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3" name="Slide Number Placeholder 2">
            <a:extLst>
              <a:ext uri="{FF2B5EF4-FFF2-40B4-BE49-F238E27FC236}">
                <a16:creationId xmlns:a16="http://schemas.microsoft.com/office/drawing/2014/main" id="{2D6D8F4B-002B-834B-B7A3-6C14350F0E19}"/>
              </a:ext>
            </a:extLst>
          </p:cNvPr>
          <p:cNvSpPr>
            <a:spLocks noGrp="1"/>
          </p:cNvSpPr>
          <p:nvPr>
            <p:ph type="sldNum" sz="quarter" idx="13"/>
          </p:nvPr>
        </p:nvSpPr>
        <p:spPr/>
        <p:txBody>
          <a:bodyPr/>
          <a:lstStyle/>
          <a:p>
            <a:fld id="{6809F770-0487-C844-B5CD-7CCE6C86BD15}" type="slidenum">
              <a:rPr lang="en-US" smtClean="0"/>
              <a:pPr/>
              <a:t>‹#›</a:t>
            </a:fld>
            <a:endParaRPr lang="en-US" dirty="0"/>
          </a:p>
        </p:txBody>
      </p:sp>
    </p:spTree>
    <p:extLst>
      <p:ext uri="{BB962C8B-B14F-4D97-AF65-F5344CB8AC3E}">
        <p14:creationId xmlns:p14="http://schemas.microsoft.com/office/powerpoint/2010/main" val="2984116753"/>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2">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p>
        </p:txBody>
      </p:sp>
      <p:sp>
        <p:nvSpPr>
          <p:cNvPr id="3" name="Content Placeholder 2"/>
          <p:cNvSpPr>
            <a:spLocks noGrp="1"/>
          </p:cNvSpPr>
          <p:nvPr>
            <p:ph idx="1"/>
          </p:nvPr>
        </p:nvSpPr>
        <p:spPr>
          <a:xfrm>
            <a:off x="610310" y="1816101"/>
            <a:ext cx="3520837" cy="458311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2" name="Text Placeholder 2"/>
          <p:cNvSpPr>
            <a:spLocks noGrp="1"/>
          </p:cNvSpPr>
          <p:nvPr>
            <p:ph type="body" idx="10"/>
          </p:nvPr>
        </p:nvSpPr>
        <p:spPr>
          <a:xfrm>
            <a:off x="612773" y="1134599"/>
            <a:ext cx="10969627" cy="536519"/>
          </a:xfrm>
        </p:spPr>
        <p:txBody>
          <a:bodyPr anchor="t">
            <a:noAutofit/>
          </a:bodyPr>
          <a:lstStyle>
            <a:lvl1pPr marL="0" indent="0">
              <a:buNone/>
              <a:defRPr sz="15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51" name="Content Placeholder 2"/>
          <p:cNvSpPr>
            <a:spLocks noGrp="1"/>
          </p:cNvSpPr>
          <p:nvPr>
            <p:ph idx="11"/>
          </p:nvPr>
        </p:nvSpPr>
        <p:spPr>
          <a:xfrm>
            <a:off x="4342224" y="1816101"/>
            <a:ext cx="7240176" cy="458311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66" name="Group 165"/>
          <p:cNvGrpSpPr/>
          <p:nvPr userDrawn="1"/>
        </p:nvGrpSpPr>
        <p:grpSpPr>
          <a:xfrm>
            <a:off x="-201766" y="-141165"/>
            <a:ext cx="12586564" cy="7136527"/>
            <a:chOff x="-151325" y="-141165"/>
            <a:chExt cx="9439923" cy="7136527"/>
          </a:xfrm>
        </p:grpSpPr>
        <p:grpSp>
          <p:nvGrpSpPr>
            <p:cNvPr id="167" name="Group 166"/>
            <p:cNvGrpSpPr/>
            <p:nvPr userDrawn="1"/>
          </p:nvGrpSpPr>
          <p:grpSpPr>
            <a:xfrm>
              <a:off x="457731" y="6873247"/>
              <a:ext cx="8226688" cy="122115"/>
              <a:chOff x="457731" y="6582508"/>
              <a:chExt cx="8226688" cy="486507"/>
            </a:xfrm>
          </p:grpSpPr>
          <p:cxnSp>
            <p:nvCxnSpPr>
              <p:cNvPr id="276" name="Straight Connector 275"/>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7" name="Straight Connector 276"/>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78" name="Group 277"/>
              <p:cNvGrpSpPr/>
              <p:nvPr userDrawn="1"/>
            </p:nvGrpSpPr>
            <p:grpSpPr>
              <a:xfrm>
                <a:off x="7986158" y="6582508"/>
                <a:ext cx="152400" cy="486507"/>
                <a:chOff x="7983415" y="6582508"/>
                <a:chExt cx="152400" cy="486507"/>
              </a:xfrm>
            </p:grpSpPr>
            <p:cxnSp>
              <p:nvCxnSpPr>
                <p:cNvPr id="309" name="Straight Connector 30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0" name="Straight Connector 30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9" name="Group 278"/>
              <p:cNvGrpSpPr/>
              <p:nvPr userDrawn="1"/>
            </p:nvGrpSpPr>
            <p:grpSpPr>
              <a:xfrm>
                <a:off x="7287901" y="6582508"/>
                <a:ext cx="152400" cy="486507"/>
                <a:chOff x="7983415" y="6582508"/>
                <a:chExt cx="152400" cy="486507"/>
              </a:xfrm>
            </p:grpSpPr>
            <p:cxnSp>
              <p:nvCxnSpPr>
                <p:cNvPr id="307" name="Straight Connector 30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0" name="Group 279"/>
              <p:cNvGrpSpPr/>
              <p:nvPr userDrawn="1"/>
            </p:nvGrpSpPr>
            <p:grpSpPr>
              <a:xfrm>
                <a:off x="6589644" y="6582508"/>
                <a:ext cx="152400" cy="486507"/>
                <a:chOff x="7983415" y="6582508"/>
                <a:chExt cx="152400" cy="486507"/>
              </a:xfrm>
            </p:grpSpPr>
            <p:cxnSp>
              <p:nvCxnSpPr>
                <p:cNvPr id="305" name="Straight Connector 30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1" name="Group 280"/>
              <p:cNvGrpSpPr/>
              <p:nvPr userDrawn="1"/>
            </p:nvGrpSpPr>
            <p:grpSpPr>
              <a:xfrm>
                <a:off x="5891387" y="6582508"/>
                <a:ext cx="152400" cy="486507"/>
                <a:chOff x="7983415" y="6582508"/>
                <a:chExt cx="152400" cy="486507"/>
              </a:xfrm>
            </p:grpSpPr>
            <p:cxnSp>
              <p:nvCxnSpPr>
                <p:cNvPr id="303" name="Straight Connector 30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2" name="Group 281"/>
              <p:cNvGrpSpPr/>
              <p:nvPr userDrawn="1"/>
            </p:nvGrpSpPr>
            <p:grpSpPr>
              <a:xfrm>
                <a:off x="5193130" y="6582508"/>
                <a:ext cx="152400" cy="486507"/>
                <a:chOff x="7983415" y="6582508"/>
                <a:chExt cx="152400" cy="486507"/>
              </a:xfrm>
            </p:grpSpPr>
            <p:cxnSp>
              <p:nvCxnSpPr>
                <p:cNvPr id="301" name="Straight Connector 30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3" name="Group 282"/>
              <p:cNvGrpSpPr/>
              <p:nvPr userDrawn="1"/>
            </p:nvGrpSpPr>
            <p:grpSpPr>
              <a:xfrm>
                <a:off x="4494873" y="6582508"/>
                <a:ext cx="152400" cy="486507"/>
                <a:chOff x="7983415" y="6582508"/>
                <a:chExt cx="152400" cy="486507"/>
              </a:xfrm>
            </p:grpSpPr>
            <p:cxnSp>
              <p:nvCxnSpPr>
                <p:cNvPr id="299" name="Straight Connector 29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0" name="Straight Connector 29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4" name="Group 283"/>
              <p:cNvGrpSpPr/>
              <p:nvPr userDrawn="1"/>
            </p:nvGrpSpPr>
            <p:grpSpPr>
              <a:xfrm>
                <a:off x="3796616" y="6582508"/>
                <a:ext cx="152400" cy="486507"/>
                <a:chOff x="7983415" y="6582508"/>
                <a:chExt cx="152400" cy="486507"/>
              </a:xfrm>
            </p:grpSpPr>
            <p:cxnSp>
              <p:nvCxnSpPr>
                <p:cNvPr id="297" name="Straight Connector 2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5" name="Group 284"/>
              <p:cNvGrpSpPr/>
              <p:nvPr userDrawn="1"/>
            </p:nvGrpSpPr>
            <p:grpSpPr>
              <a:xfrm>
                <a:off x="3098359" y="6582508"/>
                <a:ext cx="152400" cy="486507"/>
                <a:chOff x="7983415" y="6582508"/>
                <a:chExt cx="152400" cy="486507"/>
              </a:xfrm>
            </p:grpSpPr>
            <p:cxnSp>
              <p:nvCxnSpPr>
                <p:cNvPr id="295" name="Straight Connector 2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6" name="Straight Connector 2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6" name="Group 285"/>
              <p:cNvGrpSpPr/>
              <p:nvPr userDrawn="1"/>
            </p:nvGrpSpPr>
            <p:grpSpPr>
              <a:xfrm>
                <a:off x="2400102" y="6582508"/>
                <a:ext cx="152400" cy="486507"/>
                <a:chOff x="7983415" y="6582508"/>
                <a:chExt cx="152400" cy="486507"/>
              </a:xfrm>
            </p:grpSpPr>
            <p:cxnSp>
              <p:nvCxnSpPr>
                <p:cNvPr id="293" name="Straight Connector 29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7" name="Group 286"/>
              <p:cNvGrpSpPr/>
              <p:nvPr userDrawn="1"/>
            </p:nvGrpSpPr>
            <p:grpSpPr>
              <a:xfrm>
                <a:off x="1701845" y="6582508"/>
                <a:ext cx="152400" cy="486507"/>
                <a:chOff x="7983415" y="6582508"/>
                <a:chExt cx="152400" cy="486507"/>
              </a:xfrm>
            </p:grpSpPr>
            <p:cxnSp>
              <p:nvCxnSpPr>
                <p:cNvPr id="291" name="Straight Connector 29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8" name="Group 287"/>
              <p:cNvGrpSpPr/>
              <p:nvPr userDrawn="1"/>
            </p:nvGrpSpPr>
            <p:grpSpPr>
              <a:xfrm>
                <a:off x="1003588" y="6582508"/>
                <a:ext cx="152400" cy="486507"/>
                <a:chOff x="7983415" y="6582508"/>
                <a:chExt cx="152400" cy="486507"/>
              </a:xfrm>
            </p:grpSpPr>
            <p:cxnSp>
              <p:nvCxnSpPr>
                <p:cNvPr id="289" name="Straight Connector 28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68" name="Group 167"/>
            <p:cNvGrpSpPr/>
            <p:nvPr userDrawn="1"/>
          </p:nvGrpSpPr>
          <p:grpSpPr>
            <a:xfrm>
              <a:off x="-151325" y="454007"/>
              <a:ext cx="122115" cy="5945205"/>
              <a:chOff x="-238875" y="454007"/>
              <a:chExt cx="122115" cy="5945205"/>
            </a:xfrm>
          </p:grpSpPr>
          <p:cxnSp>
            <p:nvCxnSpPr>
              <p:cNvPr id="241" name="Straight Connector 240"/>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42" name="Group 241"/>
              <p:cNvGrpSpPr/>
              <p:nvPr userDrawn="1"/>
            </p:nvGrpSpPr>
            <p:grpSpPr>
              <a:xfrm rot="5400000">
                <a:off x="-254017" y="5940709"/>
                <a:ext cx="152400" cy="122115"/>
                <a:chOff x="7983415" y="6582508"/>
                <a:chExt cx="152400" cy="486507"/>
              </a:xfrm>
            </p:grpSpPr>
            <p:cxnSp>
              <p:nvCxnSpPr>
                <p:cNvPr id="274" name="Straight Connector 27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5" name="Straight Connector 27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3" name="Group 242"/>
              <p:cNvGrpSpPr/>
              <p:nvPr userDrawn="1"/>
            </p:nvGrpSpPr>
            <p:grpSpPr>
              <a:xfrm rot="5400000">
                <a:off x="-254017" y="5467067"/>
                <a:ext cx="152400" cy="122115"/>
                <a:chOff x="7983415" y="6582508"/>
                <a:chExt cx="152400" cy="486507"/>
              </a:xfrm>
            </p:grpSpPr>
            <p:cxnSp>
              <p:nvCxnSpPr>
                <p:cNvPr id="272" name="Straight Connector 27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3" name="Straight Connector 27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4" name="Group 243"/>
              <p:cNvGrpSpPr/>
              <p:nvPr userDrawn="1"/>
            </p:nvGrpSpPr>
            <p:grpSpPr>
              <a:xfrm rot="5400000">
                <a:off x="-254017" y="4993425"/>
                <a:ext cx="152400" cy="122115"/>
                <a:chOff x="7983415" y="6582508"/>
                <a:chExt cx="152400" cy="486507"/>
              </a:xfrm>
            </p:grpSpPr>
            <p:cxnSp>
              <p:nvCxnSpPr>
                <p:cNvPr id="270" name="Straight Connector 26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5" name="Group 244"/>
              <p:cNvGrpSpPr/>
              <p:nvPr userDrawn="1"/>
            </p:nvGrpSpPr>
            <p:grpSpPr>
              <a:xfrm rot="5400000">
                <a:off x="-254017" y="4519783"/>
                <a:ext cx="152400" cy="122115"/>
                <a:chOff x="7983415" y="6582508"/>
                <a:chExt cx="152400" cy="486507"/>
              </a:xfrm>
            </p:grpSpPr>
            <p:cxnSp>
              <p:nvCxnSpPr>
                <p:cNvPr id="268" name="Straight Connector 26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9" name="Straight Connector 26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6" name="Group 245"/>
              <p:cNvGrpSpPr/>
              <p:nvPr userDrawn="1"/>
            </p:nvGrpSpPr>
            <p:grpSpPr>
              <a:xfrm rot="5400000">
                <a:off x="-254017" y="4046141"/>
                <a:ext cx="152400" cy="122115"/>
                <a:chOff x="7983415" y="6582508"/>
                <a:chExt cx="152400" cy="486507"/>
              </a:xfrm>
            </p:grpSpPr>
            <p:cxnSp>
              <p:nvCxnSpPr>
                <p:cNvPr id="266" name="Straight Connector 26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7" name="Group 246"/>
              <p:cNvGrpSpPr/>
              <p:nvPr userDrawn="1"/>
            </p:nvGrpSpPr>
            <p:grpSpPr>
              <a:xfrm rot="5400000">
                <a:off x="-254017" y="3572499"/>
                <a:ext cx="152400" cy="122115"/>
                <a:chOff x="7983415" y="6582508"/>
                <a:chExt cx="152400" cy="486507"/>
              </a:xfrm>
            </p:grpSpPr>
            <p:cxnSp>
              <p:nvCxnSpPr>
                <p:cNvPr id="264" name="Straight Connector 26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8" name="Group 247"/>
              <p:cNvGrpSpPr/>
              <p:nvPr userDrawn="1"/>
            </p:nvGrpSpPr>
            <p:grpSpPr>
              <a:xfrm rot="5400000">
                <a:off x="-254017" y="3098857"/>
                <a:ext cx="152400" cy="122115"/>
                <a:chOff x="7983415" y="6582508"/>
                <a:chExt cx="152400" cy="486507"/>
              </a:xfrm>
            </p:grpSpPr>
            <p:cxnSp>
              <p:nvCxnSpPr>
                <p:cNvPr id="262" name="Straight Connector 26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9" name="Group 248"/>
              <p:cNvGrpSpPr/>
              <p:nvPr userDrawn="1"/>
            </p:nvGrpSpPr>
            <p:grpSpPr>
              <a:xfrm rot="5400000">
                <a:off x="-254017" y="2625215"/>
                <a:ext cx="152400" cy="122115"/>
                <a:chOff x="7983415" y="6582508"/>
                <a:chExt cx="152400" cy="486507"/>
              </a:xfrm>
            </p:grpSpPr>
            <p:cxnSp>
              <p:nvCxnSpPr>
                <p:cNvPr id="260" name="Straight Connector 25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0" name="Group 249"/>
              <p:cNvGrpSpPr/>
              <p:nvPr userDrawn="1"/>
            </p:nvGrpSpPr>
            <p:grpSpPr>
              <a:xfrm rot="5400000">
                <a:off x="-254017" y="2151573"/>
                <a:ext cx="152400" cy="122115"/>
                <a:chOff x="7983415" y="6582508"/>
                <a:chExt cx="152400" cy="486507"/>
              </a:xfrm>
            </p:grpSpPr>
            <p:cxnSp>
              <p:nvCxnSpPr>
                <p:cNvPr id="258" name="Straight Connector 25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1" name="Group 250"/>
              <p:cNvGrpSpPr/>
              <p:nvPr userDrawn="1"/>
            </p:nvGrpSpPr>
            <p:grpSpPr>
              <a:xfrm rot="5400000">
                <a:off x="-254017" y="1677931"/>
                <a:ext cx="152400" cy="122115"/>
                <a:chOff x="7983415" y="6582508"/>
                <a:chExt cx="152400" cy="486507"/>
              </a:xfrm>
            </p:grpSpPr>
            <p:cxnSp>
              <p:nvCxnSpPr>
                <p:cNvPr id="256" name="Straight Connector 25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2" name="Group 251"/>
              <p:cNvGrpSpPr/>
              <p:nvPr userDrawn="1"/>
            </p:nvGrpSpPr>
            <p:grpSpPr>
              <a:xfrm rot="5400000">
                <a:off x="-254017" y="997340"/>
                <a:ext cx="152400" cy="122115"/>
                <a:chOff x="7983415" y="6582508"/>
                <a:chExt cx="152400" cy="486507"/>
              </a:xfrm>
            </p:grpSpPr>
            <p:cxnSp>
              <p:nvCxnSpPr>
                <p:cNvPr id="254" name="Straight Connector 25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53" name="Straight Connector 252"/>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9" name="Group 168"/>
            <p:cNvGrpSpPr/>
            <p:nvPr userDrawn="1"/>
          </p:nvGrpSpPr>
          <p:grpSpPr>
            <a:xfrm>
              <a:off x="9166483" y="454007"/>
              <a:ext cx="122115" cy="5945205"/>
              <a:chOff x="-238875" y="454007"/>
              <a:chExt cx="122115" cy="5945205"/>
            </a:xfrm>
          </p:grpSpPr>
          <p:cxnSp>
            <p:nvCxnSpPr>
              <p:cNvPr id="206" name="Straight Connector 205"/>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07" name="Group 206"/>
              <p:cNvGrpSpPr/>
              <p:nvPr userDrawn="1"/>
            </p:nvGrpSpPr>
            <p:grpSpPr>
              <a:xfrm rot="5400000">
                <a:off x="-254017" y="5940709"/>
                <a:ext cx="152400" cy="122115"/>
                <a:chOff x="7983415" y="6582508"/>
                <a:chExt cx="152400" cy="486507"/>
              </a:xfrm>
            </p:grpSpPr>
            <p:cxnSp>
              <p:nvCxnSpPr>
                <p:cNvPr id="239" name="Straight Connector 23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8" name="Group 207"/>
              <p:cNvGrpSpPr/>
              <p:nvPr userDrawn="1"/>
            </p:nvGrpSpPr>
            <p:grpSpPr>
              <a:xfrm rot="5400000">
                <a:off x="-254017" y="5467067"/>
                <a:ext cx="152400" cy="122115"/>
                <a:chOff x="7983415" y="6582508"/>
                <a:chExt cx="152400" cy="486507"/>
              </a:xfrm>
            </p:grpSpPr>
            <p:cxnSp>
              <p:nvCxnSpPr>
                <p:cNvPr id="237" name="Straight Connector 23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9" name="Group 208"/>
              <p:cNvGrpSpPr/>
              <p:nvPr userDrawn="1"/>
            </p:nvGrpSpPr>
            <p:grpSpPr>
              <a:xfrm rot="5400000">
                <a:off x="-254017" y="4993425"/>
                <a:ext cx="152400" cy="122115"/>
                <a:chOff x="7983415" y="6582508"/>
                <a:chExt cx="152400" cy="486507"/>
              </a:xfrm>
            </p:grpSpPr>
            <p:cxnSp>
              <p:nvCxnSpPr>
                <p:cNvPr id="235" name="Straight Connector 23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0" name="Group 209"/>
              <p:cNvGrpSpPr/>
              <p:nvPr userDrawn="1"/>
            </p:nvGrpSpPr>
            <p:grpSpPr>
              <a:xfrm rot="5400000">
                <a:off x="-254017" y="4519783"/>
                <a:ext cx="152400" cy="122115"/>
                <a:chOff x="7983415" y="6582508"/>
                <a:chExt cx="152400" cy="486507"/>
              </a:xfrm>
            </p:grpSpPr>
            <p:cxnSp>
              <p:nvCxnSpPr>
                <p:cNvPr id="233" name="Straight Connector 23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4" name="Straight Connector 23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1" name="Group 210"/>
              <p:cNvGrpSpPr/>
              <p:nvPr userDrawn="1"/>
            </p:nvGrpSpPr>
            <p:grpSpPr>
              <a:xfrm rot="5400000">
                <a:off x="-254017" y="4046141"/>
                <a:ext cx="152400" cy="122115"/>
                <a:chOff x="7983415" y="6582508"/>
                <a:chExt cx="152400" cy="486507"/>
              </a:xfrm>
            </p:grpSpPr>
            <p:cxnSp>
              <p:nvCxnSpPr>
                <p:cNvPr id="231" name="Straight Connector 23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2" name="Group 211"/>
              <p:cNvGrpSpPr/>
              <p:nvPr userDrawn="1"/>
            </p:nvGrpSpPr>
            <p:grpSpPr>
              <a:xfrm rot="5400000">
                <a:off x="-254017" y="3572499"/>
                <a:ext cx="152400" cy="122115"/>
                <a:chOff x="7983415" y="6582508"/>
                <a:chExt cx="152400" cy="486507"/>
              </a:xfrm>
            </p:grpSpPr>
            <p:cxnSp>
              <p:nvCxnSpPr>
                <p:cNvPr id="229" name="Straight Connector 22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3" name="Group 212"/>
              <p:cNvGrpSpPr/>
              <p:nvPr userDrawn="1"/>
            </p:nvGrpSpPr>
            <p:grpSpPr>
              <a:xfrm rot="5400000">
                <a:off x="-254017" y="3098857"/>
                <a:ext cx="152400" cy="122115"/>
                <a:chOff x="7983415" y="6582508"/>
                <a:chExt cx="152400" cy="486507"/>
              </a:xfrm>
            </p:grpSpPr>
            <p:cxnSp>
              <p:nvCxnSpPr>
                <p:cNvPr id="227" name="Straight Connector 22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4" name="Group 213"/>
              <p:cNvGrpSpPr/>
              <p:nvPr userDrawn="1"/>
            </p:nvGrpSpPr>
            <p:grpSpPr>
              <a:xfrm rot="5400000">
                <a:off x="-254017" y="2625215"/>
                <a:ext cx="152400" cy="122115"/>
                <a:chOff x="7983415" y="6582508"/>
                <a:chExt cx="152400" cy="486507"/>
              </a:xfrm>
            </p:grpSpPr>
            <p:cxnSp>
              <p:nvCxnSpPr>
                <p:cNvPr id="225" name="Straight Connector 22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5" name="Group 214"/>
              <p:cNvGrpSpPr/>
              <p:nvPr userDrawn="1"/>
            </p:nvGrpSpPr>
            <p:grpSpPr>
              <a:xfrm rot="5400000">
                <a:off x="-254017" y="2151573"/>
                <a:ext cx="152400" cy="122115"/>
                <a:chOff x="7983415" y="6582508"/>
                <a:chExt cx="152400" cy="486507"/>
              </a:xfrm>
            </p:grpSpPr>
            <p:cxnSp>
              <p:nvCxnSpPr>
                <p:cNvPr id="223" name="Straight Connector 22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6" name="Group 215"/>
              <p:cNvGrpSpPr/>
              <p:nvPr userDrawn="1"/>
            </p:nvGrpSpPr>
            <p:grpSpPr>
              <a:xfrm rot="5400000">
                <a:off x="-254017" y="1677931"/>
                <a:ext cx="152400" cy="122115"/>
                <a:chOff x="7983415" y="6582508"/>
                <a:chExt cx="152400" cy="486507"/>
              </a:xfrm>
            </p:grpSpPr>
            <p:cxnSp>
              <p:nvCxnSpPr>
                <p:cNvPr id="221" name="Straight Connector 22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7" name="Group 216"/>
              <p:cNvGrpSpPr/>
              <p:nvPr userDrawn="1"/>
            </p:nvGrpSpPr>
            <p:grpSpPr>
              <a:xfrm rot="5400000">
                <a:off x="-254017" y="997340"/>
                <a:ext cx="152400" cy="122115"/>
                <a:chOff x="7983415" y="6582508"/>
                <a:chExt cx="152400" cy="486507"/>
              </a:xfrm>
            </p:grpSpPr>
            <p:cxnSp>
              <p:nvCxnSpPr>
                <p:cNvPr id="219" name="Straight Connector 21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18" name="Straight Connector 217"/>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0" name="Group 169"/>
            <p:cNvGrpSpPr/>
            <p:nvPr userDrawn="1"/>
          </p:nvGrpSpPr>
          <p:grpSpPr>
            <a:xfrm>
              <a:off x="457731" y="-141165"/>
              <a:ext cx="8226688" cy="122115"/>
              <a:chOff x="457731" y="6582508"/>
              <a:chExt cx="8226688" cy="486507"/>
            </a:xfrm>
          </p:grpSpPr>
          <p:cxnSp>
            <p:nvCxnSpPr>
              <p:cNvPr id="171" name="Straight Connector 170"/>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73" name="Group 172"/>
              <p:cNvGrpSpPr/>
              <p:nvPr userDrawn="1"/>
            </p:nvGrpSpPr>
            <p:grpSpPr>
              <a:xfrm>
                <a:off x="7986158" y="6582508"/>
                <a:ext cx="152400" cy="486507"/>
                <a:chOff x="7983415" y="6582508"/>
                <a:chExt cx="152400" cy="486507"/>
              </a:xfrm>
            </p:grpSpPr>
            <p:cxnSp>
              <p:nvCxnSpPr>
                <p:cNvPr id="204" name="Straight Connector 2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4" name="Group 173"/>
              <p:cNvGrpSpPr/>
              <p:nvPr userDrawn="1"/>
            </p:nvGrpSpPr>
            <p:grpSpPr>
              <a:xfrm>
                <a:off x="7287901" y="6582508"/>
                <a:ext cx="152400" cy="486507"/>
                <a:chOff x="7983415" y="6582508"/>
                <a:chExt cx="152400" cy="486507"/>
              </a:xfrm>
            </p:grpSpPr>
            <p:cxnSp>
              <p:nvCxnSpPr>
                <p:cNvPr id="202" name="Straight Connector 2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5" name="Group 174"/>
              <p:cNvGrpSpPr/>
              <p:nvPr userDrawn="1"/>
            </p:nvGrpSpPr>
            <p:grpSpPr>
              <a:xfrm>
                <a:off x="6589644" y="6582508"/>
                <a:ext cx="152400" cy="486507"/>
                <a:chOff x="7983415" y="6582508"/>
                <a:chExt cx="152400" cy="486507"/>
              </a:xfrm>
            </p:grpSpPr>
            <p:cxnSp>
              <p:nvCxnSpPr>
                <p:cNvPr id="200" name="Straight Connector 1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6" name="Group 175"/>
              <p:cNvGrpSpPr/>
              <p:nvPr userDrawn="1"/>
            </p:nvGrpSpPr>
            <p:grpSpPr>
              <a:xfrm>
                <a:off x="5891387" y="6582508"/>
                <a:ext cx="152400" cy="486507"/>
                <a:chOff x="7983415" y="6582508"/>
                <a:chExt cx="152400" cy="486507"/>
              </a:xfrm>
            </p:grpSpPr>
            <p:cxnSp>
              <p:nvCxnSpPr>
                <p:cNvPr id="198" name="Straight Connector 19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7" name="Group 176"/>
              <p:cNvGrpSpPr/>
              <p:nvPr userDrawn="1"/>
            </p:nvGrpSpPr>
            <p:grpSpPr>
              <a:xfrm>
                <a:off x="5193130" y="6582508"/>
                <a:ext cx="152400" cy="486507"/>
                <a:chOff x="7983415" y="6582508"/>
                <a:chExt cx="152400" cy="486507"/>
              </a:xfrm>
            </p:grpSpPr>
            <p:cxnSp>
              <p:nvCxnSpPr>
                <p:cNvPr id="196" name="Straight Connector 19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8" name="Group 177"/>
              <p:cNvGrpSpPr/>
              <p:nvPr userDrawn="1"/>
            </p:nvGrpSpPr>
            <p:grpSpPr>
              <a:xfrm>
                <a:off x="4494873" y="6582508"/>
                <a:ext cx="152400" cy="486507"/>
                <a:chOff x="7983415" y="6582508"/>
                <a:chExt cx="152400" cy="486507"/>
              </a:xfrm>
            </p:grpSpPr>
            <p:cxnSp>
              <p:nvCxnSpPr>
                <p:cNvPr id="194" name="Straight Connector 19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9" name="Group 178"/>
              <p:cNvGrpSpPr/>
              <p:nvPr userDrawn="1"/>
            </p:nvGrpSpPr>
            <p:grpSpPr>
              <a:xfrm>
                <a:off x="3796616" y="6582508"/>
                <a:ext cx="152400" cy="486507"/>
                <a:chOff x="7983415" y="6582508"/>
                <a:chExt cx="152400" cy="486507"/>
              </a:xfrm>
            </p:grpSpPr>
            <p:cxnSp>
              <p:nvCxnSpPr>
                <p:cNvPr id="192" name="Straight Connector 19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0" name="Group 179"/>
              <p:cNvGrpSpPr/>
              <p:nvPr userDrawn="1"/>
            </p:nvGrpSpPr>
            <p:grpSpPr>
              <a:xfrm>
                <a:off x="3098359" y="6582508"/>
                <a:ext cx="152400" cy="486507"/>
                <a:chOff x="7983415" y="6582508"/>
                <a:chExt cx="152400" cy="486507"/>
              </a:xfrm>
            </p:grpSpPr>
            <p:cxnSp>
              <p:nvCxnSpPr>
                <p:cNvPr id="190" name="Straight Connector 18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1" name="Group 180"/>
              <p:cNvGrpSpPr/>
              <p:nvPr userDrawn="1"/>
            </p:nvGrpSpPr>
            <p:grpSpPr>
              <a:xfrm>
                <a:off x="2400102" y="6582508"/>
                <a:ext cx="152400" cy="486507"/>
                <a:chOff x="7983415" y="6582508"/>
                <a:chExt cx="152400" cy="486507"/>
              </a:xfrm>
            </p:grpSpPr>
            <p:cxnSp>
              <p:nvCxnSpPr>
                <p:cNvPr id="188" name="Straight Connector 18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2" name="Group 181"/>
              <p:cNvGrpSpPr/>
              <p:nvPr userDrawn="1"/>
            </p:nvGrpSpPr>
            <p:grpSpPr>
              <a:xfrm>
                <a:off x="1701845" y="6582508"/>
                <a:ext cx="152400" cy="486507"/>
                <a:chOff x="7983415" y="6582508"/>
                <a:chExt cx="152400" cy="486507"/>
              </a:xfrm>
            </p:grpSpPr>
            <p:cxnSp>
              <p:nvCxnSpPr>
                <p:cNvPr id="186" name="Straight Connector 18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3" name="Group 182"/>
              <p:cNvGrpSpPr/>
              <p:nvPr userDrawn="1"/>
            </p:nvGrpSpPr>
            <p:grpSpPr>
              <a:xfrm>
                <a:off x="1003588" y="6582508"/>
                <a:ext cx="152400" cy="486507"/>
                <a:chOff x="7983415" y="6582508"/>
                <a:chExt cx="152400" cy="486507"/>
              </a:xfrm>
            </p:grpSpPr>
            <p:cxnSp>
              <p:nvCxnSpPr>
                <p:cNvPr id="184" name="Straight Connector 18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4" name="Slide Number Placeholder 3">
            <a:extLst>
              <a:ext uri="{FF2B5EF4-FFF2-40B4-BE49-F238E27FC236}">
                <a16:creationId xmlns:a16="http://schemas.microsoft.com/office/drawing/2014/main" id="{8715B737-448D-0E4B-8F75-F7CF6BC9E56F}"/>
              </a:ext>
            </a:extLst>
          </p:cNvPr>
          <p:cNvSpPr>
            <a:spLocks noGrp="1"/>
          </p:cNvSpPr>
          <p:nvPr>
            <p:ph type="sldNum" sz="quarter" idx="12"/>
          </p:nvPr>
        </p:nvSpPr>
        <p:spPr/>
        <p:txBody>
          <a:bodyPr/>
          <a:lstStyle/>
          <a:p>
            <a:fld id="{6809F770-0487-C844-B5CD-7CCE6C86BD15}" type="slidenum">
              <a:rPr lang="en-US" smtClean="0"/>
              <a:pPr/>
              <a:t>‹#›</a:t>
            </a:fld>
            <a:endParaRPr lang="en-US" dirty="0"/>
          </a:p>
        </p:txBody>
      </p:sp>
    </p:spTree>
    <p:extLst>
      <p:ext uri="{BB962C8B-B14F-4D97-AF65-F5344CB8AC3E}">
        <p14:creationId xmlns:p14="http://schemas.microsoft.com/office/powerpoint/2010/main" val="3070612300"/>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1">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p>
        </p:txBody>
      </p:sp>
      <p:sp>
        <p:nvSpPr>
          <p:cNvPr id="3" name="Content Placeholder 2"/>
          <p:cNvSpPr>
            <a:spLocks noGrp="1"/>
          </p:cNvSpPr>
          <p:nvPr>
            <p:ph idx="1"/>
          </p:nvPr>
        </p:nvSpPr>
        <p:spPr>
          <a:xfrm>
            <a:off x="610309" y="1816101"/>
            <a:ext cx="7252752" cy="458311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2" name="Text Placeholder 2"/>
          <p:cNvSpPr>
            <a:spLocks noGrp="1"/>
          </p:cNvSpPr>
          <p:nvPr>
            <p:ph type="body" idx="10"/>
          </p:nvPr>
        </p:nvSpPr>
        <p:spPr>
          <a:xfrm>
            <a:off x="612773" y="1134599"/>
            <a:ext cx="10969627" cy="536519"/>
          </a:xfrm>
        </p:spPr>
        <p:txBody>
          <a:bodyPr anchor="t">
            <a:noAutofit/>
          </a:bodyPr>
          <a:lstStyle>
            <a:lvl1pPr marL="0" indent="0">
              <a:buNone/>
              <a:defRPr sz="15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53" name="Content Placeholder 2"/>
          <p:cNvSpPr>
            <a:spLocks noGrp="1"/>
          </p:cNvSpPr>
          <p:nvPr>
            <p:ph idx="12"/>
          </p:nvPr>
        </p:nvSpPr>
        <p:spPr>
          <a:xfrm>
            <a:off x="8058383" y="1816101"/>
            <a:ext cx="3520837" cy="458311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66" name="Group 165"/>
          <p:cNvGrpSpPr/>
          <p:nvPr userDrawn="1"/>
        </p:nvGrpSpPr>
        <p:grpSpPr>
          <a:xfrm>
            <a:off x="-201766" y="-141165"/>
            <a:ext cx="12586564" cy="7136527"/>
            <a:chOff x="-151325" y="-141165"/>
            <a:chExt cx="9439923" cy="7136527"/>
          </a:xfrm>
        </p:grpSpPr>
        <p:grpSp>
          <p:nvGrpSpPr>
            <p:cNvPr id="167" name="Group 166"/>
            <p:cNvGrpSpPr/>
            <p:nvPr userDrawn="1"/>
          </p:nvGrpSpPr>
          <p:grpSpPr>
            <a:xfrm>
              <a:off x="457731" y="6873247"/>
              <a:ext cx="8226688" cy="122115"/>
              <a:chOff x="457731" y="6582508"/>
              <a:chExt cx="8226688" cy="486507"/>
            </a:xfrm>
          </p:grpSpPr>
          <p:cxnSp>
            <p:nvCxnSpPr>
              <p:cNvPr id="276" name="Straight Connector 275"/>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7" name="Straight Connector 276"/>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78" name="Group 277"/>
              <p:cNvGrpSpPr/>
              <p:nvPr userDrawn="1"/>
            </p:nvGrpSpPr>
            <p:grpSpPr>
              <a:xfrm>
                <a:off x="7986158" y="6582508"/>
                <a:ext cx="152400" cy="486507"/>
                <a:chOff x="7983415" y="6582508"/>
                <a:chExt cx="152400" cy="486507"/>
              </a:xfrm>
            </p:grpSpPr>
            <p:cxnSp>
              <p:nvCxnSpPr>
                <p:cNvPr id="309" name="Straight Connector 30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0" name="Straight Connector 30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9" name="Group 278"/>
              <p:cNvGrpSpPr/>
              <p:nvPr userDrawn="1"/>
            </p:nvGrpSpPr>
            <p:grpSpPr>
              <a:xfrm>
                <a:off x="7287901" y="6582508"/>
                <a:ext cx="152400" cy="486507"/>
                <a:chOff x="7983415" y="6582508"/>
                <a:chExt cx="152400" cy="486507"/>
              </a:xfrm>
            </p:grpSpPr>
            <p:cxnSp>
              <p:nvCxnSpPr>
                <p:cNvPr id="307" name="Straight Connector 30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0" name="Group 279"/>
              <p:cNvGrpSpPr/>
              <p:nvPr userDrawn="1"/>
            </p:nvGrpSpPr>
            <p:grpSpPr>
              <a:xfrm>
                <a:off x="6589644" y="6582508"/>
                <a:ext cx="152400" cy="486507"/>
                <a:chOff x="7983415" y="6582508"/>
                <a:chExt cx="152400" cy="486507"/>
              </a:xfrm>
            </p:grpSpPr>
            <p:cxnSp>
              <p:nvCxnSpPr>
                <p:cNvPr id="305" name="Straight Connector 30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1" name="Group 280"/>
              <p:cNvGrpSpPr/>
              <p:nvPr userDrawn="1"/>
            </p:nvGrpSpPr>
            <p:grpSpPr>
              <a:xfrm>
                <a:off x="5891387" y="6582508"/>
                <a:ext cx="152400" cy="486507"/>
                <a:chOff x="7983415" y="6582508"/>
                <a:chExt cx="152400" cy="486507"/>
              </a:xfrm>
            </p:grpSpPr>
            <p:cxnSp>
              <p:nvCxnSpPr>
                <p:cNvPr id="303" name="Straight Connector 30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2" name="Group 281"/>
              <p:cNvGrpSpPr/>
              <p:nvPr userDrawn="1"/>
            </p:nvGrpSpPr>
            <p:grpSpPr>
              <a:xfrm>
                <a:off x="5193130" y="6582508"/>
                <a:ext cx="152400" cy="486507"/>
                <a:chOff x="7983415" y="6582508"/>
                <a:chExt cx="152400" cy="486507"/>
              </a:xfrm>
            </p:grpSpPr>
            <p:cxnSp>
              <p:nvCxnSpPr>
                <p:cNvPr id="301" name="Straight Connector 30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3" name="Group 282"/>
              <p:cNvGrpSpPr/>
              <p:nvPr userDrawn="1"/>
            </p:nvGrpSpPr>
            <p:grpSpPr>
              <a:xfrm>
                <a:off x="4494873" y="6582508"/>
                <a:ext cx="152400" cy="486507"/>
                <a:chOff x="7983415" y="6582508"/>
                <a:chExt cx="152400" cy="486507"/>
              </a:xfrm>
            </p:grpSpPr>
            <p:cxnSp>
              <p:nvCxnSpPr>
                <p:cNvPr id="299" name="Straight Connector 29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0" name="Straight Connector 29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4" name="Group 283"/>
              <p:cNvGrpSpPr/>
              <p:nvPr userDrawn="1"/>
            </p:nvGrpSpPr>
            <p:grpSpPr>
              <a:xfrm>
                <a:off x="3796616" y="6582508"/>
                <a:ext cx="152400" cy="486507"/>
                <a:chOff x="7983415" y="6582508"/>
                <a:chExt cx="152400" cy="486507"/>
              </a:xfrm>
            </p:grpSpPr>
            <p:cxnSp>
              <p:nvCxnSpPr>
                <p:cNvPr id="297" name="Straight Connector 2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5" name="Group 284"/>
              <p:cNvGrpSpPr/>
              <p:nvPr userDrawn="1"/>
            </p:nvGrpSpPr>
            <p:grpSpPr>
              <a:xfrm>
                <a:off x="3098359" y="6582508"/>
                <a:ext cx="152400" cy="486507"/>
                <a:chOff x="7983415" y="6582508"/>
                <a:chExt cx="152400" cy="486507"/>
              </a:xfrm>
            </p:grpSpPr>
            <p:cxnSp>
              <p:nvCxnSpPr>
                <p:cNvPr id="295" name="Straight Connector 2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6" name="Straight Connector 2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6" name="Group 285"/>
              <p:cNvGrpSpPr/>
              <p:nvPr userDrawn="1"/>
            </p:nvGrpSpPr>
            <p:grpSpPr>
              <a:xfrm>
                <a:off x="2400102" y="6582508"/>
                <a:ext cx="152400" cy="486507"/>
                <a:chOff x="7983415" y="6582508"/>
                <a:chExt cx="152400" cy="486507"/>
              </a:xfrm>
            </p:grpSpPr>
            <p:cxnSp>
              <p:nvCxnSpPr>
                <p:cNvPr id="293" name="Straight Connector 29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7" name="Group 286"/>
              <p:cNvGrpSpPr/>
              <p:nvPr userDrawn="1"/>
            </p:nvGrpSpPr>
            <p:grpSpPr>
              <a:xfrm>
                <a:off x="1701845" y="6582508"/>
                <a:ext cx="152400" cy="486507"/>
                <a:chOff x="7983415" y="6582508"/>
                <a:chExt cx="152400" cy="486507"/>
              </a:xfrm>
            </p:grpSpPr>
            <p:cxnSp>
              <p:nvCxnSpPr>
                <p:cNvPr id="291" name="Straight Connector 29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8" name="Group 287"/>
              <p:cNvGrpSpPr/>
              <p:nvPr userDrawn="1"/>
            </p:nvGrpSpPr>
            <p:grpSpPr>
              <a:xfrm>
                <a:off x="1003588" y="6582508"/>
                <a:ext cx="152400" cy="486507"/>
                <a:chOff x="7983415" y="6582508"/>
                <a:chExt cx="152400" cy="486507"/>
              </a:xfrm>
            </p:grpSpPr>
            <p:cxnSp>
              <p:nvCxnSpPr>
                <p:cNvPr id="289" name="Straight Connector 28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68" name="Group 167"/>
            <p:cNvGrpSpPr/>
            <p:nvPr userDrawn="1"/>
          </p:nvGrpSpPr>
          <p:grpSpPr>
            <a:xfrm>
              <a:off x="-151325" y="454007"/>
              <a:ext cx="122115" cy="5945205"/>
              <a:chOff x="-238875" y="454007"/>
              <a:chExt cx="122115" cy="5945205"/>
            </a:xfrm>
          </p:grpSpPr>
          <p:cxnSp>
            <p:nvCxnSpPr>
              <p:cNvPr id="241" name="Straight Connector 240"/>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42" name="Group 241"/>
              <p:cNvGrpSpPr/>
              <p:nvPr userDrawn="1"/>
            </p:nvGrpSpPr>
            <p:grpSpPr>
              <a:xfrm rot="5400000">
                <a:off x="-254017" y="5940709"/>
                <a:ext cx="152400" cy="122115"/>
                <a:chOff x="7983415" y="6582508"/>
                <a:chExt cx="152400" cy="486507"/>
              </a:xfrm>
            </p:grpSpPr>
            <p:cxnSp>
              <p:nvCxnSpPr>
                <p:cNvPr id="274" name="Straight Connector 27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5" name="Straight Connector 27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3" name="Group 242"/>
              <p:cNvGrpSpPr/>
              <p:nvPr userDrawn="1"/>
            </p:nvGrpSpPr>
            <p:grpSpPr>
              <a:xfrm rot="5400000">
                <a:off x="-254017" y="5467067"/>
                <a:ext cx="152400" cy="122115"/>
                <a:chOff x="7983415" y="6582508"/>
                <a:chExt cx="152400" cy="486507"/>
              </a:xfrm>
            </p:grpSpPr>
            <p:cxnSp>
              <p:nvCxnSpPr>
                <p:cNvPr id="272" name="Straight Connector 27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3" name="Straight Connector 27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4" name="Group 243"/>
              <p:cNvGrpSpPr/>
              <p:nvPr userDrawn="1"/>
            </p:nvGrpSpPr>
            <p:grpSpPr>
              <a:xfrm rot="5400000">
                <a:off x="-254017" y="4993425"/>
                <a:ext cx="152400" cy="122115"/>
                <a:chOff x="7983415" y="6582508"/>
                <a:chExt cx="152400" cy="486507"/>
              </a:xfrm>
            </p:grpSpPr>
            <p:cxnSp>
              <p:nvCxnSpPr>
                <p:cNvPr id="270" name="Straight Connector 26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5" name="Group 244"/>
              <p:cNvGrpSpPr/>
              <p:nvPr userDrawn="1"/>
            </p:nvGrpSpPr>
            <p:grpSpPr>
              <a:xfrm rot="5400000">
                <a:off x="-254017" y="4519783"/>
                <a:ext cx="152400" cy="122115"/>
                <a:chOff x="7983415" y="6582508"/>
                <a:chExt cx="152400" cy="486507"/>
              </a:xfrm>
            </p:grpSpPr>
            <p:cxnSp>
              <p:nvCxnSpPr>
                <p:cNvPr id="268" name="Straight Connector 26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9" name="Straight Connector 26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6" name="Group 245"/>
              <p:cNvGrpSpPr/>
              <p:nvPr userDrawn="1"/>
            </p:nvGrpSpPr>
            <p:grpSpPr>
              <a:xfrm rot="5400000">
                <a:off x="-254017" y="4046141"/>
                <a:ext cx="152400" cy="122115"/>
                <a:chOff x="7983415" y="6582508"/>
                <a:chExt cx="152400" cy="486507"/>
              </a:xfrm>
            </p:grpSpPr>
            <p:cxnSp>
              <p:nvCxnSpPr>
                <p:cNvPr id="266" name="Straight Connector 26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7" name="Group 246"/>
              <p:cNvGrpSpPr/>
              <p:nvPr userDrawn="1"/>
            </p:nvGrpSpPr>
            <p:grpSpPr>
              <a:xfrm rot="5400000">
                <a:off x="-254017" y="3572499"/>
                <a:ext cx="152400" cy="122115"/>
                <a:chOff x="7983415" y="6582508"/>
                <a:chExt cx="152400" cy="486507"/>
              </a:xfrm>
            </p:grpSpPr>
            <p:cxnSp>
              <p:nvCxnSpPr>
                <p:cNvPr id="264" name="Straight Connector 26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8" name="Group 247"/>
              <p:cNvGrpSpPr/>
              <p:nvPr userDrawn="1"/>
            </p:nvGrpSpPr>
            <p:grpSpPr>
              <a:xfrm rot="5400000">
                <a:off x="-254017" y="3098857"/>
                <a:ext cx="152400" cy="122115"/>
                <a:chOff x="7983415" y="6582508"/>
                <a:chExt cx="152400" cy="486507"/>
              </a:xfrm>
            </p:grpSpPr>
            <p:cxnSp>
              <p:nvCxnSpPr>
                <p:cNvPr id="262" name="Straight Connector 26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9" name="Group 248"/>
              <p:cNvGrpSpPr/>
              <p:nvPr userDrawn="1"/>
            </p:nvGrpSpPr>
            <p:grpSpPr>
              <a:xfrm rot="5400000">
                <a:off x="-254017" y="2625215"/>
                <a:ext cx="152400" cy="122115"/>
                <a:chOff x="7983415" y="6582508"/>
                <a:chExt cx="152400" cy="486507"/>
              </a:xfrm>
            </p:grpSpPr>
            <p:cxnSp>
              <p:nvCxnSpPr>
                <p:cNvPr id="260" name="Straight Connector 25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0" name="Group 249"/>
              <p:cNvGrpSpPr/>
              <p:nvPr userDrawn="1"/>
            </p:nvGrpSpPr>
            <p:grpSpPr>
              <a:xfrm rot="5400000">
                <a:off x="-254017" y="2151573"/>
                <a:ext cx="152400" cy="122115"/>
                <a:chOff x="7983415" y="6582508"/>
                <a:chExt cx="152400" cy="486507"/>
              </a:xfrm>
            </p:grpSpPr>
            <p:cxnSp>
              <p:nvCxnSpPr>
                <p:cNvPr id="258" name="Straight Connector 25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1" name="Group 250"/>
              <p:cNvGrpSpPr/>
              <p:nvPr userDrawn="1"/>
            </p:nvGrpSpPr>
            <p:grpSpPr>
              <a:xfrm rot="5400000">
                <a:off x="-254017" y="1677931"/>
                <a:ext cx="152400" cy="122115"/>
                <a:chOff x="7983415" y="6582508"/>
                <a:chExt cx="152400" cy="486507"/>
              </a:xfrm>
            </p:grpSpPr>
            <p:cxnSp>
              <p:nvCxnSpPr>
                <p:cNvPr id="256" name="Straight Connector 25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2" name="Group 251"/>
              <p:cNvGrpSpPr/>
              <p:nvPr userDrawn="1"/>
            </p:nvGrpSpPr>
            <p:grpSpPr>
              <a:xfrm rot="5400000">
                <a:off x="-254017" y="997340"/>
                <a:ext cx="152400" cy="122115"/>
                <a:chOff x="7983415" y="6582508"/>
                <a:chExt cx="152400" cy="486507"/>
              </a:xfrm>
            </p:grpSpPr>
            <p:cxnSp>
              <p:nvCxnSpPr>
                <p:cNvPr id="254" name="Straight Connector 25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53" name="Straight Connector 252"/>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9" name="Group 168"/>
            <p:cNvGrpSpPr/>
            <p:nvPr userDrawn="1"/>
          </p:nvGrpSpPr>
          <p:grpSpPr>
            <a:xfrm>
              <a:off x="9166483" y="454007"/>
              <a:ext cx="122115" cy="5945205"/>
              <a:chOff x="-238875" y="454007"/>
              <a:chExt cx="122115" cy="5945205"/>
            </a:xfrm>
          </p:grpSpPr>
          <p:cxnSp>
            <p:nvCxnSpPr>
              <p:cNvPr id="206" name="Straight Connector 205"/>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07" name="Group 206"/>
              <p:cNvGrpSpPr/>
              <p:nvPr userDrawn="1"/>
            </p:nvGrpSpPr>
            <p:grpSpPr>
              <a:xfrm rot="5400000">
                <a:off x="-254017" y="5940709"/>
                <a:ext cx="152400" cy="122115"/>
                <a:chOff x="7983415" y="6582508"/>
                <a:chExt cx="152400" cy="486507"/>
              </a:xfrm>
            </p:grpSpPr>
            <p:cxnSp>
              <p:nvCxnSpPr>
                <p:cNvPr id="239" name="Straight Connector 23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8" name="Group 207"/>
              <p:cNvGrpSpPr/>
              <p:nvPr userDrawn="1"/>
            </p:nvGrpSpPr>
            <p:grpSpPr>
              <a:xfrm rot="5400000">
                <a:off x="-254017" y="5467067"/>
                <a:ext cx="152400" cy="122115"/>
                <a:chOff x="7983415" y="6582508"/>
                <a:chExt cx="152400" cy="486507"/>
              </a:xfrm>
            </p:grpSpPr>
            <p:cxnSp>
              <p:nvCxnSpPr>
                <p:cNvPr id="237" name="Straight Connector 23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9" name="Group 208"/>
              <p:cNvGrpSpPr/>
              <p:nvPr userDrawn="1"/>
            </p:nvGrpSpPr>
            <p:grpSpPr>
              <a:xfrm rot="5400000">
                <a:off x="-254017" y="4993425"/>
                <a:ext cx="152400" cy="122115"/>
                <a:chOff x="7983415" y="6582508"/>
                <a:chExt cx="152400" cy="486507"/>
              </a:xfrm>
            </p:grpSpPr>
            <p:cxnSp>
              <p:nvCxnSpPr>
                <p:cNvPr id="235" name="Straight Connector 23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0" name="Group 209"/>
              <p:cNvGrpSpPr/>
              <p:nvPr userDrawn="1"/>
            </p:nvGrpSpPr>
            <p:grpSpPr>
              <a:xfrm rot="5400000">
                <a:off x="-254017" y="4519783"/>
                <a:ext cx="152400" cy="122115"/>
                <a:chOff x="7983415" y="6582508"/>
                <a:chExt cx="152400" cy="486507"/>
              </a:xfrm>
            </p:grpSpPr>
            <p:cxnSp>
              <p:nvCxnSpPr>
                <p:cNvPr id="233" name="Straight Connector 23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4" name="Straight Connector 23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1" name="Group 210"/>
              <p:cNvGrpSpPr/>
              <p:nvPr userDrawn="1"/>
            </p:nvGrpSpPr>
            <p:grpSpPr>
              <a:xfrm rot="5400000">
                <a:off x="-254017" y="4046141"/>
                <a:ext cx="152400" cy="122115"/>
                <a:chOff x="7983415" y="6582508"/>
                <a:chExt cx="152400" cy="486507"/>
              </a:xfrm>
            </p:grpSpPr>
            <p:cxnSp>
              <p:nvCxnSpPr>
                <p:cNvPr id="231" name="Straight Connector 23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2" name="Group 211"/>
              <p:cNvGrpSpPr/>
              <p:nvPr userDrawn="1"/>
            </p:nvGrpSpPr>
            <p:grpSpPr>
              <a:xfrm rot="5400000">
                <a:off x="-254017" y="3572499"/>
                <a:ext cx="152400" cy="122115"/>
                <a:chOff x="7983415" y="6582508"/>
                <a:chExt cx="152400" cy="486507"/>
              </a:xfrm>
            </p:grpSpPr>
            <p:cxnSp>
              <p:nvCxnSpPr>
                <p:cNvPr id="229" name="Straight Connector 22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3" name="Group 212"/>
              <p:cNvGrpSpPr/>
              <p:nvPr userDrawn="1"/>
            </p:nvGrpSpPr>
            <p:grpSpPr>
              <a:xfrm rot="5400000">
                <a:off x="-254017" y="3098857"/>
                <a:ext cx="152400" cy="122115"/>
                <a:chOff x="7983415" y="6582508"/>
                <a:chExt cx="152400" cy="486507"/>
              </a:xfrm>
            </p:grpSpPr>
            <p:cxnSp>
              <p:nvCxnSpPr>
                <p:cNvPr id="227" name="Straight Connector 22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4" name="Group 213"/>
              <p:cNvGrpSpPr/>
              <p:nvPr userDrawn="1"/>
            </p:nvGrpSpPr>
            <p:grpSpPr>
              <a:xfrm rot="5400000">
                <a:off x="-254017" y="2625215"/>
                <a:ext cx="152400" cy="122115"/>
                <a:chOff x="7983415" y="6582508"/>
                <a:chExt cx="152400" cy="486507"/>
              </a:xfrm>
            </p:grpSpPr>
            <p:cxnSp>
              <p:nvCxnSpPr>
                <p:cNvPr id="225" name="Straight Connector 22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5" name="Group 214"/>
              <p:cNvGrpSpPr/>
              <p:nvPr userDrawn="1"/>
            </p:nvGrpSpPr>
            <p:grpSpPr>
              <a:xfrm rot="5400000">
                <a:off x="-254017" y="2151573"/>
                <a:ext cx="152400" cy="122115"/>
                <a:chOff x="7983415" y="6582508"/>
                <a:chExt cx="152400" cy="486507"/>
              </a:xfrm>
            </p:grpSpPr>
            <p:cxnSp>
              <p:nvCxnSpPr>
                <p:cNvPr id="223" name="Straight Connector 22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6" name="Group 215"/>
              <p:cNvGrpSpPr/>
              <p:nvPr userDrawn="1"/>
            </p:nvGrpSpPr>
            <p:grpSpPr>
              <a:xfrm rot="5400000">
                <a:off x="-254017" y="1677931"/>
                <a:ext cx="152400" cy="122115"/>
                <a:chOff x="7983415" y="6582508"/>
                <a:chExt cx="152400" cy="486507"/>
              </a:xfrm>
            </p:grpSpPr>
            <p:cxnSp>
              <p:nvCxnSpPr>
                <p:cNvPr id="221" name="Straight Connector 22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7" name="Group 216"/>
              <p:cNvGrpSpPr/>
              <p:nvPr userDrawn="1"/>
            </p:nvGrpSpPr>
            <p:grpSpPr>
              <a:xfrm rot="5400000">
                <a:off x="-254017" y="997340"/>
                <a:ext cx="152400" cy="122115"/>
                <a:chOff x="7983415" y="6582508"/>
                <a:chExt cx="152400" cy="486507"/>
              </a:xfrm>
            </p:grpSpPr>
            <p:cxnSp>
              <p:nvCxnSpPr>
                <p:cNvPr id="219" name="Straight Connector 21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18" name="Straight Connector 217"/>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0" name="Group 169"/>
            <p:cNvGrpSpPr/>
            <p:nvPr userDrawn="1"/>
          </p:nvGrpSpPr>
          <p:grpSpPr>
            <a:xfrm>
              <a:off x="457731" y="-141165"/>
              <a:ext cx="8226688" cy="122115"/>
              <a:chOff x="457731" y="6582508"/>
              <a:chExt cx="8226688" cy="486507"/>
            </a:xfrm>
          </p:grpSpPr>
          <p:cxnSp>
            <p:nvCxnSpPr>
              <p:cNvPr id="171" name="Straight Connector 170"/>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73" name="Group 172"/>
              <p:cNvGrpSpPr/>
              <p:nvPr userDrawn="1"/>
            </p:nvGrpSpPr>
            <p:grpSpPr>
              <a:xfrm>
                <a:off x="7986158" y="6582508"/>
                <a:ext cx="152400" cy="486507"/>
                <a:chOff x="7983415" y="6582508"/>
                <a:chExt cx="152400" cy="486507"/>
              </a:xfrm>
            </p:grpSpPr>
            <p:cxnSp>
              <p:nvCxnSpPr>
                <p:cNvPr id="204" name="Straight Connector 2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4" name="Group 173"/>
              <p:cNvGrpSpPr/>
              <p:nvPr userDrawn="1"/>
            </p:nvGrpSpPr>
            <p:grpSpPr>
              <a:xfrm>
                <a:off x="7287901" y="6582508"/>
                <a:ext cx="152400" cy="486507"/>
                <a:chOff x="7983415" y="6582508"/>
                <a:chExt cx="152400" cy="486507"/>
              </a:xfrm>
            </p:grpSpPr>
            <p:cxnSp>
              <p:nvCxnSpPr>
                <p:cNvPr id="202" name="Straight Connector 2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5" name="Group 174"/>
              <p:cNvGrpSpPr/>
              <p:nvPr userDrawn="1"/>
            </p:nvGrpSpPr>
            <p:grpSpPr>
              <a:xfrm>
                <a:off x="6589644" y="6582508"/>
                <a:ext cx="152400" cy="486507"/>
                <a:chOff x="7983415" y="6582508"/>
                <a:chExt cx="152400" cy="486507"/>
              </a:xfrm>
            </p:grpSpPr>
            <p:cxnSp>
              <p:nvCxnSpPr>
                <p:cNvPr id="200" name="Straight Connector 1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6" name="Group 175"/>
              <p:cNvGrpSpPr/>
              <p:nvPr userDrawn="1"/>
            </p:nvGrpSpPr>
            <p:grpSpPr>
              <a:xfrm>
                <a:off x="5891387" y="6582508"/>
                <a:ext cx="152400" cy="486507"/>
                <a:chOff x="7983415" y="6582508"/>
                <a:chExt cx="152400" cy="486507"/>
              </a:xfrm>
            </p:grpSpPr>
            <p:cxnSp>
              <p:nvCxnSpPr>
                <p:cNvPr id="198" name="Straight Connector 19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7" name="Group 176"/>
              <p:cNvGrpSpPr/>
              <p:nvPr userDrawn="1"/>
            </p:nvGrpSpPr>
            <p:grpSpPr>
              <a:xfrm>
                <a:off x="5193130" y="6582508"/>
                <a:ext cx="152400" cy="486507"/>
                <a:chOff x="7983415" y="6582508"/>
                <a:chExt cx="152400" cy="486507"/>
              </a:xfrm>
            </p:grpSpPr>
            <p:cxnSp>
              <p:nvCxnSpPr>
                <p:cNvPr id="196" name="Straight Connector 19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8" name="Group 177"/>
              <p:cNvGrpSpPr/>
              <p:nvPr userDrawn="1"/>
            </p:nvGrpSpPr>
            <p:grpSpPr>
              <a:xfrm>
                <a:off x="4494873" y="6582508"/>
                <a:ext cx="152400" cy="486507"/>
                <a:chOff x="7983415" y="6582508"/>
                <a:chExt cx="152400" cy="486507"/>
              </a:xfrm>
            </p:grpSpPr>
            <p:cxnSp>
              <p:nvCxnSpPr>
                <p:cNvPr id="194" name="Straight Connector 19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9" name="Group 178"/>
              <p:cNvGrpSpPr/>
              <p:nvPr userDrawn="1"/>
            </p:nvGrpSpPr>
            <p:grpSpPr>
              <a:xfrm>
                <a:off x="3796616" y="6582508"/>
                <a:ext cx="152400" cy="486507"/>
                <a:chOff x="7983415" y="6582508"/>
                <a:chExt cx="152400" cy="486507"/>
              </a:xfrm>
            </p:grpSpPr>
            <p:cxnSp>
              <p:nvCxnSpPr>
                <p:cNvPr id="192" name="Straight Connector 19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0" name="Group 179"/>
              <p:cNvGrpSpPr/>
              <p:nvPr userDrawn="1"/>
            </p:nvGrpSpPr>
            <p:grpSpPr>
              <a:xfrm>
                <a:off x="3098359" y="6582508"/>
                <a:ext cx="152400" cy="486507"/>
                <a:chOff x="7983415" y="6582508"/>
                <a:chExt cx="152400" cy="486507"/>
              </a:xfrm>
            </p:grpSpPr>
            <p:cxnSp>
              <p:nvCxnSpPr>
                <p:cNvPr id="190" name="Straight Connector 18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1" name="Group 180"/>
              <p:cNvGrpSpPr/>
              <p:nvPr userDrawn="1"/>
            </p:nvGrpSpPr>
            <p:grpSpPr>
              <a:xfrm>
                <a:off x="2400102" y="6582508"/>
                <a:ext cx="152400" cy="486507"/>
                <a:chOff x="7983415" y="6582508"/>
                <a:chExt cx="152400" cy="486507"/>
              </a:xfrm>
            </p:grpSpPr>
            <p:cxnSp>
              <p:nvCxnSpPr>
                <p:cNvPr id="188" name="Straight Connector 18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2" name="Group 181"/>
              <p:cNvGrpSpPr/>
              <p:nvPr userDrawn="1"/>
            </p:nvGrpSpPr>
            <p:grpSpPr>
              <a:xfrm>
                <a:off x="1701845" y="6582508"/>
                <a:ext cx="152400" cy="486507"/>
                <a:chOff x="7983415" y="6582508"/>
                <a:chExt cx="152400" cy="486507"/>
              </a:xfrm>
            </p:grpSpPr>
            <p:cxnSp>
              <p:nvCxnSpPr>
                <p:cNvPr id="186" name="Straight Connector 18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3" name="Group 182"/>
              <p:cNvGrpSpPr/>
              <p:nvPr userDrawn="1"/>
            </p:nvGrpSpPr>
            <p:grpSpPr>
              <a:xfrm>
                <a:off x="1003588" y="6582508"/>
                <a:ext cx="152400" cy="486507"/>
                <a:chOff x="7983415" y="6582508"/>
                <a:chExt cx="152400" cy="486507"/>
              </a:xfrm>
            </p:grpSpPr>
            <p:cxnSp>
              <p:nvCxnSpPr>
                <p:cNvPr id="184" name="Straight Connector 18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4" name="Slide Number Placeholder 3">
            <a:extLst>
              <a:ext uri="{FF2B5EF4-FFF2-40B4-BE49-F238E27FC236}">
                <a16:creationId xmlns:a16="http://schemas.microsoft.com/office/drawing/2014/main" id="{CFA567A6-70E0-F04B-9349-FECD050E552C}"/>
              </a:ext>
            </a:extLst>
          </p:cNvPr>
          <p:cNvSpPr>
            <a:spLocks noGrp="1"/>
          </p:cNvSpPr>
          <p:nvPr>
            <p:ph type="sldNum" sz="quarter" idx="13"/>
          </p:nvPr>
        </p:nvSpPr>
        <p:spPr/>
        <p:txBody>
          <a:bodyPr/>
          <a:lstStyle/>
          <a:p>
            <a:fld id="{6809F770-0487-C844-B5CD-7CCE6C86BD15}" type="slidenum">
              <a:rPr lang="en-US" smtClean="0"/>
              <a:pPr/>
              <a:t>‹#›</a:t>
            </a:fld>
            <a:endParaRPr lang="en-US" dirty="0"/>
          </a:p>
        </p:txBody>
      </p:sp>
    </p:spTree>
    <p:extLst>
      <p:ext uri="{BB962C8B-B14F-4D97-AF65-F5344CB8AC3E}">
        <p14:creationId xmlns:p14="http://schemas.microsoft.com/office/powerpoint/2010/main" val="3562676645"/>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2:1">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p>
        </p:txBody>
      </p:sp>
      <p:sp>
        <p:nvSpPr>
          <p:cNvPr id="3" name="Content Placeholder 2"/>
          <p:cNvSpPr>
            <a:spLocks noGrp="1"/>
          </p:cNvSpPr>
          <p:nvPr>
            <p:ph idx="1"/>
          </p:nvPr>
        </p:nvSpPr>
        <p:spPr>
          <a:xfrm>
            <a:off x="610309" y="1816101"/>
            <a:ext cx="7252752" cy="458311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2" name="Text Placeholder 2"/>
          <p:cNvSpPr>
            <a:spLocks noGrp="1"/>
          </p:cNvSpPr>
          <p:nvPr>
            <p:ph type="body" idx="10"/>
          </p:nvPr>
        </p:nvSpPr>
        <p:spPr>
          <a:xfrm>
            <a:off x="612773" y="1134599"/>
            <a:ext cx="10969627" cy="536519"/>
          </a:xfrm>
        </p:spPr>
        <p:txBody>
          <a:bodyPr anchor="t">
            <a:noAutofit/>
          </a:bodyPr>
          <a:lstStyle>
            <a:lvl1pPr marL="0" indent="0">
              <a:buNone/>
              <a:defRPr sz="15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53" name="Content Placeholder 2"/>
          <p:cNvSpPr>
            <a:spLocks noGrp="1"/>
          </p:cNvSpPr>
          <p:nvPr>
            <p:ph idx="12"/>
          </p:nvPr>
        </p:nvSpPr>
        <p:spPr>
          <a:xfrm>
            <a:off x="8058383" y="1816101"/>
            <a:ext cx="3520837" cy="458311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66" name="Group 165"/>
          <p:cNvGrpSpPr/>
          <p:nvPr userDrawn="1"/>
        </p:nvGrpSpPr>
        <p:grpSpPr>
          <a:xfrm>
            <a:off x="-201766" y="-141165"/>
            <a:ext cx="12586564" cy="7136527"/>
            <a:chOff x="-151325" y="-141165"/>
            <a:chExt cx="9439923" cy="7136527"/>
          </a:xfrm>
        </p:grpSpPr>
        <p:grpSp>
          <p:nvGrpSpPr>
            <p:cNvPr id="167" name="Group 166"/>
            <p:cNvGrpSpPr/>
            <p:nvPr userDrawn="1"/>
          </p:nvGrpSpPr>
          <p:grpSpPr>
            <a:xfrm>
              <a:off x="457731" y="6873247"/>
              <a:ext cx="8226688" cy="122115"/>
              <a:chOff x="457731" y="6582508"/>
              <a:chExt cx="8226688" cy="486507"/>
            </a:xfrm>
          </p:grpSpPr>
          <p:cxnSp>
            <p:nvCxnSpPr>
              <p:cNvPr id="276" name="Straight Connector 275"/>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7" name="Straight Connector 276"/>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78" name="Group 277"/>
              <p:cNvGrpSpPr/>
              <p:nvPr userDrawn="1"/>
            </p:nvGrpSpPr>
            <p:grpSpPr>
              <a:xfrm>
                <a:off x="7986158" y="6582508"/>
                <a:ext cx="152400" cy="486507"/>
                <a:chOff x="7983415" y="6582508"/>
                <a:chExt cx="152400" cy="486507"/>
              </a:xfrm>
            </p:grpSpPr>
            <p:cxnSp>
              <p:nvCxnSpPr>
                <p:cNvPr id="309" name="Straight Connector 30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0" name="Straight Connector 30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9" name="Group 278"/>
              <p:cNvGrpSpPr/>
              <p:nvPr userDrawn="1"/>
            </p:nvGrpSpPr>
            <p:grpSpPr>
              <a:xfrm>
                <a:off x="7287901" y="6582508"/>
                <a:ext cx="152400" cy="486507"/>
                <a:chOff x="7983415" y="6582508"/>
                <a:chExt cx="152400" cy="486507"/>
              </a:xfrm>
            </p:grpSpPr>
            <p:cxnSp>
              <p:nvCxnSpPr>
                <p:cNvPr id="307" name="Straight Connector 30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0" name="Group 279"/>
              <p:cNvGrpSpPr/>
              <p:nvPr userDrawn="1"/>
            </p:nvGrpSpPr>
            <p:grpSpPr>
              <a:xfrm>
                <a:off x="6589644" y="6582508"/>
                <a:ext cx="152400" cy="486507"/>
                <a:chOff x="7983415" y="6582508"/>
                <a:chExt cx="152400" cy="486507"/>
              </a:xfrm>
            </p:grpSpPr>
            <p:cxnSp>
              <p:nvCxnSpPr>
                <p:cNvPr id="305" name="Straight Connector 30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1" name="Group 280"/>
              <p:cNvGrpSpPr/>
              <p:nvPr userDrawn="1"/>
            </p:nvGrpSpPr>
            <p:grpSpPr>
              <a:xfrm>
                <a:off x="5891387" y="6582508"/>
                <a:ext cx="152400" cy="486507"/>
                <a:chOff x="7983415" y="6582508"/>
                <a:chExt cx="152400" cy="486507"/>
              </a:xfrm>
            </p:grpSpPr>
            <p:cxnSp>
              <p:nvCxnSpPr>
                <p:cNvPr id="303" name="Straight Connector 30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2" name="Group 281"/>
              <p:cNvGrpSpPr/>
              <p:nvPr userDrawn="1"/>
            </p:nvGrpSpPr>
            <p:grpSpPr>
              <a:xfrm>
                <a:off x="5193130" y="6582508"/>
                <a:ext cx="152400" cy="486507"/>
                <a:chOff x="7983415" y="6582508"/>
                <a:chExt cx="152400" cy="486507"/>
              </a:xfrm>
            </p:grpSpPr>
            <p:cxnSp>
              <p:nvCxnSpPr>
                <p:cNvPr id="301" name="Straight Connector 30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3" name="Group 282"/>
              <p:cNvGrpSpPr/>
              <p:nvPr userDrawn="1"/>
            </p:nvGrpSpPr>
            <p:grpSpPr>
              <a:xfrm>
                <a:off x="4494873" y="6582508"/>
                <a:ext cx="152400" cy="486507"/>
                <a:chOff x="7983415" y="6582508"/>
                <a:chExt cx="152400" cy="486507"/>
              </a:xfrm>
            </p:grpSpPr>
            <p:cxnSp>
              <p:nvCxnSpPr>
                <p:cNvPr id="299" name="Straight Connector 29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0" name="Straight Connector 29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4" name="Group 283"/>
              <p:cNvGrpSpPr/>
              <p:nvPr userDrawn="1"/>
            </p:nvGrpSpPr>
            <p:grpSpPr>
              <a:xfrm>
                <a:off x="3796616" y="6582508"/>
                <a:ext cx="152400" cy="486507"/>
                <a:chOff x="7983415" y="6582508"/>
                <a:chExt cx="152400" cy="486507"/>
              </a:xfrm>
            </p:grpSpPr>
            <p:cxnSp>
              <p:nvCxnSpPr>
                <p:cNvPr id="297" name="Straight Connector 2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5" name="Group 284"/>
              <p:cNvGrpSpPr/>
              <p:nvPr userDrawn="1"/>
            </p:nvGrpSpPr>
            <p:grpSpPr>
              <a:xfrm>
                <a:off x="3098359" y="6582508"/>
                <a:ext cx="152400" cy="486507"/>
                <a:chOff x="7983415" y="6582508"/>
                <a:chExt cx="152400" cy="486507"/>
              </a:xfrm>
            </p:grpSpPr>
            <p:cxnSp>
              <p:nvCxnSpPr>
                <p:cNvPr id="295" name="Straight Connector 2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6" name="Straight Connector 2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6" name="Group 285"/>
              <p:cNvGrpSpPr/>
              <p:nvPr userDrawn="1"/>
            </p:nvGrpSpPr>
            <p:grpSpPr>
              <a:xfrm>
                <a:off x="2400102" y="6582508"/>
                <a:ext cx="152400" cy="486507"/>
                <a:chOff x="7983415" y="6582508"/>
                <a:chExt cx="152400" cy="486507"/>
              </a:xfrm>
            </p:grpSpPr>
            <p:cxnSp>
              <p:nvCxnSpPr>
                <p:cNvPr id="293" name="Straight Connector 29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7" name="Group 286"/>
              <p:cNvGrpSpPr/>
              <p:nvPr userDrawn="1"/>
            </p:nvGrpSpPr>
            <p:grpSpPr>
              <a:xfrm>
                <a:off x="1701845" y="6582508"/>
                <a:ext cx="152400" cy="486507"/>
                <a:chOff x="7983415" y="6582508"/>
                <a:chExt cx="152400" cy="486507"/>
              </a:xfrm>
            </p:grpSpPr>
            <p:cxnSp>
              <p:nvCxnSpPr>
                <p:cNvPr id="291" name="Straight Connector 29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8" name="Group 287"/>
              <p:cNvGrpSpPr/>
              <p:nvPr userDrawn="1"/>
            </p:nvGrpSpPr>
            <p:grpSpPr>
              <a:xfrm>
                <a:off x="1003588" y="6582508"/>
                <a:ext cx="152400" cy="486507"/>
                <a:chOff x="7983415" y="6582508"/>
                <a:chExt cx="152400" cy="486507"/>
              </a:xfrm>
            </p:grpSpPr>
            <p:cxnSp>
              <p:nvCxnSpPr>
                <p:cNvPr id="289" name="Straight Connector 28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68" name="Group 167"/>
            <p:cNvGrpSpPr/>
            <p:nvPr userDrawn="1"/>
          </p:nvGrpSpPr>
          <p:grpSpPr>
            <a:xfrm>
              <a:off x="-151325" y="454007"/>
              <a:ext cx="122115" cy="5945205"/>
              <a:chOff x="-238875" y="454007"/>
              <a:chExt cx="122115" cy="5945205"/>
            </a:xfrm>
          </p:grpSpPr>
          <p:cxnSp>
            <p:nvCxnSpPr>
              <p:cNvPr id="241" name="Straight Connector 240"/>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42" name="Group 241"/>
              <p:cNvGrpSpPr/>
              <p:nvPr userDrawn="1"/>
            </p:nvGrpSpPr>
            <p:grpSpPr>
              <a:xfrm rot="5400000">
                <a:off x="-254017" y="5940709"/>
                <a:ext cx="152400" cy="122115"/>
                <a:chOff x="7983415" y="6582508"/>
                <a:chExt cx="152400" cy="486507"/>
              </a:xfrm>
            </p:grpSpPr>
            <p:cxnSp>
              <p:nvCxnSpPr>
                <p:cNvPr id="274" name="Straight Connector 27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5" name="Straight Connector 27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3" name="Group 242"/>
              <p:cNvGrpSpPr/>
              <p:nvPr userDrawn="1"/>
            </p:nvGrpSpPr>
            <p:grpSpPr>
              <a:xfrm rot="5400000">
                <a:off x="-254017" y="5467067"/>
                <a:ext cx="152400" cy="122115"/>
                <a:chOff x="7983415" y="6582508"/>
                <a:chExt cx="152400" cy="486507"/>
              </a:xfrm>
            </p:grpSpPr>
            <p:cxnSp>
              <p:nvCxnSpPr>
                <p:cNvPr id="272" name="Straight Connector 27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3" name="Straight Connector 27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4" name="Group 243"/>
              <p:cNvGrpSpPr/>
              <p:nvPr userDrawn="1"/>
            </p:nvGrpSpPr>
            <p:grpSpPr>
              <a:xfrm rot="5400000">
                <a:off x="-254017" y="4993425"/>
                <a:ext cx="152400" cy="122115"/>
                <a:chOff x="7983415" y="6582508"/>
                <a:chExt cx="152400" cy="486507"/>
              </a:xfrm>
            </p:grpSpPr>
            <p:cxnSp>
              <p:nvCxnSpPr>
                <p:cNvPr id="270" name="Straight Connector 26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5" name="Group 244"/>
              <p:cNvGrpSpPr/>
              <p:nvPr userDrawn="1"/>
            </p:nvGrpSpPr>
            <p:grpSpPr>
              <a:xfrm rot="5400000">
                <a:off x="-254017" y="4519783"/>
                <a:ext cx="152400" cy="122115"/>
                <a:chOff x="7983415" y="6582508"/>
                <a:chExt cx="152400" cy="486507"/>
              </a:xfrm>
            </p:grpSpPr>
            <p:cxnSp>
              <p:nvCxnSpPr>
                <p:cNvPr id="268" name="Straight Connector 26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9" name="Straight Connector 26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6" name="Group 245"/>
              <p:cNvGrpSpPr/>
              <p:nvPr userDrawn="1"/>
            </p:nvGrpSpPr>
            <p:grpSpPr>
              <a:xfrm rot="5400000">
                <a:off x="-254017" y="4046141"/>
                <a:ext cx="152400" cy="122115"/>
                <a:chOff x="7983415" y="6582508"/>
                <a:chExt cx="152400" cy="486507"/>
              </a:xfrm>
            </p:grpSpPr>
            <p:cxnSp>
              <p:nvCxnSpPr>
                <p:cNvPr id="266" name="Straight Connector 26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7" name="Group 246"/>
              <p:cNvGrpSpPr/>
              <p:nvPr userDrawn="1"/>
            </p:nvGrpSpPr>
            <p:grpSpPr>
              <a:xfrm rot="5400000">
                <a:off x="-254017" y="3572499"/>
                <a:ext cx="152400" cy="122115"/>
                <a:chOff x="7983415" y="6582508"/>
                <a:chExt cx="152400" cy="486507"/>
              </a:xfrm>
            </p:grpSpPr>
            <p:cxnSp>
              <p:nvCxnSpPr>
                <p:cNvPr id="264" name="Straight Connector 26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8" name="Group 247"/>
              <p:cNvGrpSpPr/>
              <p:nvPr userDrawn="1"/>
            </p:nvGrpSpPr>
            <p:grpSpPr>
              <a:xfrm rot="5400000">
                <a:off x="-254017" y="3098857"/>
                <a:ext cx="152400" cy="122115"/>
                <a:chOff x="7983415" y="6582508"/>
                <a:chExt cx="152400" cy="486507"/>
              </a:xfrm>
            </p:grpSpPr>
            <p:cxnSp>
              <p:nvCxnSpPr>
                <p:cNvPr id="262" name="Straight Connector 26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9" name="Group 248"/>
              <p:cNvGrpSpPr/>
              <p:nvPr userDrawn="1"/>
            </p:nvGrpSpPr>
            <p:grpSpPr>
              <a:xfrm rot="5400000">
                <a:off x="-254017" y="2625215"/>
                <a:ext cx="152400" cy="122115"/>
                <a:chOff x="7983415" y="6582508"/>
                <a:chExt cx="152400" cy="486507"/>
              </a:xfrm>
            </p:grpSpPr>
            <p:cxnSp>
              <p:nvCxnSpPr>
                <p:cNvPr id="260" name="Straight Connector 25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0" name="Group 249"/>
              <p:cNvGrpSpPr/>
              <p:nvPr userDrawn="1"/>
            </p:nvGrpSpPr>
            <p:grpSpPr>
              <a:xfrm rot="5400000">
                <a:off x="-254017" y="2151573"/>
                <a:ext cx="152400" cy="122115"/>
                <a:chOff x="7983415" y="6582508"/>
                <a:chExt cx="152400" cy="486507"/>
              </a:xfrm>
            </p:grpSpPr>
            <p:cxnSp>
              <p:nvCxnSpPr>
                <p:cNvPr id="258" name="Straight Connector 25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1" name="Group 250"/>
              <p:cNvGrpSpPr/>
              <p:nvPr userDrawn="1"/>
            </p:nvGrpSpPr>
            <p:grpSpPr>
              <a:xfrm rot="5400000">
                <a:off x="-254017" y="1677931"/>
                <a:ext cx="152400" cy="122115"/>
                <a:chOff x="7983415" y="6582508"/>
                <a:chExt cx="152400" cy="486507"/>
              </a:xfrm>
            </p:grpSpPr>
            <p:cxnSp>
              <p:nvCxnSpPr>
                <p:cNvPr id="256" name="Straight Connector 25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2" name="Group 251"/>
              <p:cNvGrpSpPr/>
              <p:nvPr userDrawn="1"/>
            </p:nvGrpSpPr>
            <p:grpSpPr>
              <a:xfrm rot="5400000">
                <a:off x="-254017" y="997340"/>
                <a:ext cx="152400" cy="122115"/>
                <a:chOff x="7983415" y="6582508"/>
                <a:chExt cx="152400" cy="486507"/>
              </a:xfrm>
            </p:grpSpPr>
            <p:cxnSp>
              <p:nvCxnSpPr>
                <p:cNvPr id="254" name="Straight Connector 25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53" name="Straight Connector 252"/>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9" name="Group 168"/>
            <p:cNvGrpSpPr/>
            <p:nvPr userDrawn="1"/>
          </p:nvGrpSpPr>
          <p:grpSpPr>
            <a:xfrm>
              <a:off x="9166483" y="454007"/>
              <a:ext cx="122115" cy="5945205"/>
              <a:chOff x="-238875" y="454007"/>
              <a:chExt cx="122115" cy="5945205"/>
            </a:xfrm>
          </p:grpSpPr>
          <p:cxnSp>
            <p:nvCxnSpPr>
              <p:cNvPr id="206" name="Straight Connector 205"/>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07" name="Group 206"/>
              <p:cNvGrpSpPr/>
              <p:nvPr userDrawn="1"/>
            </p:nvGrpSpPr>
            <p:grpSpPr>
              <a:xfrm rot="5400000">
                <a:off x="-254017" y="5940709"/>
                <a:ext cx="152400" cy="122115"/>
                <a:chOff x="7983415" y="6582508"/>
                <a:chExt cx="152400" cy="486507"/>
              </a:xfrm>
            </p:grpSpPr>
            <p:cxnSp>
              <p:nvCxnSpPr>
                <p:cNvPr id="239" name="Straight Connector 23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8" name="Group 207"/>
              <p:cNvGrpSpPr/>
              <p:nvPr userDrawn="1"/>
            </p:nvGrpSpPr>
            <p:grpSpPr>
              <a:xfrm rot="5400000">
                <a:off x="-254017" y="5467067"/>
                <a:ext cx="152400" cy="122115"/>
                <a:chOff x="7983415" y="6582508"/>
                <a:chExt cx="152400" cy="486507"/>
              </a:xfrm>
            </p:grpSpPr>
            <p:cxnSp>
              <p:nvCxnSpPr>
                <p:cNvPr id="237" name="Straight Connector 23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9" name="Group 208"/>
              <p:cNvGrpSpPr/>
              <p:nvPr userDrawn="1"/>
            </p:nvGrpSpPr>
            <p:grpSpPr>
              <a:xfrm rot="5400000">
                <a:off x="-254017" y="4993425"/>
                <a:ext cx="152400" cy="122115"/>
                <a:chOff x="7983415" y="6582508"/>
                <a:chExt cx="152400" cy="486507"/>
              </a:xfrm>
            </p:grpSpPr>
            <p:cxnSp>
              <p:nvCxnSpPr>
                <p:cNvPr id="235" name="Straight Connector 23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0" name="Group 209"/>
              <p:cNvGrpSpPr/>
              <p:nvPr userDrawn="1"/>
            </p:nvGrpSpPr>
            <p:grpSpPr>
              <a:xfrm rot="5400000">
                <a:off x="-254017" y="4519783"/>
                <a:ext cx="152400" cy="122115"/>
                <a:chOff x="7983415" y="6582508"/>
                <a:chExt cx="152400" cy="486507"/>
              </a:xfrm>
            </p:grpSpPr>
            <p:cxnSp>
              <p:nvCxnSpPr>
                <p:cNvPr id="233" name="Straight Connector 23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4" name="Straight Connector 23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1" name="Group 210"/>
              <p:cNvGrpSpPr/>
              <p:nvPr userDrawn="1"/>
            </p:nvGrpSpPr>
            <p:grpSpPr>
              <a:xfrm rot="5400000">
                <a:off x="-254017" y="4046141"/>
                <a:ext cx="152400" cy="122115"/>
                <a:chOff x="7983415" y="6582508"/>
                <a:chExt cx="152400" cy="486507"/>
              </a:xfrm>
            </p:grpSpPr>
            <p:cxnSp>
              <p:nvCxnSpPr>
                <p:cNvPr id="231" name="Straight Connector 23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2" name="Group 211"/>
              <p:cNvGrpSpPr/>
              <p:nvPr userDrawn="1"/>
            </p:nvGrpSpPr>
            <p:grpSpPr>
              <a:xfrm rot="5400000">
                <a:off x="-254017" y="3572499"/>
                <a:ext cx="152400" cy="122115"/>
                <a:chOff x="7983415" y="6582508"/>
                <a:chExt cx="152400" cy="486507"/>
              </a:xfrm>
            </p:grpSpPr>
            <p:cxnSp>
              <p:nvCxnSpPr>
                <p:cNvPr id="229" name="Straight Connector 22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3" name="Group 212"/>
              <p:cNvGrpSpPr/>
              <p:nvPr userDrawn="1"/>
            </p:nvGrpSpPr>
            <p:grpSpPr>
              <a:xfrm rot="5400000">
                <a:off x="-254017" y="3098857"/>
                <a:ext cx="152400" cy="122115"/>
                <a:chOff x="7983415" y="6582508"/>
                <a:chExt cx="152400" cy="486507"/>
              </a:xfrm>
            </p:grpSpPr>
            <p:cxnSp>
              <p:nvCxnSpPr>
                <p:cNvPr id="227" name="Straight Connector 22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4" name="Group 213"/>
              <p:cNvGrpSpPr/>
              <p:nvPr userDrawn="1"/>
            </p:nvGrpSpPr>
            <p:grpSpPr>
              <a:xfrm rot="5400000">
                <a:off x="-254017" y="2625215"/>
                <a:ext cx="152400" cy="122115"/>
                <a:chOff x="7983415" y="6582508"/>
                <a:chExt cx="152400" cy="486507"/>
              </a:xfrm>
            </p:grpSpPr>
            <p:cxnSp>
              <p:nvCxnSpPr>
                <p:cNvPr id="225" name="Straight Connector 22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5" name="Group 214"/>
              <p:cNvGrpSpPr/>
              <p:nvPr userDrawn="1"/>
            </p:nvGrpSpPr>
            <p:grpSpPr>
              <a:xfrm rot="5400000">
                <a:off x="-254017" y="2151573"/>
                <a:ext cx="152400" cy="122115"/>
                <a:chOff x="7983415" y="6582508"/>
                <a:chExt cx="152400" cy="486507"/>
              </a:xfrm>
            </p:grpSpPr>
            <p:cxnSp>
              <p:nvCxnSpPr>
                <p:cNvPr id="223" name="Straight Connector 22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6" name="Group 215"/>
              <p:cNvGrpSpPr/>
              <p:nvPr userDrawn="1"/>
            </p:nvGrpSpPr>
            <p:grpSpPr>
              <a:xfrm rot="5400000">
                <a:off x="-254017" y="1677931"/>
                <a:ext cx="152400" cy="122115"/>
                <a:chOff x="7983415" y="6582508"/>
                <a:chExt cx="152400" cy="486507"/>
              </a:xfrm>
            </p:grpSpPr>
            <p:cxnSp>
              <p:nvCxnSpPr>
                <p:cNvPr id="221" name="Straight Connector 22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7" name="Group 216"/>
              <p:cNvGrpSpPr/>
              <p:nvPr userDrawn="1"/>
            </p:nvGrpSpPr>
            <p:grpSpPr>
              <a:xfrm rot="5400000">
                <a:off x="-254017" y="997340"/>
                <a:ext cx="152400" cy="122115"/>
                <a:chOff x="7983415" y="6582508"/>
                <a:chExt cx="152400" cy="486507"/>
              </a:xfrm>
            </p:grpSpPr>
            <p:cxnSp>
              <p:nvCxnSpPr>
                <p:cNvPr id="219" name="Straight Connector 21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18" name="Straight Connector 217"/>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0" name="Group 169"/>
            <p:cNvGrpSpPr/>
            <p:nvPr userDrawn="1"/>
          </p:nvGrpSpPr>
          <p:grpSpPr>
            <a:xfrm>
              <a:off x="457731" y="-141165"/>
              <a:ext cx="8226688" cy="122115"/>
              <a:chOff x="457731" y="6582508"/>
              <a:chExt cx="8226688" cy="486507"/>
            </a:xfrm>
          </p:grpSpPr>
          <p:cxnSp>
            <p:nvCxnSpPr>
              <p:cNvPr id="171" name="Straight Connector 170"/>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73" name="Group 172"/>
              <p:cNvGrpSpPr/>
              <p:nvPr userDrawn="1"/>
            </p:nvGrpSpPr>
            <p:grpSpPr>
              <a:xfrm>
                <a:off x="7986158" y="6582508"/>
                <a:ext cx="152400" cy="486507"/>
                <a:chOff x="7983415" y="6582508"/>
                <a:chExt cx="152400" cy="486507"/>
              </a:xfrm>
            </p:grpSpPr>
            <p:cxnSp>
              <p:nvCxnSpPr>
                <p:cNvPr id="204" name="Straight Connector 2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4" name="Group 173"/>
              <p:cNvGrpSpPr/>
              <p:nvPr userDrawn="1"/>
            </p:nvGrpSpPr>
            <p:grpSpPr>
              <a:xfrm>
                <a:off x="7287901" y="6582508"/>
                <a:ext cx="152400" cy="486507"/>
                <a:chOff x="7983415" y="6582508"/>
                <a:chExt cx="152400" cy="486507"/>
              </a:xfrm>
            </p:grpSpPr>
            <p:cxnSp>
              <p:nvCxnSpPr>
                <p:cNvPr id="202" name="Straight Connector 2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5" name="Group 174"/>
              <p:cNvGrpSpPr/>
              <p:nvPr userDrawn="1"/>
            </p:nvGrpSpPr>
            <p:grpSpPr>
              <a:xfrm>
                <a:off x="6589644" y="6582508"/>
                <a:ext cx="152400" cy="486507"/>
                <a:chOff x="7983415" y="6582508"/>
                <a:chExt cx="152400" cy="486507"/>
              </a:xfrm>
            </p:grpSpPr>
            <p:cxnSp>
              <p:nvCxnSpPr>
                <p:cNvPr id="200" name="Straight Connector 1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6" name="Group 175"/>
              <p:cNvGrpSpPr/>
              <p:nvPr userDrawn="1"/>
            </p:nvGrpSpPr>
            <p:grpSpPr>
              <a:xfrm>
                <a:off x="5891387" y="6582508"/>
                <a:ext cx="152400" cy="486507"/>
                <a:chOff x="7983415" y="6582508"/>
                <a:chExt cx="152400" cy="486507"/>
              </a:xfrm>
            </p:grpSpPr>
            <p:cxnSp>
              <p:nvCxnSpPr>
                <p:cNvPr id="198" name="Straight Connector 19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7" name="Group 176"/>
              <p:cNvGrpSpPr/>
              <p:nvPr userDrawn="1"/>
            </p:nvGrpSpPr>
            <p:grpSpPr>
              <a:xfrm>
                <a:off x="5193130" y="6582508"/>
                <a:ext cx="152400" cy="486507"/>
                <a:chOff x="7983415" y="6582508"/>
                <a:chExt cx="152400" cy="486507"/>
              </a:xfrm>
            </p:grpSpPr>
            <p:cxnSp>
              <p:nvCxnSpPr>
                <p:cNvPr id="196" name="Straight Connector 19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8" name="Group 177"/>
              <p:cNvGrpSpPr/>
              <p:nvPr userDrawn="1"/>
            </p:nvGrpSpPr>
            <p:grpSpPr>
              <a:xfrm>
                <a:off x="4494873" y="6582508"/>
                <a:ext cx="152400" cy="486507"/>
                <a:chOff x="7983415" y="6582508"/>
                <a:chExt cx="152400" cy="486507"/>
              </a:xfrm>
            </p:grpSpPr>
            <p:cxnSp>
              <p:nvCxnSpPr>
                <p:cNvPr id="194" name="Straight Connector 19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9" name="Group 178"/>
              <p:cNvGrpSpPr/>
              <p:nvPr userDrawn="1"/>
            </p:nvGrpSpPr>
            <p:grpSpPr>
              <a:xfrm>
                <a:off x="3796616" y="6582508"/>
                <a:ext cx="152400" cy="486507"/>
                <a:chOff x="7983415" y="6582508"/>
                <a:chExt cx="152400" cy="486507"/>
              </a:xfrm>
            </p:grpSpPr>
            <p:cxnSp>
              <p:nvCxnSpPr>
                <p:cNvPr id="192" name="Straight Connector 19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0" name="Group 179"/>
              <p:cNvGrpSpPr/>
              <p:nvPr userDrawn="1"/>
            </p:nvGrpSpPr>
            <p:grpSpPr>
              <a:xfrm>
                <a:off x="3098359" y="6582508"/>
                <a:ext cx="152400" cy="486507"/>
                <a:chOff x="7983415" y="6582508"/>
                <a:chExt cx="152400" cy="486507"/>
              </a:xfrm>
            </p:grpSpPr>
            <p:cxnSp>
              <p:nvCxnSpPr>
                <p:cNvPr id="190" name="Straight Connector 18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1" name="Group 180"/>
              <p:cNvGrpSpPr/>
              <p:nvPr userDrawn="1"/>
            </p:nvGrpSpPr>
            <p:grpSpPr>
              <a:xfrm>
                <a:off x="2400102" y="6582508"/>
                <a:ext cx="152400" cy="486507"/>
                <a:chOff x="7983415" y="6582508"/>
                <a:chExt cx="152400" cy="486507"/>
              </a:xfrm>
            </p:grpSpPr>
            <p:cxnSp>
              <p:nvCxnSpPr>
                <p:cNvPr id="188" name="Straight Connector 18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2" name="Group 181"/>
              <p:cNvGrpSpPr/>
              <p:nvPr userDrawn="1"/>
            </p:nvGrpSpPr>
            <p:grpSpPr>
              <a:xfrm>
                <a:off x="1701845" y="6582508"/>
                <a:ext cx="152400" cy="486507"/>
                <a:chOff x="7983415" y="6582508"/>
                <a:chExt cx="152400" cy="486507"/>
              </a:xfrm>
            </p:grpSpPr>
            <p:cxnSp>
              <p:nvCxnSpPr>
                <p:cNvPr id="186" name="Straight Connector 18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3" name="Group 182"/>
              <p:cNvGrpSpPr/>
              <p:nvPr userDrawn="1"/>
            </p:nvGrpSpPr>
            <p:grpSpPr>
              <a:xfrm>
                <a:off x="1003588" y="6582508"/>
                <a:ext cx="152400" cy="486507"/>
                <a:chOff x="7983415" y="6582508"/>
                <a:chExt cx="152400" cy="486507"/>
              </a:xfrm>
            </p:grpSpPr>
            <p:cxnSp>
              <p:nvCxnSpPr>
                <p:cNvPr id="184" name="Straight Connector 18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4" name="Slide Number Placeholder 3">
            <a:extLst>
              <a:ext uri="{FF2B5EF4-FFF2-40B4-BE49-F238E27FC236}">
                <a16:creationId xmlns:a16="http://schemas.microsoft.com/office/drawing/2014/main" id="{CFA567A6-70E0-F04B-9349-FECD050E552C}"/>
              </a:ext>
            </a:extLst>
          </p:cNvPr>
          <p:cNvSpPr>
            <a:spLocks noGrp="1"/>
          </p:cNvSpPr>
          <p:nvPr>
            <p:ph type="sldNum" sz="quarter" idx="13"/>
          </p:nvPr>
        </p:nvSpPr>
        <p:spPr/>
        <p:txBody>
          <a:bodyPr/>
          <a:lstStyle/>
          <a:p>
            <a:fld id="{6809F770-0487-C844-B5CD-7CCE6C86BD15}" type="slidenum">
              <a:rPr lang="en-US" smtClean="0"/>
              <a:pPr/>
              <a:t>‹#›</a:t>
            </a:fld>
            <a:endParaRPr lang="en-US" dirty="0"/>
          </a:p>
        </p:txBody>
      </p:sp>
    </p:spTree>
    <p:extLst>
      <p:ext uri="{BB962C8B-B14F-4D97-AF65-F5344CB8AC3E}">
        <p14:creationId xmlns:p14="http://schemas.microsoft.com/office/powerpoint/2010/main" val="4228956107"/>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dirty="0"/>
              <a:t>Click to edit Master title style</a:t>
            </a:r>
          </a:p>
        </p:txBody>
      </p:sp>
      <p:sp>
        <p:nvSpPr>
          <p:cNvPr id="3" name="Content Placeholder 2"/>
          <p:cNvSpPr>
            <a:spLocks noGrp="1"/>
          </p:cNvSpPr>
          <p:nvPr>
            <p:ph idx="1"/>
          </p:nvPr>
        </p:nvSpPr>
        <p:spPr>
          <a:xfrm>
            <a:off x="610310" y="1816101"/>
            <a:ext cx="3520837" cy="458311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2" name="Text Placeholder 2"/>
          <p:cNvSpPr>
            <a:spLocks noGrp="1"/>
          </p:cNvSpPr>
          <p:nvPr>
            <p:ph type="body" idx="10"/>
          </p:nvPr>
        </p:nvSpPr>
        <p:spPr>
          <a:xfrm>
            <a:off x="612773" y="1134599"/>
            <a:ext cx="10969627" cy="536519"/>
          </a:xfrm>
        </p:spPr>
        <p:txBody>
          <a:bodyPr anchor="t">
            <a:noAutofit/>
          </a:bodyPr>
          <a:lstStyle>
            <a:lvl1pPr marL="0" indent="0">
              <a:buNone/>
              <a:defRPr sz="15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51" name="Content Placeholder 2"/>
          <p:cNvSpPr>
            <a:spLocks noGrp="1"/>
          </p:cNvSpPr>
          <p:nvPr>
            <p:ph idx="11"/>
          </p:nvPr>
        </p:nvSpPr>
        <p:spPr>
          <a:xfrm>
            <a:off x="4342224" y="1816101"/>
            <a:ext cx="3520837" cy="458311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3" name="Content Placeholder 2"/>
          <p:cNvSpPr>
            <a:spLocks noGrp="1"/>
          </p:cNvSpPr>
          <p:nvPr>
            <p:ph idx="12"/>
          </p:nvPr>
        </p:nvSpPr>
        <p:spPr>
          <a:xfrm>
            <a:off x="8058383" y="1816101"/>
            <a:ext cx="3520837" cy="458311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276" name="Straight Connector 275"/>
          <p:cNvCxnSpPr/>
          <p:nvPr userDrawn="1"/>
        </p:nvCxnSpPr>
        <p:spPr>
          <a:xfrm>
            <a:off x="610308"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7" name="Straight Connector 276"/>
          <p:cNvCxnSpPr/>
          <p:nvPr userDrawn="1"/>
        </p:nvCxnSpPr>
        <p:spPr>
          <a:xfrm>
            <a:off x="11579225"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78" name="Group 277"/>
          <p:cNvGrpSpPr/>
          <p:nvPr userDrawn="1"/>
        </p:nvGrpSpPr>
        <p:grpSpPr>
          <a:xfrm>
            <a:off x="10648211" y="6873248"/>
            <a:ext cx="203200" cy="122115"/>
            <a:chOff x="7983415" y="6582508"/>
            <a:chExt cx="152400" cy="486507"/>
          </a:xfrm>
        </p:grpSpPr>
        <p:cxnSp>
          <p:nvCxnSpPr>
            <p:cNvPr id="309" name="Straight Connector 30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0" name="Straight Connector 30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9" name="Group 278"/>
          <p:cNvGrpSpPr/>
          <p:nvPr userDrawn="1"/>
        </p:nvGrpSpPr>
        <p:grpSpPr>
          <a:xfrm>
            <a:off x="9717201" y="6873248"/>
            <a:ext cx="203200" cy="122115"/>
            <a:chOff x="7983415" y="6582508"/>
            <a:chExt cx="152400" cy="486507"/>
          </a:xfrm>
        </p:grpSpPr>
        <p:cxnSp>
          <p:nvCxnSpPr>
            <p:cNvPr id="307" name="Straight Connector 30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0" name="Group 279"/>
          <p:cNvGrpSpPr/>
          <p:nvPr userDrawn="1"/>
        </p:nvGrpSpPr>
        <p:grpSpPr>
          <a:xfrm>
            <a:off x="8786192" y="6873248"/>
            <a:ext cx="203200" cy="122115"/>
            <a:chOff x="7983415" y="6582508"/>
            <a:chExt cx="152400" cy="486507"/>
          </a:xfrm>
        </p:grpSpPr>
        <p:cxnSp>
          <p:nvCxnSpPr>
            <p:cNvPr id="305" name="Straight Connector 30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1" name="Group 280"/>
          <p:cNvGrpSpPr/>
          <p:nvPr userDrawn="1"/>
        </p:nvGrpSpPr>
        <p:grpSpPr>
          <a:xfrm>
            <a:off x="7855183" y="6873248"/>
            <a:ext cx="203200" cy="122115"/>
            <a:chOff x="7983415" y="6582508"/>
            <a:chExt cx="152400" cy="486507"/>
          </a:xfrm>
        </p:grpSpPr>
        <p:cxnSp>
          <p:nvCxnSpPr>
            <p:cNvPr id="303" name="Straight Connector 30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2" name="Group 281"/>
          <p:cNvGrpSpPr/>
          <p:nvPr userDrawn="1"/>
        </p:nvGrpSpPr>
        <p:grpSpPr>
          <a:xfrm>
            <a:off x="6924173" y="6873248"/>
            <a:ext cx="203200" cy="122115"/>
            <a:chOff x="7983415" y="6582508"/>
            <a:chExt cx="152400" cy="486507"/>
          </a:xfrm>
        </p:grpSpPr>
        <p:cxnSp>
          <p:nvCxnSpPr>
            <p:cNvPr id="301" name="Straight Connector 30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3" name="Group 282"/>
          <p:cNvGrpSpPr/>
          <p:nvPr userDrawn="1"/>
        </p:nvGrpSpPr>
        <p:grpSpPr>
          <a:xfrm>
            <a:off x="5993164" y="6873248"/>
            <a:ext cx="203200" cy="122115"/>
            <a:chOff x="7983415" y="6582508"/>
            <a:chExt cx="152400" cy="486507"/>
          </a:xfrm>
        </p:grpSpPr>
        <p:cxnSp>
          <p:nvCxnSpPr>
            <p:cNvPr id="299" name="Straight Connector 29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0" name="Straight Connector 29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4" name="Group 283"/>
          <p:cNvGrpSpPr/>
          <p:nvPr userDrawn="1"/>
        </p:nvGrpSpPr>
        <p:grpSpPr>
          <a:xfrm>
            <a:off x="5062155" y="6873248"/>
            <a:ext cx="203200" cy="122115"/>
            <a:chOff x="7983415" y="6582508"/>
            <a:chExt cx="152400" cy="486507"/>
          </a:xfrm>
        </p:grpSpPr>
        <p:cxnSp>
          <p:nvCxnSpPr>
            <p:cNvPr id="297" name="Straight Connector 2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5" name="Group 284"/>
          <p:cNvGrpSpPr/>
          <p:nvPr userDrawn="1"/>
        </p:nvGrpSpPr>
        <p:grpSpPr>
          <a:xfrm>
            <a:off x="4131145" y="6873248"/>
            <a:ext cx="203200" cy="122115"/>
            <a:chOff x="7983415" y="6582508"/>
            <a:chExt cx="152400" cy="486507"/>
          </a:xfrm>
        </p:grpSpPr>
        <p:cxnSp>
          <p:nvCxnSpPr>
            <p:cNvPr id="295" name="Straight Connector 2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6" name="Straight Connector 2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6" name="Group 285"/>
          <p:cNvGrpSpPr/>
          <p:nvPr userDrawn="1"/>
        </p:nvGrpSpPr>
        <p:grpSpPr>
          <a:xfrm>
            <a:off x="3200136" y="6873248"/>
            <a:ext cx="203200" cy="122115"/>
            <a:chOff x="7983415" y="6582508"/>
            <a:chExt cx="152400" cy="486507"/>
          </a:xfrm>
        </p:grpSpPr>
        <p:cxnSp>
          <p:nvCxnSpPr>
            <p:cNvPr id="293" name="Straight Connector 29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7" name="Group 286"/>
          <p:cNvGrpSpPr/>
          <p:nvPr userDrawn="1"/>
        </p:nvGrpSpPr>
        <p:grpSpPr>
          <a:xfrm>
            <a:off x="2269127" y="6873248"/>
            <a:ext cx="203200" cy="122115"/>
            <a:chOff x="7983415" y="6582508"/>
            <a:chExt cx="152400" cy="486507"/>
          </a:xfrm>
        </p:grpSpPr>
        <p:cxnSp>
          <p:nvCxnSpPr>
            <p:cNvPr id="291" name="Straight Connector 29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8" name="Group 287"/>
          <p:cNvGrpSpPr/>
          <p:nvPr userDrawn="1"/>
        </p:nvGrpSpPr>
        <p:grpSpPr>
          <a:xfrm>
            <a:off x="1338117" y="6873248"/>
            <a:ext cx="203200" cy="122115"/>
            <a:chOff x="7983415" y="6582508"/>
            <a:chExt cx="152400" cy="486507"/>
          </a:xfrm>
        </p:grpSpPr>
        <p:cxnSp>
          <p:nvCxnSpPr>
            <p:cNvPr id="289" name="Straight Connector 28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41" name="Straight Connector 240"/>
          <p:cNvCxnSpPr/>
          <p:nvPr userDrawn="1"/>
        </p:nvCxnSpPr>
        <p:spPr>
          <a:xfrm rot="5400000">
            <a:off x="-120356" y="372597"/>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42" name="Group 241"/>
          <p:cNvGrpSpPr/>
          <p:nvPr userDrawn="1"/>
        </p:nvGrpSpPr>
        <p:grpSpPr>
          <a:xfrm rot="5400000">
            <a:off x="-196556" y="5920357"/>
            <a:ext cx="152400" cy="162820"/>
            <a:chOff x="7983415" y="6582508"/>
            <a:chExt cx="152400" cy="486507"/>
          </a:xfrm>
        </p:grpSpPr>
        <p:cxnSp>
          <p:nvCxnSpPr>
            <p:cNvPr id="274" name="Straight Connector 27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5" name="Straight Connector 27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3" name="Group 242"/>
          <p:cNvGrpSpPr/>
          <p:nvPr userDrawn="1"/>
        </p:nvGrpSpPr>
        <p:grpSpPr>
          <a:xfrm rot="5400000">
            <a:off x="-196556" y="5446715"/>
            <a:ext cx="152400" cy="162820"/>
            <a:chOff x="7983415" y="6582508"/>
            <a:chExt cx="152400" cy="486507"/>
          </a:xfrm>
        </p:grpSpPr>
        <p:cxnSp>
          <p:nvCxnSpPr>
            <p:cNvPr id="272" name="Straight Connector 27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3" name="Straight Connector 27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4" name="Group 243"/>
          <p:cNvGrpSpPr/>
          <p:nvPr userDrawn="1"/>
        </p:nvGrpSpPr>
        <p:grpSpPr>
          <a:xfrm rot="5400000">
            <a:off x="-196556" y="4973073"/>
            <a:ext cx="152400" cy="162820"/>
            <a:chOff x="7983415" y="6582508"/>
            <a:chExt cx="152400" cy="486507"/>
          </a:xfrm>
        </p:grpSpPr>
        <p:cxnSp>
          <p:nvCxnSpPr>
            <p:cNvPr id="270" name="Straight Connector 26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5" name="Group 244"/>
          <p:cNvGrpSpPr/>
          <p:nvPr userDrawn="1"/>
        </p:nvGrpSpPr>
        <p:grpSpPr>
          <a:xfrm rot="5400000">
            <a:off x="-196556" y="4499431"/>
            <a:ext cx="152400" cy="162820"/>
            <a:chOff x="7983415" y="6582508"/>
            <a:chExt cx="152400" cy="486507"/>
          </a:xfrm>
        </p:grpSpPr>
        <p:cxnSp>
          <p:nvCxnSpPr>
            <p:cNvPr id="268" name="Straight Connector 26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9" name="Straight Connector 26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6" name="Group 245"/>
          <p:cNvGrpSpPr/>
          <p:nvPr userDrawn="1"/>
        </p:nvGrpSpPr>
        <p:grpSpPr>
          <a:xfrm rot="5400000">
            <a:off x="-196556" y="4025789"/>
            <a:ext cx="152400" cy="162820"/>
            <a:chOff x="7983415" y="6582508"/>
            <a:chExt cx="152400" cy="486507"/>
          </a:xfrm>
        </p:grpSpPr>
        <p:cxnSp>
          <p:nvCxnSpPr>
            <p:cNvPr id="266" name="Straight Connector 26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7" name="Group 246"/>
          <p:cNvGrpSpPr/>
          <p:nvPr userDrawn="1"/>
        </p:nvGrpSpPr>
        <p:grpSpPr>
          <a:xfrm rot="5400000">
            <a:off x="-196556" y="3552147"/>
            <a:ext cx="152400" cy="162820"/>
            <a:chOff x="7983415" y="6582508"/>
            <a:chExt cx="152400" cy="486507"/>
          </a:xfrm>
        </p:grpSpPr>
        <p:cxnSp>
          <p:nvCxnSpPr>
            <p:cNvPr id="264" name="Straight Connector 26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8" name="Group 247"/>
          <p:cNvGrpSpPr/>
          <p:nvPr userDrawn="1"/>
        </p:nvGrpSpPr>
        <p:grpSpPr>
          <a:xfrm rot="5400000">
            <a:off x="-196556" y="3078505"/>
            <a:ext cx="152400" cy="162820"/>
            <a:chOff x="7983415" y="6582508"/>
            <a:chExt cx="152400" cy="486507"/>
          </a:xfrm>
        </p:grpSpPr>
        <p:cxnSp>
          <p:nvCxnSpPr>
            <p:cNvPr id="262" name="Straight Connector 26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9" name="Group 248"/>
          <p:cNvGrpSpPr/>
          <p:nvPr userDrawn="1"/>
        </p:nvGrpSpPr>
        <p:grpSpPr>
          <a:xfrm rot="5400000">
            <a:off x="-196556" y="2604863"/>
            <a:ext cx="152400" cy="162820"/>
            <a:chOff x="7983415" y="6582508"/>
            <a:chExt cx="152400" cy="486507"/>
          </a:xfrm>
        </p:grpSpPr>
        <p:cxnSp>
          <p:nvCxnSpPr>
            <p:cNvPr id="260" name="Straight Connector 25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0" name="Group 249"/>
          <p:cNvGrpSpPr/>
          <p:nvPr userDrawn="1"/>
        </p:nvGrpSpPr>
        <p:grpSpPr>
          <a:xfrm rot="5400000">
            <a:off x="-196556" y="2131221"/>
            <a:ext cx="152400" cy="162820"/>
            <a:chOff x="7983415" y="6582508"/>
            <a:chExt cx="152400" cy="486507"/>
          </a:xfrm>
        </p:grpSpPr>
        <p:cxnSp>
          <p:nvCxnSpPr>
            <p:cNvPr id="258" name="Straight Connector 25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1" name="Group 250"/>
          <p:cNvGrpSpPr/>
          <p:nvPr userDrawn="1"/>
        </p:nvGrpSpPr>
        <p:grpSpPr>
          <a:xfrm rot="5400000">
            <a:off x="-196556" y="1657579"/>
            <a:ext cx="152400" cy="162820"/>
            <a:chOff x="7983415" y="6582508"/>
            <a:chExt cx="152400" cy="486507"/>
          </a:xfrm>
        </p:grpSpPr>
        <p:cxnSp>
          <p:nvCxnSpPr>
            <p:cNvPr id="256" name="Straight Connector 25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2" name="Group 251"/>
          <p:cNvGrpSpPr/>
          <p:nvPr userDrawn="1"/>
        </p:nvGrpSpPr>
        <p:grpSpPr>
          <a:xfrm rot="5400000">
            <a:off x="-196556" y="976988"/>
            <a:ext cx="152400" cy="162820"/>
            <a:chOff x="7983415" y="6582508"/>
            <a:chExt cx="152400" cy="486507"/>
          </a:xfrm>
        </p:grpSpPr>
        <p:cxnSp>
          <p:nvCxnSpPr>
            <p:cNvPr id="254" name="Straight Connector 25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53" name="Straight Connector 252"/>
          <p:cNvCxnSpPr/>
          <p:nvPr userDrawn="1"/>
        </p:nvCxnSpPr>
        <p:spPr>
          <a:xfrm rot="5400000">
            <a:off x="-120356" y="6317802"/>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userDrawn="1"/>
        </p:nvCxnSpPr>
        <p:spPr>
          <a:xfrm rot="5400000">
            <a:off x="12303388" y="372597"/>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07" name="Group 206"/>
          <p:cNvGrpSpPr/>
          <p:nvPr userDrawn="1"/>
        </p:nvGrpSpPr>
        <p:grpSpPr>
          <a:xfrm rot="5400000">
            <a:off x="12227188" y="5920357"/>
            <a:ext cx="152400" cy="162820"/>
            <a:chOff x="7983415" y="6582508"/>
            <a:chExt cx="152400" cy="486507"/>
          </a:xfrm>
        </p:grpSpPr>
        <p:cxnSp>
          <p:nvCxnSpPr>
            <p:cNvPr id="239" name="Straight Connector 23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8" name="Group 207"/>
          <p:cNvGrpSpPr/>
          <p:nvPr userDrawn="1"/>
        </p:nvGrpSpPr>
        <p:grpSpPr>
          <a:xfrm rot="5400000">
            <a:off x="12227188" y="5446715"/>
            <a:ext cx="152400" cy="162820"/>
            <a:chOff x="7983415" y="6582508"/>
            <a:chExt cx="152400" cy="486507"/>
          </a:xfrm>
        </p:grpSpPr>
        <p:cxnSp>
          <p:nvCxnSpPr>
            <p:cNvPr id="237" name="Straight Connector 23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9" name="Group 208"/>
          <p:cNvGrpSpPr/>
          <p:nvPr userDrawn="1"/>
        </p:nvGrpSpPr>
        <p:grpSpPr>
          <a:xfrm rot="5400000">
            <a:off x="12227188" y="4973073"/>
            <a:ext cx="152400" cy="162820"/>
            <a:chOff x="7983415" y="6582508"/>
            <a:chExt cx="152400" cy="486507"/>
          </a:xfrm>
        </p:grpSpPr>
        <p:cxnSp>
          <p:nvCxnSpPr>
            <p:cNvPr id="235" name="Straight Connector 23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0" name="Group 209"/>
          <p:cNvGrpSpPr/>
          <p:nvPr userDrawn="1"/>
        </p:nvGrpSpPr>
        <p:grpSpPr>
          <a:xfrm rot="5400000">
            <a:off x="12227188" y="4499431"/>
            <a:ext cx="152400" cy="162820"/>
            <a:chOff x="7983415" y="6582508"/>
            <a:chExt cx="152400" cy="486507"/>
          </a:xfrm>
        </p:grpSpPr>
        <p:cxnSp>
          <p:nvCxnSpPr>
            <p:cNvPr id="233" name="Straight Connector 23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4" name="Straight Connector 23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1" name="Group 210"/>
          <p:cNvGrpSpPr/>
          <p:nvPr userDrawn="1"/>
        </p:nvGrpSpPr>
        <p:grpSpPr>
          <a:xfrm rot="5400000">
            <a:off x="12227188" y="4025789"/>
            <a:ext cx="152400" cy="162820"/>
            <a:chOff x="7983415" y="6582508"/>
            <a:chExt cx="152400" cy="486507"/>
          </a:xfrm>
        </p:grpSpPr>
        <p:cxnSp>
          <p:nvCxnSpPr>
            <p:cNvPr id="231" name="Straight Connector 23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2" name="Group 211"/>
          <p:cNvGrpSpPr/>
          <p:nvPr userDrawn="1"/>
        </p:nvGrpSpPr>
        <p:grpSpPr>
          <a:xfrm rot="5400000">
            <a:off x="12227188" y="3552147"/>
            <a:ext cx="152400" cy="162820"/>
            <a:chOff x="7983415" y="6582508"/>
            <a:chExt cx="152400" cy="486507"/>
          </a:xfrm>
        </p:grpSpPr>
        <p:cxnSp>
          <p:nvCxnSpPr>
            <p:cNvPr id="229" name="Straight Connector 22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3" name="Group 212"/>
          <p:cNvGrpSpPr/>
          <p:nvPr userDrawn="1"/>
        </p:nvGrpSpPr>
        <p:grpSpPr>
          <a:xfrm rot="5400000">
            <a:off x="12227188" y="3078505"/>
            <a:ext cx="152400" cy="162820"/>
            <a:chOff x="7983415" y="6582508"/>
            <a:chExt cx="152400" cy="486507"/>
          </a:xfrm>
        </p:grpSpPr>
        <p:cxnSp>
          <p:nvCxnSpPr>
            <p:cNvPr id="227" name="Straight Connector 22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4" name="Group 213"/>
          <p:cNvGrpSpPr/>
          <p:nvPr userDrawn="1"/>
        </p:nvGrpSpPr>
        <p:grpSpPr>
          <a:xfrm rot="5400000">
            <a:off x="12227188" y="2604863"/>
            <a:ext cx="152400" cy="162820"/>
            <a:chOff x="7983415" y="6582508"/>
            <a:chExt cx="152400" cy="486507"/>
          </a:xfrm>
        </p:grpSpPr>
        <p:cxnSp>
          <p:nvCxnSpPr>
            <p:cNvPr id="225" name="Straight Connector 22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5" name="Group 214"/>
          <p:cNvGrpSpPr/>
          <p:nvPr userDrawn="1"/>
        </p:nvGrpSpPr>
        <p:grpSpPr>
          <a:xfrm rot="5400000">
            <a:off x="12227188" y="2131221"/>
            <a:ext cx="152400" cy="162820"/>
            <a:chOff x="7983415" y="6582508"/>
            <a:chExt cx="152400" cy="486507"/>
          </a:xfrm>
        </p:grpSpPr>
        <p:cxnSp>
          <p:nvCxnSpPr>
            <p:cNvPr id="223" name="Straight Connector 22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6" name="Group 215"/>
          <p:cNvGrpSpPr/>
          <p:nvPr userDrawn="1"/>
        </p:nvGrpSpPr>
        <p:grpSpPr>
          <a:xfrm rot="5400000">
            <a:off x="12227188" y="1657579"/>
            <a:ext cx="152400" cy="162820"/>
            <a:chOff x="7983415" y="6582508"/>
            <a:chExt cx="152400" cy="486507"/>
          </a:xfrm>
        </p:grpSpPr>
        <p:cxnSp>
          <p:nvCxnSpPr>
            <p:cNvPr id="221" name="Straight Connector 22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7" name="Group 216"/>
          <p:cNvGrpSpPr/>
          <p:nvPr userDrawn="1"/>
        </p:nvGrpSpPr>
        <p:grpSpPr>
          <a:xfrm rot="5400000">
            <a:off x="12227188" y="976988"/>
            <a:ext cx="152400" cy="162820"/>
            <a:chOff x="7983415" y="6582508"/>
            <a:chExt cx="152400" cy="486507"/>
          </a:xfrm>
        </p:grpSpPr>
        <p:cxnSp>
          <p:nvCxnSpPr>
            <p:cNvPr id="219" name="Straight Connector 21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18" name="Straight Connector 217"/>
          <p:cNvCxnSpPr/>
          <p:nvPr userDrawn="1"/>
        </p:nvCxnSpPr>
        <p:spPr>
          <a:xfrm rot="5400000">
            <a:off x="12303388" y="6317802"/>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userDrawn="1"/>
        </p:nvCxnSpPr>
        <p:spPr>
          <a:xfrm>
            <a:off x="610308" y="-141165"/>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userDrawn="1"/>
        </p:nvCxnSpPr>
        <p:spPr>
          <a:xfrm>
            <a:off x="11579225" y="-141165"/>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73" name="Group 172"/>
          <p:cNvGrpSpPr/>
          <p:nvPr userDrawn="1"/>
        </p:nvGrpSpPr>
        <p:grpSpPr>
          <a:xfrm>
            <a:off x="10648211" y="-141165"/>
            <a:ext cx="203200" cy="122115"/>
            <a:chOff x="7983415" y="6582508"/>
            <a:chExt cx="152400" cy="486507"/>
          </a:xfrm>
        </p:grpSpPr>
        <p:cxnSp>
          <p:nvCxnSpPr>
            <p:cNvPr id="204" name="Straight Connector 2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4" name="Group 173"/>
          <p:cNvGrpSpPr/>
          <p:nvPr userDrawn="1"/>
        </p:nvGrpSpPr>
        <p:grpSpPr>
          <a:xfrm>
            <a:off x="9717201" y="-141165"/>
            <a:ext cx="203200" cy="122115"/>
            <a:chOff x="7983415" y="6582508"/>
            <a:chExt cx="152400" cy="486507"/>
          </a:xfrm>
        </p:grpSpPr>
        <p:cxnSp>
          <p:nvCxnSpPr>
            <p:cNvPr id="202" name="Straight Connector 2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5" name="Group 174"/>
          <p:cNvGrpSpPr/>
          <p:nvPr userDrawn="1"/>
        </p:nvGrpSpPr>
        <p:grpSpPr>
          <a:xfrm>
            <a:off x="8786192" y="-141165"/>
            <a:ext cx="203200" cy="122115"/>
            <a:chOff x="7983415" y="6582508"/>
            <a:chExt cx="152400" cy="486507"/>
          </a:xfrm>
        </p:grpSpPr>
        <p:cxnSp>
          <p:nvCxnSpPr>
            <p:cNvPr id="200" name="Straight Connector 1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6" name="Group 175"/>
          <p:cNvGrpSpPr/>
          <p:nvPr userDrawn="1"/>
        </p:nvGrpSpPr>
        <p:grpSpPr>
          <a:xfrm>
            <a:off x="7855183" y="-141165"/>
            <a:ext cx="203200" cy="122115"/>
            <a:chOff x="7983415" y="6582508"/>
            <a:chExt cx="152400" cy="486507"/>
          </a:xfrm>
        </p:grpSpPr>
        <p:cxnSp>
          <p:nvCxnSpPr>
            <p:cNvPr id="198" name="Straight Connector 19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7" name="Group 176"/>
          <p:cNvGrpSpPr/>
          <p:nvPr userDrawn="1"/>
        </p:nvGrpSpPr>
        <p:grpSpPr>
          <a:xfrm>
            <a:off x="6924173" y="-141165"/>
            <a:ext cx="203200" cy="122115"/>
            <a:chOff x="7983415" y="6582508"/>
            <a:chExt cx="152400" cy="486507"/>
          </a:xfrm>
        </p:grpSpPr>
        <p:cxnSp>
          <p:nvCxnSpPr>
            <p:cNvPr id="196" name="Straight Connector 19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8" name="Group 177"/>
          <p:cNvGrpSpPr/>
          <p:nvPr userDrawn="1"/>
        </p:nvGrpSpPr>
        <p:grpSpPr>
          <a:xfrm>
            <a:off x="5993164" y="-141165"/>
            <a:ext cx="203200" cy="122115"/>
            <a:chOff x="7983415" y="6582508"/>
            <a:chExt cx="152400" cy="486507"/>
          </a:xfrm>
        </p:grpSpPr>
        <p:cxnSp>
          <p:nvCxnSpPr>
            <p:cNvPr id="194" name="Straight Connector 19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9" name="Group 178"/>
          <p:cNvGrpSpPr/>
          <p:nvPr userDrawn="1"/>
        </p:nvGrpSpPr>
        <p:grpSpPr>
          <a:xfrm>
            <a:off x="5062155" y="-141165"/>
            <a:ext cx="203200" cy="122115"/>
            <a:chOff x="7983415" y="6582508"/>
            <a:chExt cx="152400" cy="486507"/>
          </a:xfrm>
        </p:grpSpPr>
        <p:cxnSp>
          <p:nvCxnSpPr>
            <p:cNvPr id="192" name="Straight Connector 19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0" name="Group 179"/>
          <p:cNvGrpSpPr/>
          <p:nvPr userDrawn="1"/>
        </p:nvGrpSpPr>
        <p:grpSpPr>
          <a:xfrm>
            <a:off x="4131145" y="-141165"/>
            <a:ext cx="203200" cy="122115"/>
            <a:chOff x="7983415" y="6582508"/>
            <a:chExt cx="152400" cy="486507"/>
          </a:xfrm>
        </p:grpSpPr>
        <p:cxnSp>
          <p:nvCxnSpPr>
            <p:cNvPr id="190" name="Straight Connector 18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1" name="Group 180"/>
          <p:cNvGrpSpPr/>
          <p:nvPr userDrawn="1"/>
        </p:nvGrpSpPr>
        <p:grpSpPr>
          <a:xfrm>
            <a:off x="3200136" y="-141165"/>
            <a:ext cx="203200" cy="122115"/>
            <a:chOff x="7983415" y="6582508"/>
            <a:chExt cx="152400" cy="486507"/>
          </a:xfrm>
        </p:grpSpPr>
        <p:cxnSp>
          <p:nvCxnSpPr>
            <p:cNvPr id="188" name="Straight Connector 18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2" name="Group 181"/>
          <p:cNvGrpSpPr/>
          <p:nvPr userDrawn="1"/>
        </p:nvGrpSpPr>
        <p:grpSpPr>
          <a:xfrm>
            <a:off x="2269127" y="-141165"/>
            <a:ext cx="203200" cy="122115"/>
            <a:chOff x="7983415" y="6582508"/>
            <a:chExt cx="152400" cy="486507"/>
          </a:xfrm>
        </p:grpSpPr>
        <p:cxnSp>
          <p:nvCxnSpPr>
            <p:cNvPr id="186" name="Straight Connector 18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3" name="Group 182"/>
          <p:cNvGrpSpPr/>
          <p:nvPr userDrawn="1"/>
        </p:nvGrpSpPr>
        <p:grpSpPr>
          <a:xfrm>
            <a:off x="1338117" y="-141165"/>
            <a:ext cx="203200" cy="122115"/>
            <a:chOff x="7983415" y="6582508"/>
            <a:chExt cx="152400" cy="486507"/>
          </a:xfrm>
        </p:grpSpPr>
        <p:cxnSp>
          <p:nvCxnSpPr>
            <p:cNvPr id="184" name="Straight Connector 18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
        <p:nvSpPr>
          <p:cNvPr id="4" name="Slide Number Placeholder 3">
            <a:extLst>
              <a:ext uri="{FF2B5EF4-FFF2-40B4-BE49-F238E27FC236}">
                <a16:creationId xmlns:a16="http://schemas.microsoft.com/office/drawing/2014/main" id="{621FD2B4-9F28-2C4D-9F8D-101BF3A70C55}"/>
              </a:ext>
            </a:extLst>
          </p:cNvPr>
          <p:cNvSpPr>
            <a:spLocks noGrp="1"/>
          </p:cNvSpPr>
          <p:nvPr>
            <p:ph type="sldNum" sz="quarter" idx="13"/>
          </p:nvPr>
        </p:nvSpPr>
        <p:spPr/>
        <p:txBody>
          <a:bodyPr/>
          <a:lstStyle/>
          <a:p>
            <a:fld id="{6809F770-0487-C844-B5CD-7CCE6C86BD15}" type="slidenum">
              <a:rPr lang="en-US" smtClean="0"/>
              <a:pPr/>
              <a:t>‹#›</a:t>
            </a:fld>
            <a:endParaRPr lang="en-US" dirty="0"/>
          </a:p>
        </p:txBody>
      </p:sp>
    </p:spTree>
    <p:extLst>
      <p:ext uri="{BB962C8B-B14F-4D97-AF65-F5344CB8AC3E}">
        <p14:creationId xmlns:p14="http://schemas.microsoft.com/office/powerpoint/2010/main" val="3645388676"/>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p>
        </p:txBody>
      </p:sp>
      <p:sp>
        <p:nvSpPr>
          <p:cNvPr id="3" name="Content Placeholder 2"/>
          <p:cNvSpPr>
            <a:spLocks noGrp="1"/>
          </p:cNvSpPr>
          <p:nvPr>
            <p:ph idx="1"/>
          </p:nvPr>
        </p:nvSpPr>
        <p:spPr>
          <a:xfrm>
            <a:off x="610310" y="1816101"/>
            <a:ext cx="2589828" cy="458311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2" name="Text Placeholder 2"/>
          <p:cNvSpPr>
            <a:spLocks noGrp="1"/>
          </p:cNvSpPr>
          <p:nvPr>
            <p:ph type="body" idx="10"/>
          </p:nvPr>
        </p:nvSpPr>
        <p:spPr>
          <a:xfrm>
            <a:off x="612773" y="1134599"/>
            <a:ext cx="10969627" cy="536519"/>
          </a:xfrm>
        </p:spPr>
        <p:txBody>
          <a:bodyPr anchor="t">
            <a:noAutofit/>
          </a:bodyPr>
          <a:lstStyle>
            <a:lvl1pPr marL="0" indent="0">
              <a:buNone/>
              <a:defRPr sz="15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66" name="Content Placeholder 2"/>
          <p:cNvSpPr>
            <a:spLocks noGrp="1"/>
          </p:cNvSpPr>
          <p:nvPr>
            <p:ph idx="11"/>
          </p:nvPr>
        </p:nvSpPr>
        <p:spPr>
          <a:xfrm>
            <a:off x="3403339" y="1816101"/>
            <a:ext cx="2589828" cy="458311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7" name="Content Placeholder 2"/>
          <p:cNvSpPr>
            <a:spLocks noGrp="1"/>
          </p:cNvSpPr>
          <p:nvPr>
            <p:ph idx="12"/>
          </p:nvPr>
        </p:nvSpPr>
        <p:spPr>
          <a:xfrm>
            <a:off x="6196369" y="1816101"/>
            <a:ext cx="2589828" cy="458311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8" name="Content Placeholder 2"/>
          <p:cNvSpPr>
            <a:spLocks noGrp="1"/>
          </p:cNvSpPr>
          <p:nvPr>
            <p:ph idx="13"/>
          </p:nvPr>
        </p:nvSpPr>
        <p:spPr>
          <a:xfrm>
            <a:off x="8992573" y="1816101"/>
            <a:ext cx="2589828" cy="458311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69" name="Group 168"/>
          <p:cNvGrpSpPr/>
          <p:nvPr userDrawn="1"/>
        </p:nvGrpSpPr>
        <p:grpSpPr>
          <a:xfrm>
            <a:off x="-201766" y="-141165"/>
            <a:ext cx="12586564" cy="7136527"/>
            <a:chOff x="-151325" y="-141165"/>
            <a:chExt cx="9439923" cy="7136527"/>
          </a:xfrm>
        </p:grpSpPr>
        <p:grpSp>
          <p:nvGrpSpPr>
            <p:cNvPr id="170" name="Group 169"/>
            <p:cNvGrpSpPr/>
            <p:nvPr userDrawn="1"/>
          </p:nvGrpSpPr>
          <p:grpSpPr>
            <a:xfrm>
              <a:off x="457731" y="6873247"/>
              <a:ext cx="8226688" cy="122115"/>
              <a:chOff x="457731" y="6582508"/>
              <a:chExt cx="8226688" cy="486507"/>
            </a:xfrm>
          </p:grpSpPr>
          <p:cxnSp>
            <p:nvCxnSpPr>
              <p:cNvPr id="279" name="Straight Connector 278"/>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0" name="Straight Connector 279"/>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81" name="Group 280"/>
              <p:cNvGrpSpPr/>
              <p:nvPr userDrawn="1"/>
            </p:nvGrpSpPr>
            <p:grpSpPr>
              <a:xfrm>
                <a:off x="7986158" y="6582508"/>
                <a:ext cx="152400" cy="486507"/>
                <a:chOff x="7983415" y="6582508"/>
                <a:chExt cx="152400" cy="486507"/>
              </a:xfrm>
            </p:grpSpPr>
            <p:cxnSp>
              <p:nvCxnSpPr>
                <p:cNvPr id="312" name="Straight Connector 31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2" name="Group 281"/>
              <p:cNvGrpSpPr/>
              <p:nvPr userDrawn="1"/>
            </p:nvGrpSpPr>
            <p:grpSpPr>
              <a:xfrm>
                <a:off x="7287901" y="6582508"/>
                <a:ext cx="152400" cy="486507"/>
                <a:chOff x="7983415" y="6582508"/>
                <a:chExt cx="152400" cy="486507"/>
              </a:xfrm>
            </p:grpSpPr>
            <p:cxnSp>
              <p:nvCxnSpPr>
                <p:cNvPr id="310" name="Straight Connector 30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1" name="Straight Connector 31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3" name="Group 282"/>
              <p:cNvGrpSpPr/>
              <p:nvPr userDrawn="1"/>
            </p:nvGrpSpPr>
            <p:grpSpPr>
              <a:xfrm>
                <a:off x="6589644" y="6582508"/>
                <a:ext cx="152400" cy="486507"/>
                <a:chOff x="7983415" y="6582508"/>
                <a:chExt cx="152400" cy="486507"/>
              </a:xfrm>
            </p:grpSpPr>
            <p:cxnSp>
              <p:nvCxnSpPr>
                <p:cNvPr id="308" name="Straight Connector 30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9" name="Straight Connector 30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4" name="Group 283"/>
              <p:cNvGrpSpPr/>
              <p:nvPr userDrawn="1"/>
            </p:nvGrpSpPr>
            <p:grpSpPr>
              <a:xfrm>
                <a:off x="5891387" y="6582508"/>
                <a:ext cx="152400" cy="486507"/>
                <a:chOff x="7983415" y="6582508"/>
                <a:chExt cx="152400" cy="486507"/>
              </a:xfrm>
            </p:grpSpPr>
            <p:cxnSp>
              <p:nvCxnSpPr>
                <p:cNvPr id="306" name="Straight Connector 30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5" name="Group 284"/>
              <p:cNvGrpSpPr/>
              <p:nvPr userDrawn="1"/>
            </p:nvGrpSpPr>
            <p:grpSpPr>
              <a:xfrm>
                <a:off x="5193130" y="6582508"/>
                <a:ext cx="152400" cy="486507"/>
                <a:chOff x="7983415" y="6582508"/>
                <a:chExt cx="152400" cy="486507"/>
              </a:xfrm>
            </p:grpSpPr>
            <p:cxnSp>
              <p:nvCxnSpPr>
                <p:cNvPr id="304" name="Straight Connector 3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6" name="Group 285"/>
              <p:cNvGrpSpPr/>
              <p:nvPr userDrawn="1"/>
            </p:nvGrpSpPr>
            <p:grpSpPr>
              <a:xfrm>
                <a:off x="4494873" y="6582508"/>
                <a:ext cx="152400" cy="486507"/>
                <a:chOff x="7983415" y="6582508"/>
                <a:chExt cx="152400" cy="486507"/>
              </a:xfrm>
            </p:grpSpPr>
            <p:cxnSp>
              <p:nvCxnSpPr>
                <p:cNvPr id="302" name="Straight Connector 3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7" name="Group 286"/>
              <p:cNvGrpSpPr/>
              <p:nvPr userDrawn="1"/>
            </p:nvGrpSpPr>
            <p:grpSpPr>
              <a:xfrm>
                <a:off x="3796616" y="6582508"/>
                <a:ext cx="152400" cy="486507"/>
                <a:chOff x="7983415" y="6582508"/>
                <a:chExt cx="152400" cy="486507"/>
              </a:xfrm>
            </p:grpSpPr>
            <p:cxnSp>
              <p:nvCxnSpPr>
                <p:cNvPr id="300" name="Straight Connector 2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1" name="Straight Connector 3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8" name="Group 287"/>
              <p:cNvGrpSpPr/>
              <p:nvPr userDrawn="1"/>
            </p:nvGrpSpPr>
            <p:grpSpPr>
              <a:xfrm>
                <a:off x="3098359" y="6582508"/>
                <a:ext cx="152400" cy="486507"/>
                <a:chOff x="7983415" y="6582508"/>
                <a:chExt cx="152400" cy="486507"/>
              </a:xfrm>
            </p:grpSpPr>
            <p:cxnSp>
              <p:nvCxnSpPr>
                <p:cNvPr id="298" name="Straight Connector 29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9" name="Group 288"/>
              <p:cNvGrpSpPr/>
              <p:nvPr userDrawn="1"/>
            </p:nvGrpSpPr>
            <p:grpSpPr>
              <a:xfrm>
                <a:off x="2400102" y="6582508"/>
                <a:ext cx="152400" cy="486507"/>
                <a:chOff x="7983415" y="6582508"/>
                <a:chExt cx="152400" cy="486507"/>
              </a:xfrm>
            </p:grpSpPr>
            <p:cxnSp>
              <p:nvCxnSpPr>
                <p:cNvPr id="296" name="Straight Connector 29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7" name="Straight Connector 29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0" name="Group 289"/>
              <p:cNvGrpSpPr/>
              <p:nvPr userDrawn="1"/>
            </p:nvGrpSpPr>
            <p:grpSpPr>
              <a:xfrm>
                <a:off x="1701845" y="6582508"/>
                <a:ext cx="152400" cy="486507"/>
                <a:chOff x="7983415" y="6582508"/>
                <a:chExt cx="152400" cy="486507"/>
              </a:xfrm>
            </p:grpSpPr>
            <p:cxnSp>
              <p:nvCxnSpPr>
                <p:cNvPr id="294" name="Straight Connector 29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5" name="Straight Connector 29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1" name="Group 290"/>
              <p:cNvGrpSpPr/>
              <p:nvPr userDrawn="1"/>
            </p:nvGrpSpPr>
            <p:grpSpPr>
              <a:xfrm>
                <a:off x="1003588" y="6582508"/>
                <a:ext cx="152400" cy="486507"/>
                <a:chOff x="7983415" y="6582508"/>
                <a:chExt cx="152400" cy="486507"/>
              </a:xfrm>
            </p:grpSpPr>
            <p:cxnSp>
              <p:nvCxnSpPr>
                <p:cNvPr id="292" name="Straight Connector 29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3" name="Straight Connector 29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71" name="Group 170"/>
            <p:cNvGrpSpPr/>
            <p:nvPr userDrawn="1"/>
          </p:nvGrpSpPr>
          <p:grpSpPr>
            <a:xfrm>
              <a:off x="-151325" y="454007"/>
              <a:ext cx="122115" cy="5945205"/>
              <a:chOff x="-238875" y="454007"/>
              <a:chExt cx="122115" cy="5945205"/>
            </a:xfrm>
          </p:grpSpPr>
          <p:cxnSp>
            <p:nvCxnSpPr>
              <p:cNvPr id="244" name="Straight Connector 243"/>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45" name="Group 244"/>
              <p:cNvGrpSpPr/>
              <p:nvPr userDrawn="1"/>
            </p:nvGrpSpPr>
            <p:grpSpPr>
              <a:xfrm rot="5400000">
                <a:off x="-254017" y="5940709"/>
                <a:ext cx="152400" cy="122115"/>
                <a:chOff x="7983415" y="6582508"/>
                <a:chExt cx="152400" cy="486507"/>
              </a:xfrm>
            </p:grpSpPr>
            <p:cxnSp>
              <p:nvCxnSpPr>
                <p:cNvPr id="277" name="Straight Connector 27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6" name="Group 245"/>
              <p:cNvGrpSpPr/>
              <p:nvPr userDrawn="1"/>
            </p:nvGrpSpPr>
            <p:grpSpPr>
              <a:xfrm rot="5400000">
                <a:off x="-254017" y="5467067"/>
                <a:ext cx="152400" cy="122115"/>
                <a:chOff x="7983415" y="6582508"/>
                <a:chExt cx="152400" cy="486507"/>
              </a:xfrm>
            </p:grpSpPr>
            <p:cxnSp>
              <p:nvCxnSpPr>
                <p:cNvPr id="275" name="Straight Connector 27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6" name="Straight Connector 27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7" name="Group 246"/>
              <p:cNvGrpSpPr/>
              <p:nvPr userDrawn="1"/>
            </p:nvGrpSpPr>
            <p:grpSpPr>
              <a:xfrm rot="5400000">
                <a:off x="-254017" y="4993425"/>
                <a:ext cx="152400" cy="122115"/>
                <a:chOff x="7983415" y="6582508"/>
                <a:chExt cx="152400" cy="486507"/>
              </a:xfrm>
            </p:grpSpPr>
            <p:cxnSp>
              <p:nvCxnSpPr>
                <p:cNvPr id="273" name="Straight Connector 27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4" name="Straight Connector 27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8" name="Group 247"/>
              <p:cNvGrpSpPr/>
              <p:nvPr userDrawn="1"/>
            </p:nvGrpSpPr>
            <p:grpSpPr>
              <a:xfrm rot="5400000">
                <a:off x="-254017" y="4519783"/>
                <a:ext cx="152400" cy="122115"/>
                <a:chOff x="7983415" y="6582508"/>
                <a:chExt cx="152400" cy="486507"/>
              </a:xfrm>
            </p:grpSpPr>
            <p:cxnSp>
              <p:nvCxnSpPr>
                <p:cNvPr id="271" name="Straight Connector 27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2" name="Straight Connector 27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9" name="Group 248"/>
              <p:cNvGrpSpPr/>
              <p:nvPr userDrawn="1"/>
            </p:nvGrpSpPr>
            <p:grpSpPr>
              <a:xfrm rot="5400000">
                <a:off x="-254017" y="4046141"/>
                <a:ext cx="152400" cy="122115"/>
                <a:chOff x="7983415" y="6582508"/>
                <a:chExt cx="152400" cy="486507"/>
              </a:xfrm>
            </p:grpSpPr>
            <p:cxnSp>
              <p:nvCxnSpPr>
                <p:cNvPr id="269" name="Straight Connector 26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0" name="Group 249"/>
              <p:cNvGrpSpPr/>
              <p:nvPr userDrawn="1"/>
            </p:nvGrpSpPr>
            <p:grpSpPr>
              <a:xfrm rot="5400000">
                <a:off x="-254017" y="3572499"/>
                <a:ext cx="152400" cy="122115"/>
                <a:chOff x="7983415" y="6582508"/>
                <a:chExt cx="152400" cy="486507"/>
              </a:xfrm>
            </p:grpSpPr>
            <p:cxnSp>
              <p:nvCxnSpPr>
                <p:cNvPr id="267" name="Straight Connector 26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1" name="Group 250"/>
              <p:cNvGrpSpPr/>
              <p:nvPr userDrawn="1"/>
            </p:nvGrpSpPr>
            <p:grpSpPr>
              <a:xfrm rot="5400000">
                <a:off x="-254017" y="3098857"/>
                <a:ext cx="152400" cy="122115"/>
                <a:chOff x="7983415" y="6582508"/>
                <a:chExt cx="152400" cy="486507"/>
              </a:xfrm>
            </p:grpSpPr>
            <p:cxnSp>
              <p:nvCxnSpPr>
                <p:cNvPr id="265" name="Straight Connector 26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2" name="Group 251"/>
              <p:cNvGrpSpPr/>
              <p:nvPr userDrawn="1"/>
            </p:nvGrpSpPr>
            <p:grpSpPr>
              <a:xfrm rot="5400000">
                <a:off x="-254017" y="2625215"/>
                <a:ext cx="152400" cy="122115"/>
                <a:chOff x="7983415" y="6582508"/>
                <a:chExt cx="152400" cy="486507"/>
              </a:xfrm>
            </p:grpSpPr>
            <p:cxnSp>
              <p:nvCxnSpPr>
                <p:cNvPr id="263" name="Straight Connector 26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3" name="Group 252"/>
              <p:cNvGrpSpPr/>
              <p:nvPr userDrawn="1"/>
            </p:nvGrpSpPr>
            <p:grpSpPr>
              <a:xfrm rot="5400000">
                <a:off x="-254017" y="2151573"/>
                <a:ext cx="152400" cy="122115"/>
                <a:chOff x="7983415" y="6582508"/>
                <a:chExt cx="152400" cy="486507"/>
              </a:xfrm>
            </p:grpSpPr>
            <p:cxnSp>
              <p:nvCxnSpPr>
                <p:cNvPr id="261" name="Straight Connector 26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4" name="Group 253"/>
              <p:cNvGrpSpPr/>
              <p:nvPr userDrawn="1"/>
            </p:nvGrpSpPr>
            <p:grpSpPr>
              <a:xfrm rot="5400000">
                <a:off x="-254017" y="1677931"/>
                <a:ext cx="152400" cy="122115"/>
                <a:chOff x="7983415" y="6582508"/>
                <a:chExt cx="152400" cy="486507"/>
              </a:xfrm>
            </p:grpSpPr>
            <p:cxnSp>
              <p:nvCxnSpPr>
                <p:cNvPr id="259" name="Straight Connector 25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5" name="Group 254"/>
              <p:cNvGrpSpPr/>
              <p:nvPr userDrawn="1"/>
            </p:nvGrpSpPr>
            <p:grpSpPr>
              <a:xfrm rot="5400000">
                <a:off x="-254017" y="997340"/>
                <a:ext cx="152400" cy="122115"/>
                <a:chOff x="7983415" y="6582508"/>
                <a:chExt cx="152400" cy="486507"/>
              </a:xfrm>
            </p:grpSpPr>
            <p:cxnSp>
              <p:nvCxnSpPr>
                <p:cNvPr id="257" name="Straight Connector 25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56" name="Straight Connector 255"/>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2" name="Group 171"/>
            <p:cNvGrpSpPr/>
            <p:nvPr userDrawn="1"/>
          </p:nvGrpSpPr>
          <p:grpSpPr>
            <a:xfrm>
              <a:off x="9166483" y="454007"/>
              <a:ext cx="122115" cy="5945205"/>
              <a:chOff x="-238875" y="454007"/>
              <a:chExt cx="122115" cy="5945205"/>
            </a:xfrm>
          </p:grpSpPr>
          <p:cxnSp>
            <p:nvCxnSpPr>
              <p:cNvPr id="209" name="Straight Connector 208"/>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10" name="Group 209"/>
              <p:cNvGrpSpPr/>
              <p:nvPr userDrawn="1"/>
            </p:nvGrpSpPr>
            <p:grpSpPr>
              <a:xfrm rot="5400000">
                <a:off x="-254017" y="5940709"/>
                <a:ext cx="152400" cy="122115"/>
                <a:chOff x="7983415" y="6582508"/>
                <a:chExt cx="152400" cy="486507"/>
              </a:xfrm>
            </p:grpSpPr>
            <p:cxnSp>
              <p:nvCxnSpPr>
                <p:cNvPr id="242" name="Straight Connector 24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1" name="Group 210"/>
              <p:cNvGrpSpPr/>
              <p:nvPr userDrawn="1"/>
            </p:nvGrpSpPr>
            <p:grpSpPr>
              <a:xfrm rot="5400000">
                <a:off x="-254017" y="5467067"/>
                <a:ext cx="152400" cy="122115"/>
                <a:chOff x="7983415" y="6582508"/>
                <a:chExt cx="152400" cy="486507"/>
              </a:xfrm>
            </p:grpSpPr>
            <p:cxnSp>
              <p:nvCxnSpPr>
                <p:cNvPr id="240" name="Straight Connector 23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2" name="Group 211"/>
              <p:cNvGrpSpPr/>
              <p:nvPr userDrawn="1"/>
            </p:nvGrpSpPr>
            <p:grpSpPr>
              <a:xfrm rot="5400000">
                <a:off x="-254017" y="4993425"/>
                <a:ext cx="152400" cy="122115"/>
                <a:chOff x="7983415" y="6582508"/>
                <a:chExt cx="152400" cy="486507"/>
              </a:xfrm>
            </p:grpSpPr>
            <p:cxnSp>
              <p:nvCxnSpPr>
                <p:cNvPr id="238" name="Straight Connector 23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3" name="Group 212"/>
              <p:cNvGrpSpPr/>
              <p:nvPr userDrawn="1"/>
            </p:nvGrpSpPr>
            <p:grpSpPr>
              <a:xfrm rot="5400000">
                <a:off x="-254017" y="4519783"/>
                <a:ext cx="152400" cy="122115"/>
                <a:chOff x="7983415" y="6582508"/>
                <a:chExt cx="152400" cy="486507"/>
              </a:xfrm>
            </p:grpSpPr>
            <p:cxnSp>
              <p:nvCxnSpPr>
                <p:cNvPr id="236" name="Straight Connector 23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4" name="Group 213"/>
              <p:cNvGrpSpPr/>
              <p:nvPr userDrawn="1"/>
            </p:nvGrpSpPr>
            <p:grpSpPr>
              <a:xfrm rot="5400000">
                <a:off x="-254017" y="4046141"/>
                <a:ext cx="152400" cy="122115"/>
                <a:chOff x="7983415" y="6582508"/>
                <a:chExt cx="152400" cy="486507"/>
              </a:xfrm>
            </p:grpSpPr>
            <p:cxnSp>
              <p:nvCxnSpPr>
                <p:cNvPr id="234" name="Straight Connector 23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5" name="Straight Connector 23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5" name="Group 214"/>
              <p:cNvGrpSpPr/>
              <p:nvPr userDrawn="1"/>
            </p:nvGrpSpPr>
            <p:grpSpPr>
              <a:xfrm rot="5400000">
                <a:off x="-254017" y="3572499"/>
                <a:ext cx="152400" cy="122115"/>
                <a:chOff x="7983415" y="6582508"/>
                <a:chExt cx="152400" cy="486507"/>
              </a:xfrm>
            </p:grpSpPr>
            <p:cxnSp>
              <p:nvCxnSpPr>
                <p:cNvPr id="232" name="Straight Connector 23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6" name="Group 215"/>
              <p:cNvGrpSpPr/>
              <p:nvPr userDrawn="1"/>
            </p:nvGrpSpPr>
            <p:grpSpPr>
              <a:xfrm rot="5400000">
                <a:off x="-254017" y="3098857"/>
                <a:ext cx="152400" cy="122115"/>
                <a:chOff x="7983415" y="6582508"/>
                <a:chExt cx="152400" cy="486507"/>
              </a:xfrm>
            </p:grpSpPr>
            <p:cxnSp>
              <p:nvCxnSpPr>
                <p:cNvPr id="230" name="Straight Connector 22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1" name="Straight Connector 23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7" name="Group 216"/>
              <p:cNvGrpSpPr/>
              <p:nvPr userDrawn="1"/>
            </p:nvGrpSpPr>
            <p:grpSpPr>
              <a:xfrm rot="5400000">
                <a:off x="-254017" y="2625215"/>
                <a:ext cx="152400" cy="122115"/>
                <a:chOff x="7983415" y="6582508"/>
                <a:chExt cx="152400" cy="486507"/>
              </a:xfrm>
            </p:grpSpPr>
            <p:cxnSp>
              <p:nvCxnSpPr>
                <p:cNvPr id="228" name="Straight Connector 22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8" name="Group 217"/>
              <p:cNvGrpSpPr/>
              <p:nvPr userDrawn="1"/>
            </p:nvGrpSpPr>
            <p:grpSpPr>
              <a:xfrm rot="5400000">
                <a:off x="-254017" y="2151573"/>
                <a:ext cx="152400" cy="122115"/>
                <a:chOff x="7983415" y="6582508"/>
                <a:chExt cx="152400" cy="486507"/>
              </a:xfrm>
            </p:grpSpPr>
            <p:cxnSp>
              <p:nvCxnSpPr>
                <p:cNvPr id="226" name="Straight Connector 22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9" name="Group 218"/>
              <p:cNvGrpSpPr/>
              <p:nvPr userDrawn="1"/>
            </p:nvGrpSpPr>
            <p:grpSpPr>
              <a:xfrm rot="5400000">
                <a:off x="-254017" y="1677931"/>
                <a:ext cx="152400" cy="122115"/>
                <a:chOff x="7983415" y="6582508"/>
                <a:chExt cx="152400" cy="486507"/>
              </a:xfrm>
            </p:grpSpPr>
            <p:cxnSp>
              <p:nvCxnSpPr>
                <p:cNvPr id="224" name="Straight Connector 22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0" name="Group 219"/>
              <p:cNvGrpSpPr/>
              <p:nvPr userDrawn="1"/>
            </p:nvGrpSpPr>
            <p:grpSpPr>
              <a:xfrm rot="5400000">
                <a:off x="-254017" y="997340"/>
                <a:ext cx="152400" cy="122115"/>
                <a:chOff x="7983415" y="6582508"/>
                <a:chExt cx="152400" cy="486507"/>
              </a:xfrm>
            </p:grpSpPr>
            <p:cxnSp>
              <p:nvCxnSpPr>
                <p:cNvPr id="222" name="Straight Connector 22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21" name="Straight Connector 220"/>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3" name="Group 172"/>
            <p:cNvGrpSpPr/>
            <p:nvPr userDrawn="1"/>
          </p:nvGrpSpPr>
          <p:grpSpPr>
            <a:xfrm>
              <a:off x="457731" y="-141165"/>
              <a:ext cx="8226688" cy="122115"/>
              <a:chOff x="457731" y="6582508"/>
              <a:chExt cx="8226688" cy="486507"/>
            </a:xfrm>
          </p:grpSpPr>
          <p:cxnSp>
            <p:nvCxnSpPr>
              <p:cNvPr id="174" name="Straight Connector 173"/>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76" name="Group 175"/>
              <p:cNvGrpSpPr/>
              <p:nvPr userDrawn="1"/>
            </p:nvGrpSpPr>
            <p:grpSpPr>
              <a:xfrm>
                <a:off x="7986158" y="6582508"/>
                <a:ext cx="152400" cy="486507"/>
                <a:chOff x="7983415" y="6582508"/>
                <a:chExt cx="152400" cy="486507"/>
              </a:xfrm>
            </p:grpSpPr>
            <p:cxnSp>
              <p:nvCxnSpPr>
                <p:cNvPr id="207" name="Straight Connector 20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7" name="Group 176"/>
              <p:cNvGrpSpPr/>
              <p:nvPr userDrawn="1"/>
            </p:nvGrpSpPr>
            <p:grpSpPr>
              <a:xfrm>
                <a:off x="7287901" y="6582508"/>
                <a:ext cx="152400" cy="486507"/>
                <a:chOff x="7983415" y="6582508"/>
                <a:chExt cx="152400" cy="486507"/>
              </a:xfrm>
            </p:grpSpPr>
            <p:cxnSp>
              <p:nvCxnSpPr>
                <p:cNvPr id="205" name="Straight Connector 20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8" name="Group 177"/>
              <p:cNvGrpSpPr/>
              <p:nvPr userDrawn="1"/>
            </p:nvGrpSpPr>
            <p:grpSpPr>
              <a:xfrm>
                <a:off x="6589644" y="6582508"/>
                <a:ext cx="152400" cy="486507"/>
                <a:chOff x="7983415" y="6582508"/>
                <a:chExt cx="152400" cy="486507"/>
              </a:xfrm>
            </p:grpSpPr>
            <p:cxnSp>
              <p:nvCxnSpPr>
                <p:cNvPr id="203" name="Straight Connector 20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9" name="Group 178"/>
              <p:cNvGrpSpPr/>
              <p:nvPr userDrawn="1"/>
            </p:nvGrpSpPr>
            <p:grpSpPr>
              <a:xfrm>
                <a:off x="5891387" y="6582508"/>
                <a:ext cx="152400" cy="486507"/>
                <a:chOff x="7983415" y="6582508"/>
                <a:chExt cx="152400" cy="486507"/>
              </a:xfrm>
            </p:grpSpPr>
            <p:cxnSp>
              <p:nvCxnSpPr>
                <p:cNvPr id="201" name="Straight Connector 20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0" name="Group 179"/>
              <p:cNvGrpSpPr/>
              <p:nvPr userDrawn="1"/>
            </p:nvGrpSpPr>
            <p:grpSpPr>
              <a:xfrm>
                <a:off x="5193130" y="6582508"/>
                <a:ext cx="152400" cy="486507"/>
                <a:chOff x="7983415" y="6582508"/>
                <a:chExt cx="152400" cy="486507"/>
              </a:xfrm>
            </p:grpSpPr>
            <p:cxnSp>
              <p:nvCxnSpPr>
                <p:cNvPr id="199" name="Straight Connector 19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1" name="Group 180"/>
              <p:cNvGrpSpPr/>
              <p:nvPr userDrawn="1"/>
            </p:nvGrpSpPr>
            <p:grpSpPr>
              <a:xfrm>
                <a:off x="4494873" y="6582508"/>
                <a:ext cx="152400" cy="486507"/>
                <a:chOff x="7983415" y="6582508"/>
                <a:chExt cx="152400" cy="486507"/>
              </a:xfrm>
            </p:grpSpPr>
            <p:cxnSp>
              <p:nvCxnSpPr>
                <p:cNvPr id="197" name="Straight Connector 1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2" name="Group 181"/>
              <p:cNvGrpSpPr/>
              <p:nvPr userDrawn="1"/>
            </p:nvGrpSpPr>
            <p:grpSpPr>
              <a:xfrm>
                <a:off x="3796616" y="6582508"/>
                <a:ext cx="152400" cy="486507"/>
                <a:chOff x="7983415" y="6582508"/>
                <a:chExt cx="152400" cy="486507"/>
              </a:xfrm>
            </p:grpSpPr>
            <p:cxnSp>
              <p:nvCxnSpPr>
                <p:cNvPr id="195" name="Straight Connector 1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3" name="Group 182"/>
              <p:cNvGrpSpPr/>
              <p:nvPr userDrawn="1"/>
            </p:nvGrpSpPr>
            <p:grpSpPr>
              <a:xfrm>
                <a:off x="3098359" y="6582508"/>
                <a:ext cx="152400" cy="486507"/>
                <a:chOff x="7983415" y="6582508"/>
                <a:chExt cx="152400" cy="486507"/>
              </a:xfrm>
            </p:grpSpPr>
            <p:cxnSp>
              <p:nvCxnSpPr>
                <p:cNvPr id="193" name="Straight Connector 19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4" name="Group 183"/>
              <p:cNvGrpSpPr/>
              <p:nvPr userDrawn="1"/>
            </p:nvGrpSpPr>
            <p:grpSpPr>
              <a:xfrm>
                <a:off x="2400102" y="6582508"/>
                <a:ext cx="152400" cy="486507"/>
                <a:chOff x="7983415" y="6582508"/>
                <a:chExt cx="152400" cy="486507"/>
              </a:xfrm>
            </p:grpSpPr>
            <p:cxnSp>
              <p:nvCxnSpPr>
                <p:cNvPr id="191" name="Straight Connector 19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5" name="Group 184"/>
              <p:cNvGrpSpPr/>
              <p:nvPr userDrawn="1"/>
            </p:nvGrpSpPr>
            <p:grpSpPr>
              <a:xfrm>
                <a:off x="1701845" y="6582508"/>
                <a:ext cx="152400" cy="486507"/>
                <a:chOff x="7983415" y="6582508"/>
                <a:chExt cx="152400" cy="486507"/>
              </a:xfrm>
            </p:grpSpPr>
            <p:cxnSp>
              <p:nvCxnSpPr>
                <p:cNvPr id="189" name="Straight Connector 18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6" name="Group 185"/>
              <p:cNvGrpSpPr/>
              <p:nvPr userDrawn="1"/>
            </p:nvGrpSpPr>
            <p:grpSpPr>
              <a:xfrm>
                <a:off x="1003588" y="6582508"/>
                <a:ext cx="152400" cy="486507"/>
                <a:chOff x="7983415" y="6582508"/>
                <a:chExt cx="152400" cy="486507"/>
              </a:xfrm>
            </p:grpSpPr>
            <p:cxnSp>
              <p:nvCxnSpPr>
                <p:cNvPr id="187" name="Straight Connector 18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4" name="Slide Number Placeholder 3">
            <a:extLst>
              <a:ext uri="{FF2B5EF4-FFF2-40B4-BE49-F238E27FC236}">
                <a16:creationId xmlns:a16="http://schemas.microsoft.com/office/drawing/2014/main" id="{A28A6828-8D11-DA45-9028-AD4C61954E7A}"/>
              </a:ext>
            </a:extLst>
          </p:cNvPr>
          <p:cNvSpPr>
            <a:spLocks noGrp="1"/>
          </p:cNvSpPr>
          <p:nvPr>
            <p:ph type="sldNum" sz="quarter" idx="14"/>
          </p:nvPr>
        </p:nvSpPr>
        <p:spPr/>
        <p:txBody>
          <a:bodyPr/>
          <a:lstStyle/>
          <a:p>
            <a:fld id="{6809F770-0487-C844-B5CD-7CCE6C86BD15}" type="slidenum">
              <a:rPr lang="en-US" smtClean="0"/>
              <a:pPr/>
              <a:t>‹#›</a:t>
            </a:fld>
            <a:endParaRPr lang="en-US" dirty="0"/>
          </a:p>
        </p:txBody>
      </p:sp>
    </p:spTree>
    <p:extLst>
      <p:ext uri="{BB962C8B-B14F-4D97-AF65-F5344CB8AC3E}">
        <p14:creationId xmlns:p14="http://schemas.microsoft.com/office/powerpoint/2010/main" val="1855429556"/>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3600"/>
            </a:lvl1pPr>
          </a:lstStyle>
          <a:p>
            <a:r>
              <a:rPr lang="en-US" dirty="0"/>
              <a:t>Click to edit Master title style</a:t>
            </a:r>
          </a:p>
        </p:txBody>
      </p:sp>
      <p:sp>
        <p:nvSpPr>
          <p:cNvPr id="3" name="Content Placeholder 2"/>
          <p:cNvSpPr>
            <a:spLocks noGrp="1"/>
          </p:cNvSpPr>
          <p:nvPr>
            <p:ph idx="1"/>
          </p:nvPr>
        </p:nvSpPr>
        <p:spPr>
          <a:xfrm>
            <a:off x="610310" y="1816101"/>
            <a:ext cx="2031223" cy="458311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2" name="Text Placeholder 2"/>
          <p:cNvSpPr>
            <a:spLocks noGrp="1"/>
          </p:cNvSpPr>
          <p:nvPr>
            <p:ph type="body" idx="10"/>
          </p:nvPr>
        </p:nvSpPr>
        <p:spPr>
          <a:xfrm>
            <a:off x="612773" y="1134599"/>
            <a:ext cx="10969627" cy="536519"/>
          </a:xfrm>
        </p:spPr>
        <p:txBody>
          <a:bodyPr anchor="t">
            <a:noAutofit/>
          </a:bodyPr>
          <a:lstStyle>
            <a:lvl1pPr marL="0" indent="0">
              <a:buNone/>
              <a:defRPr sz="15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69" name="Content Placeholder 2"/>
          <p:cNvSpPr>
            <a:spLocks noGrp="1"/>
          </p:cNvSpPr>
          <p:nvPr>
            <p:ph idx="11"/>
          </p:nvPr>
        </p:nvSpPr>
        <p:spPr>
          <a:xfrm>
            <a:off x="2844734" y="1816101"/>
            <a:ext cx="2031223" cy="458311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1" name="Content Placeholder 2"/>
          <p:cNvSpPr>
            <a:spLocks noGrp="1"/>
          </p:cNvSpPr>
          <p:nvPr>
            <p:ph idx="12"/>
          </p:nvPr>
        </p:nvSpPr>
        <p:spPr>
          <a:xfrm>
            <a:off x="5096151" y="1816101"/>
            <a:ext cx="2031223" cy="458311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2" name="Content Placeholder 2"/>
          <p:cNvSpPr>
            <a:spLocks noGrp="1"/>
          </p:cNvSpPr>
          <p:nvPr>
            <p:ph idx="13"/>
          </p:nvPr>
        </p:nvSpPr>
        <p:spPr>
          <a:xfrm>
            <a:off x="7313581" y="1816101"/>
            <a:ext cx="2031223" cy="458311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3" name="Content Placeholder 2"/>
          <p:cNvSpPr>
            <a:spLocks noGrp="1"/>
          </p:cNvSpPr>
          <p:nvPr>
            <p:ph idx="14"/>
          </p:nvPr>
        </p:nvSpPr>
        <p:spPr>
          <a:xfrm>
            <a:off x="9548003" y="1816101"/>
            <a:ext cx="2031223" cy="458311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79" name="Group 178"/>
          <p:cNvGrpSpPr/>
          <p:nvPr userDrawn="1"/>
        </p:nvGrpSpPr>
        <p:grpSpPr>
          <a:xfrm>
            <a:off x="-201766" y="-141165"/>
            <a:ext cx="12586564" cy="7136527"/>
            <a:chOff x="-151325" y="-141165"/>
            <a:chExt cx="9439923" cy="7136527"/>
          </a:xfrm>
        </p:grpSpPr>
        <p:grpSp>
          <p:nvGrpSpPr>
            <p:cNvPr id="180" name="Group 179"/>
            <p:cNvGrpSpPr/>
            <p:nvPr userDrawn="1"/>
          </p:nvGrpSpPr>
          <p:grpSpPr>
            <a:xfrm>
              <a:off x="457731" y="6873247"/>
              <a:ext cx="8226688" cy="122115"/>
              <a:chOff x="457731" y="6582508"/>
              <a:chExt cx="8226688" cy="486507"/>
            </a:xfrm>
          </p:grpSpPr>
          <p:cxnSp>
            <p:nvCxnSpPr>
              <p:cNvPr id="289" name="Straight Connector 288"/>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91" name="Group 290"/>
              <p:cNvGrpSpPr/>
              <p:nvPr userDrawn="1"/>
            </p:nvGrpSpPr>
            <p:grpSpPr>
              <a:xfrm>
                <a:off x="7986158" y="6582508"/>
                <a:ext cx="152400" cy="486507"/>
                <a:chOff x="7983415" y="6582508"/>
                <a:chExt cx="152400" cy="486507"/>
              </a:xfrm>
            </p:grpSpPr>
            <p:cxnSp>
              <p:nvCxnSpPr>
                <p:cNvPr id="322" name="Straight Connector 32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3" name="Straight Connector 32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2" name="Group 291"/>
              <p:cNvGrpSpPr/>
              <p:nvPr userDrawn="1"/>
            </p:nvGrpSpPr>
            <p:grpSpPr>
              <a:xfrm>
                <a:off x="7287901" y="6582508"/>
                <a:ext cx="152400" cy="486507"/>
                <a:chOff x="7983415" y="6582508"/>
                <a:chExt cx="152400" cy="486507"/>
              </a:xfrm>
            </p:grpSpPr>
            <p:cxnSp>
              <p:nvCxnSpPr>
                <p:cNvPr id="320" name="Straight Connector 31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1" name="Straight Connector 32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3" name="Group 292"/>
              <p:cNvGrpSpPr/>
              <p:nvPr userDrawn="1"/>
            </p:nvGrpSpPr>
            <p:grpSpPr>
              <a:xfrm>
                <a:off x="6589644" y="6582508"/>
                <a:ext cx="152400" cy="486507"/>
                <a:chOff x="7983415" y="6582508"/>
                <a:chExt cx="152400" cy="486507"/>
              </a:xfrm>
            </p:grpSpPr>
            <p:cxnSp>
              <p:nvCxnSpPr>
                <p:cNvPr id="318" name="Straight Connector 31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9" name="Straight Connector 31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4" name="Group 293"/>
              <p:cNvGrpSpPr/>
              <p:nvPr userDrawn="1"/>
            </p:nvGrpSpPr>
            <p:grpSpPr>
              <a:xfrm>
                <a:off x="5891387" y="6582508"/>
                <a:ext cx="152400" cy="486507"/>
                <a:chOff x="7983415" y="6582508"/>
                <a:chExt cx="152400" cy="486507"/>
              </a:xfrm>
            </p:grpSpPr>
            <p:cxnSp>
              <p:nvCxnSpPr>
                <p:cNvPr id="316" name="Straight Connector 31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7" name="Straight Connector 31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5" name="Group 294"/>
              <p:cNvGrpSpPr/>
              <p:nvPr userDrawn="1"/>
            </p:nvGrpSpPr>
            <p:grpSpPr>
              <a:xfrm>
                <a:off x="5193130" y="6582508"/>
                <a:ext cx="152400" cy="486507"/>
                <a:chOff x="7983415" y="6582508"/>
                <a:chExt cx="152400" cy="486507"/>
              </a:xfrm>
            </p:grpSpPr>
            <p:cxnSp>
              <p:nvCxnSpPr>
                <p:cNvPr id="314" name="Straight Connector 31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5" name="Straight Connector 31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6" name="Group 295"/>
              <p:cNvGrpSpPr/>
              <p:nvPr userDrawn="1"/>
            </p:nvGrpSpPr>
            <p:grpSpPr>
              <a:xfrm>
                <a:off x="4494873" y="6582508"/>
                <a:ext cx="152400" cy="486507"/>
                <a:chOff x="7983415" y="6582508"/>
                <a:chExt cx="152400" cy="486507"/>
              </a:xfrm>
            </p:grpSpPr>
            <p:cxnSp>
              <p:nvCxnSpPr>
                <p:cNvPr id="312" name="Straight Connector 31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7" name="Group 296"/>
              <p:cNvGrpSpPr/>
              <p:nvPr userDrawn="1"/>
            </p:nvGrpSpPr>
            <p:grpSpPr>
              <a:xfrm>
                <a:off x="3796616" y="6582508"/>
                <a:ext cx="152400" cy="486507"/>
                <a:chOff x="7983415" y="6582508"/>
                <a:chExt cx="152400" cy="486507"/>
              </a:xfrm>
            </p:grpSpPr>
            <p:cxnSp>
              <p:nvCxnSpPr>
                <p:cNvPr id="310" name="Straight Connector 30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1" name="Straight Connector 31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8" name="Group 297"/>
              <p:cNvGrpSpPr/>
              <p:nvPr userDrawn="1"/>
            </p:nvGrpSpPr>
            <p:grpSpPr>
              <a:xfrm>
                <a:off x="3098359" y="6582508"/>
                <a:ext cx="152400" cy="486507"/>
                <a:chOff x="7983415" y="6582508"/>
                <a:chExt cx="152400" cy="486507"/>
              </a:xfrm>
            </p:grpSpPr>
            <p:cxnSp>
              <p:nvCxnSpPr>
                <p:cNvPr id="308" name="Straight Connector 30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9" name="Straight Connector 30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9" name="Group 298"/>
              <p:cNvGrpSpPr/>
              <p:nvPr userDrawn="1"/>
            </p:nvGrpSpPr>
            <p:grpSpPr>
              <a:xfrm>
                <a:off x="2400102" y="6582508"/>
                <a:ext cx="152400" cy="486507"/>
                <a:chOff x="7983415" y="6582508"/>
                <a:chExt cx="152400" cy="486507"/>
              </a:xfrm>
            </p:grpSpPr>
            <p:cxnSp>
              <p:nvCxnSpPr>
                <p:cNvPr id="306" name="Straight Connector 30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00" name="Group 299"/>
              <p:cNvGrpSpPr/>
              <p:nvPr userDrawn="1"/>
            </p:nvGrpSpPr>
            <p:grpSpPr>
              <a:xfrm>
                <a:off x="1701845" y="6582508"/>
                <a:ext cx="152400" cy="486507"/>
                <a:chOff x="7983415" y="6582508"/>
                <a:chExt cx="152400" cy="486507"/>
              </a:xfrm>
            </p:grpSpPr>
            <p:cxnSp>
              <p:nvCxnSpPr>
                <p:cNvPr id="304" name="Straight Connector 3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01" name="Group 300"/>
              <p:cNvGrpSpPr/>
              <p:nvPr userDrawn="1"/>
            </p:nvGrpSpPr>
            <p:grpSpPr>
              <a:xfrm>
                <a:off x="1003588" y="6582508"/>
                <a:ext cx="152400" cy="486507"/>
                <a:chOff x="7983415" y="6582508"/>
                <a:chExt cx="152400" cy="486507"/>
              </a:xfrm>
            </p:grpSpPr>
            <p:cxnSp>
              <p:nvCxnSpPr>
                <p:cNvPr id="302" name="Straight Connector 3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81" name="Group 180"/>
            <p:cNvGrpSpPr/>
            <p:nvPr userDrawn="1"/>
          </p:nvGrpSpPr>
          <p:grpSpPr>
            <a:xfrm>
              <a:off x="-151325" y="454007"/>
              <a:ext cx="122115" cy="5945205"/>
              <a:chOff x="-238875" y="454007"/>
              <a:chExt cx="122115" cy="5945205"/>
            </a:xfrm>
          </p:grpSpPr>
          <p:cxnSp>
            <p:nvCxnSpPr>
              <p:cNvPr id="254" name="Straight Connector 253"/>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55" name="Group 254"/>
              <p:cNvGrpSpPr/>
              <p:nvPr userDrawn="1"/>
            </p:nvGrpSpPr>
            <p:grpSpPr>
              <a:xfrm rot="5400000">
                <a:off x="-254017" y="5940709"/>
                <a:ext cx="152400" cy="122115"/>
                <a:chOff x="7983415" y="6582508"/>
                <a:chExt cx="152400" cy="486507"/>
              </a:xfrm>
            </p:grpSpPr>
            <p:cxnSp>
              <p:nvCxnSpPr>
                <p:cNvPr id="287" name="Straight Connector 28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8" name="Straight Connector 28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6" name="Group 255"/>
              <p:cNvGrpSpPr/>
              <p:nvPr userDrawn="1"/>
            </p:nvGrpSpPr>
            <p:grpSpPr>
              <a:xfrm rot="5400000">
                <a:off x="-254017" y="5467067"/>
                <a:ext cx="152400" cy="122115"/>
                <a:chOff x="7983415" y="6582508"/>
                <a:chExt cx="152400" cy="486507"/>
              </a:xfrm>
            </p:grpSpPr>
            <p:cxnSp>
              <p:nvCxnSpPr>
                <p:cNvPr id="285" name="Straight Connector 28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6" name="Straight Connector 28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7" name="Group 256"/>
              <p:cNvGrpSpPr/>
              <p:nvPr userDrawn="1"/>
            </p:nvGrpSpPr>
            <p:grpSpPr>
              <a:xfrm rot="5400000">
                <a:off x="-254017" y="4993425"/>
                <a:ext cx="152400" cy="122115"/>
                <a:chOff x="7983415" y="6582508"/>
                <a:chExt cx="152400" cy="486507"/>
              </a:xfrm>
            </p:grpSpPr>
            <p:cxnSp>
              <p:nvCxnSpPr>
                <p:cNvPr id="283" name="Straight Connector 28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4" name="Straight Connector 28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8" name="Group 257"/>
              <p:cNvGrpSpPr/>
              <p:nvPr userDrawn="1"/>
            </p:nvGrpSpPr>
            <p:grpSpPr>
              <a:xfrm rot="5400000">
                <a:off x="-254017" y="4519783"/>
                <a:ext cx="152400" cy="122115"/>
                <a:chOff x="7983415" y="6582508"/>
                <a:chExt cx="152400" cy="486507"/>
              </a:xfrm>
            </p:grpSpPr>
            <p:cxnSp>
              <p:nvCxnSpPr>
                <p:cNvPr id="281" name="Straight Connector 28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2" name="Straight Connector 28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9" name="Group 258"/>
              <p:cNvGrpSpPr/>
              <p:nvPr userDrawn="1"/>
            </p:nvGrpSpPr>
            <p:grpSpPr>
              <a:xfrm rot="5400000">
                <a:off x="-254017" y="4046141"/>
                <a:ext cx="152400" cy="122115"/>
                <a:chOff x="7983415" y="6582508"/>
                <a:chExt cx="152400" cy="486507"/>
              </a:xfrm>
            </p:grpSpPr>
            <p:cxnSp>
              <p:nvCxnSpPr>
                <p:cNvPr id="279" name="Straight Connector 27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0" name="Straight Connector 27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0" name="Group 259"/>
              <p:cNvGrpSpPr/>
              <p:nvPr userDrawn="1"/>
            </p:nvGrpSpPr>
            <p:grpSpPr>
              <a:xfrm rot="5400000">
                <a:off x="-254017" y="3572499"/>
                <a:ext cx="152400" cy="122115"/>
                <a:chOff x="7983415" y="6582508"/>
                <a:chExt cx="152400" cy="486507"/>
              </a:xfrm>
            </p:grpSpPr>
            <p:cxnSp>
              <p:nvCxnSpPr>
                <p:cNvPr id="277" name="Straight Connector 27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1" name="Group 260"/>
              <p:cNvGrpSpPr/>
              <p:nvPr userDrawn="1"/>
            </p:nvGrpSpPr>
            <p:grpSpPr>
              <a:xfrm rot="5400000">
                <a:off x="-254017" y="3098857"/>
                <a:ext cx="152400" cy="122115"/>
                <a:chOff x="7983415" y="6582508"/>
                <a:chExt cx="152400" cy="486507"/>
              </a:xfrm>
            </p:grpSpPr>
            <p:cxnSp>
              <p:nvCxnSpPr>
                <p:cNvPr id="275" name="Straight Connector 27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6" name="Straight Connector 27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2" name="Group 261"/>
              <p:cNvGrpSpPr/>
              <p:nvPr userDrawn="1"/>
            </p:nvGrpSpPr>
            <p:grpSpPr>
              <a:xfrm rot="5400000">
                <a:off x="-254017" y="2625215"/>
                <a:ext cx="152400" cy="122115"/>
                <a:chOff x="7983415" y="6582508"/>
                <a:chExt cx="152400" cy="486507"/>
              </a:xfrm>
            </p:grpSpPr>
            <p:cxnSp>
              <p:nvCxnSpPr>
                <p:cNvPr id="273" name="Straight Connector 27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4" name="Straight Connector 27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3" name="Group 262"/>
              <p:cNvGrpSpPr/>
              <p:nvPr userDrawn="1"/>
            </p:nvGrpSpPr>
            <p:grpSpPr>
              <a:xfrm rot="5400000">
                <a:off x="-254017" y="2151573"/>
                <a:ext cx="152400" cy="122115"/>
                <a:chOff x="7983415" y="6582508"/>
                <a:chExt cx="152400" cy="486507"/>
              </a:xfrm>
            </p:grpSpPr>
            <p:cxnSp>
              <p:nvCxnSpPr>
                <p:cNvPr id="271" name="Straight Connector 27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2" name="Straight Connector 27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4" name="Group 263"/>
              <p:cNvGrpSpPr/>
              <p:nvPr userDrawn="1"/>
            </p:nvGrpSpPr>
            <p:grpSpPr>
              <a:xfrm rot="5400000">
                <a:off x="-254017" y="1677931"/>
                <a:ext cx="152400" cy="122115"/>
                <a:chOff x="7983415" y="6582508"/>
                <a:chExt cx="152400" cy="486507"/>
              </a:xfrm>
            </p:grpSpPr>
            <p:cxnSp>
              <p:nvCxnSpPr>
                <p:cNvPr id="269" name="Straight Connector 26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5" name="Group 264"/>
              <p:cNvGrpSpPr/>
              <p:nvPr userDrawn="1"/>
            </p:nvGrpSpPr>
            <p:grpSpPr>
              <a:xfrm rot="5400000">
                <a:off x="-254017" y="997340"/>
                <a:ext cx="152400" cy="122115"/>
                <a:chOff x="7983415" y="6582508"/>
                <a:chExt cx="152400" cy="486507"/>
              </a:xfrm>
            </p:grpSpPr>
            <p:cxnSp>
              <p:nvCxnSpPr>
                <p:cNvPr id="267" name="Straight Connector 26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66" name="Straight Connector 265"/>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2" name="Group 181"/>
            <p:cNvGrpSpPr/>
            <p:nvPr userDrawn="1"/>
          </p:nvGrpSpPr>
          <p:grpSpPr>
            <a:xfrm>
              <a:off x="9166483" y="454007"/>
              <a:ext cx="122115" cy="5945205"/>
              <a:chOff x="-238875" y="454007"/>
              <a:chExt cx="122115" cy="5945205"/>
            </a:xfrm>
          </p:grpSpPr>
          <p:cxnSp>
            <p:nvCxnSpPr>
              <p:cNvPr id="219" name="Straight Connector 218"/>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20" name="Group 219"/>
              <p:cNvGrpSpPr/>
              <p:nvPr userDrawn="1"/>
            </p:nvGrpSpPr>
            <p:grpSpPr>
              <a:xfrm rot="5400000">
                <a:off x="-254017" y="5940709"/>
                <a:ext cx="152400" cy="122115"/>
                <a:chOff x="7983415" y="6582508"/>
                <a:chExt cx="152400" cy="486507"/>
              </a:xfrm>
            </p:grpSpPr>
            <p:cxnSp>
              <p:nvCxnSpPr>
                <p:cNvPr id="252" name="Straight Connector 25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1" name="Group 220"/>
              <p:cNvGrpSpPr/>
              <p:nvPr userDrawn="1"/>
            </p:nvGrpSpPr>
            <p:grpSpPr>
              <a:xfrm rot="5400000">
                <a:off x="-254017" y="5467067"/>
                <a:ext cx="152400" cy="122115"/>
                <a:chOff x="7983415" y="6582508"/>
                <a:chExt cx="152400" cy="486507"/>
              </a:xfrm>
            </p:grpSpPr>
            <p:cxnSp>
              <p:nvCxnSpPr>
                <p:cNvPr id="250" name="Straight Connector 24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2" name="Group 221"/>
              <p:cNvGrpSpPr/>
              <p:nvPr userDrawn="1"/>
            </p:nvGrpSpPr>
            <p:grpSpPr>
              <a:xfrm rot="5400000">
                <a:off x="-254017" y="4993425"/>
                <a:ext cx="152400" cy="122115"/>
                <a:chOff x="7983415" y="6582508"/>
                <a:chExt cx="152400" cy="486507"/>
              </a:xfrm>
            </p:grpSpPr>
            <p:cxnSp>
              <p:nvCxnSpPr>
                <p:cNvPr id="248" name="Straight Connector 24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3" name="Group 222"/>
              <p:cNvGrpSpPr/>
              <p:nvPr userDrawn="1"/>
            </p:nvGrpSpPr>
            <p:grpSpPr>
              <a:xfrm rot="5400000">
                <a:off x="-254017" y="4519783"/>
                <a:ext cx="152400" cy="122115"/>
                <a:chOff x="7983415" y="6582508"/>
                <a:chExt cx="152400" cy="486507"/>
              </a:xfrm>
            </p:grpSpPr>
            <p:cxnSp>
              <p:nvCxnSpPr>
                <p:cNvPr id="246" name="Straight Connector 24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4" name="Group 223"/>
              <p:cNvGrpSpPr/>
              <p:nvPr userDrawn="1"/>
            </p:nvGrpSpPr>
            <p:grpSpPr>
              <a:xfrm rot="5400000">
                <a:off x="-254017" y="4046141"/>
                <a:ext cx="152400" cy="122115"/>
                <a:chOff x="7983415" y="6582508"/>
                <a:chExt cx="152400" cy="486507"/>
              </a:xfrm>
            </p:grpSpPr>
            <p:cxnSp>
              <p:nvCxnSpPr>
                <p:cNvPr id="244" name="Straight Connector 24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5" name="Group 224"/>
              <p:cNvGrpSpPr/>
              <p:nvPr userDrawn="1"/>
            </p:nvGrpSpPr>
            <p:grpSpPr>
              <a:xfrm rot="5400000">
                <a:off x="-254017" y="3572499"/>
                <a:ext cx="152400" cy="122115"/>
                <a:chOff x="7983415" y="6582508"/>
                <a:chExt cx="152400" cy="486507"/>
              </a:xfrm>
            </p:grpSpPr>
            <p:cxnSp>
              <p:nvCxnSpPr>
                <p:cNvPr id="242" name="Straight Connector 24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6" name="Group 225"/>
              <p:cNvGrpSpPr/>
              <p:nvPr userDrawn="1"/>
            </p:nvGrpSpPr>
            <p:grpSpPr>
              <a:xfrm rot="5400000">
                <a:off x="-254017" y="3098857"/>
                <a:ext cx="152400" cy="122115"/>
                <a:chOff x="7983415" y="6582508"/>
                <a:chExt cx="152400" cy="486507"/>
              </a:xfrm>
            </p:grpSpPr>
            <p:cxnSp>
              <p:nvCxnSpPr>
                <p:cNvPr id="240" name="Straight Connector 23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7" name="Group 226"/>
              <p:cNvGrpSpPr/>
              <p:nvPr userDrawn="1"/>
            </p:nvGrpSpPr>
            <p:grpSpPr>
              <a:xfrm rot="5400000">
                <a:off x="-254017" y="2625215"/>
                <a:ext cx="152400" cy="122115"/>
                <a:chOff x="7983415" y="6582508"/>
                <a:chExt cx="152400" cy="486507"/>
              </a:xfrm>
            </p:grpSpPr>
            <p:cxnSp>
              <p:nvCxnSpPr>
                <p:cNvPr id="238" name="Straight Connector 23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8" name="Group 227"/>
              <p:cNvGrpSpPr/>
              <p:nvPr userDrawn="1"/>
            </p:nvGrpSpPr>
            <p:grpSpPr>
              <a:xfrm rot="5400000">
                <a:off x="-254017" y="2151573"/>
                <a:ext cx="152400" cy="122115"/>
                <a:chOff x="7983415" y="6582508"/>
                <a:chExt cx="152400" cy="486507"/>
              </a:xfrm>
            </p:grpSpPr>
            <p:cxnSp>
              <p:nvCxnSpPr>
                <p:cNvPr id="236" name="Straight Connector 23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9" name="Group 228"/>
              <p:cNvGrpSpPr/>
              <p:nvPr userDrawn="1"/>
            </p:nvGrpSpPr>
            <p:grpSpPr>
              <a:xfrm rot="5400000">
                <a:off x="-254017" y="1677931"/>
                <a:ext cx="152400" cy="122115"/>
                <a:chOff x="7983415" y="6582508"/>
                <a:chExt cx="152400" cy="486507"/>
              </a:xfrm>
            </p:grpSpPr>
            <p:cxnSp>
              <p:nvCxnSpPr>
                <p:cNvPr id="234" name="Straight Connector 23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5" name="Straight Connector 23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0" name="Group 229"/>
              <p:cNvGrpSpPr/>
              <p:nvPr userDrawn="1"/>
            </p:nvGrpSpPr>
            <p:grpSpPr>
              <a:xfrm rot="5400000">
                <a:off x="-254017" y="997340"/>
                <a:ext cx="152400" cy="122115"/>
                <a:chOff x="7983415" y="6582508"/>
                <a:chExt cx="152400" cy="486507"/>
              </a:xfrm>
            </p:grpSpPr>
            <p:cxnSp>
              <p:nvCxnSpPr>
                <p:cNvPr id="232" name="Straight Connector 23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31" name="Straight Connector 230"/>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3" name="Group 182"/>
            <p:cNvGrpSpPr/>
            <p:nvPr userDrawn="1"/>
          </p:nvGrpSpPr>
          <p:grpSpPr>
            <a:xfrm>
              <a:off x="457731" y="-141165"/>
              <a:ext cx="8226688" cy="122115"/>
              <a:chOff x="457731" y="6582508"/>
              <a:chExt cx="8226688" cy="486507"/>
            </a:xfrm>
          </p:grpSpPr>
          <p:cxnSp>
            <p:nvCxnSpPr>
              <p:cNvPr id="184" name="Straight Connector 183"/>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86" name="Group 185"/>
              <p:cNvGrpSpPr/>
              <p:nvPr userDrawn="1"/>
            </p:nvGrpSpPr>
            <p:grpSpPr>
              <a:xfrm>
                <a:off x="7986158" y="6582508"/>
                <a:ext cx="152400" cy="486507"/>
                <a:chOff x="7983415" y="6582508"/>
                <a:chExt cx="152400" cy="486507"/>
              </a:xfrm>
            </p:grpSpPr>
            <p:cxnSp>
              <p:nvCxnSpPr>
                <p:cNvPr id="217" name="Straight Connector 21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7" name="Group 186"/>
              <p:cNvGrpSpPr/>
              <p:nvPr userDrawn="1"/>
            </p:nvGrpSpPr>
            <p:grpSpPr>
              <a:xfrm>
                <a:off x="7287901" y="6582508"/>
                <a:ext cx="152400" cy="486507"/>
                <a:chOff x="7983415" y="6582508"/>
                <a:chExt cx="152400" cy="486507"/>
              </a:xfrm>
            </p:grpSpPr>
            <p:cxnSp>
              <p:nvCxnSpPr>
                <p:cNvPr id="215" name="Straight Connector 21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8" name="Group 187"/>
              <p:cNvGrpSpPr/>
              <p:nvPr userDrawn="1"/>
            </p:nvGrpSpPr>
            <p:grpSpPr>
              <a:xfrm>
                <a:off x="6589644" y="6582508"/>
                <a:ext cx="152400" cy="486507"/>
                <a:chOff x="7983415" y="6582508"/>
                <a:chExt cx="152400" cy="486507"/>
              </a:xfrm>
            </p:grpSpPr>
            <p:cxnSp>
              <p:nvCxnSpPr>
                <p:cNvPr id="213" name="Straight Connector 21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9" name="Group 188"/>
              <p:cNvGrpSpPr/>
              <p:nvPr userDrawn="1"/>
            </p:nvGrpSpPr>
            <p:grpSpPr>
              <a:xfrm>
                <a:off x="5891387" y="6582508"/>
                <a:ext cx="152400" cy="486507"/>
                <a:chOff x="7983415" y="6582508"/>
                <a:chExt cx="152400" cy="486507"/>
              </a:xfrm>
            </p:grpSpPr>
            <p:cxnSp>
              <p:nvCxnSpPr>
                <p:cNvPr id="211" name="Straight Connector 21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0" name="Group 189"/>
              <p:cNvGrpSpPr/>
              <p:nvPr userDrawn="1"/>
            </p:nvGrpSpPr>
            <p:grpSpPr>
              <a:xfrm>
                <a:off x="5193130" y="6582508"/>
                <a:ext cx="152400" cy="486507"/>
                <a:chOff x="7983415" y="6582508"/>
                <a:chExt cx="152400" cy="486507"/>
              </a:xfrm>
            </p:grpSpPr>
            <p:cxnSp>
              <p:nvCxnSpPr>
                <p:cNvPr id="209" name="Straight Connector 20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1" name="Group 190"/>
              <p:cNvGrpSpPr/>
              <p:nvPr userDrawn="1"/>
            </p:nvGrpSpPr>
            <p:grpSpPr>
              <a:xfrm>
                <a:off x="4494873" y="6582508"/>
                <a:ext cx="152400" cy="486507"/>
                <a:chOff x="7983415" y="6582508"/>
                <a:chExt cx="152400" cy="486507"/>
              </a:xfrm>
            </p:grpSpPr>
            <p:cxnSp>
              <p:nvCxnSpPr>
                <p:cNvPr id="207" name="Straight Connector 20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2" name="Group 191"/>
              <p:cNvGrpSpPr/>
              <p:nvPr userDrawn="1"/>
            </p:nvGrpSpPr>
            <p:grpSpPr>
              <a:xfrm>
                <a:off x="3796616" y="6582508"/>
                <a:ext cx="152400" cy="486507"/>
                <a:chOff x="7983415" y="6582508"/>
                <a:chExt cx="152400" cy="486507"/>
              </a:xfrm>
            </p:grpSpPr>
            <p:cxnSp>
              <p:nvCxnSpPr>
                <p:cNvPr id="205" name="Straight Connector 20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3" name="Group 192"/>
              <p:cNvGrpSpPr/>
              <p:nvPr userDrawn="1"/>
            </p:nvGrpSpPr>
            <p:grpSpPr>
              <a:xfrm>
                <a:off x="3098359" y="6582508"/>
                <a:ext cx="152400" cy="486507"/>
                <a:chOff x="7983415" y="6582508"/>
                <a:chExt cx="152400" cy="486507"/>
              </a:xfrm>
            </p:grpSpPr>
            <p:cxnSp>
              <p:nvCxnSpPr>
                <p:cNvPr id="203" name="Straight Connector 20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4" name="Group 193"/>
              <p:cNvGrpSpPr/>
              <p:nvPr userDrawn="1"/>
            </p:nvGrpSpPr>
            <p:grpSpPr>
              <a:xfrm>
                <a:off x="2400102" y="6582508"/>
                <a:ext cx="152400" cy="486507"/>
                <a:chOff x="7983415" y="6582508"/>
                <a:chExt cx="152400" cy="486507"/>
              </a:xfrm>
            </p:grpSpPr>
            <p:cxnSp>
              <p:nvCxnSpPr>
                <p:cNvPr id="201" name="Straight Connector 20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5" name="Group 194"/>
              <p:cNvGrpSpPr/>
              <p:nvPr userDrawn="1"/>
            </p:nvGrpSpPr>
            <p:grpSpPr>
              <a:xfrm>
                <a:off x="1701845" y="6582508"/>
                <a:ext cx="152400" cy="486507"/>
                <a:chOff x="7983415" y="6582508"/>
                <a:chExt cx="152400" cy="486507"/>
              </a:xfrm>
            </p:grpSpPr>
            <p:cxnSp>
              <p:nvCxnSpPr>
                <p:cNvPr id="199" name="Straight Connector 19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6" name="Group 195"/>
              <p:cNvGrpSpPr/>
              <p:nvPr userDrawn="1"/>
            </p:nvGrpSpPr>
            <p:grpSpPr>
              <a:xfrm>
                <a:off x="1003588" y="6582508"/>
                <a:ext cx="152400" cy="486507"/>
                <a:chOff x="7983415" y="6582508"/>
                <a:chExt cx="152400" cy="486507"/>
              </a:xfrm>
            </p:grpSpPr>
            <p:cxnSp>
              <p:nvCxnSpPr>
                <p:cNvPr id="197" name="Straight Connector 1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4" name="Slide Number Placeholder 3">
            <a:extLst>
              <a:ext uri="{FF2B5EF4-FFF2-40B4-BE49-F238E27FC236}">
                <a16:creationId xmlns:a16="http://schemas.microsoft.com/office/drawing/2014/main" id="{2AEE9FEF-31E6-CB46-810A-73F9DB1CFF15}"/>
              </a:ext>
            </a:extLst>
          </p:cNvPr>
          <p:cNvSpPr>
            <a:spLocks noGrp="1"/>
          </p:cNvSpPr>
          <p:nvPr>
            <p:ph type="sldNum" sz="quarter" idx="15"/>
          </p:nvPr>
        </p:nvSpPr>
        <p:spPr/>
        <p:txBody>
          <a:bodyPr/>
          <a:lstStyle/>
          <a:p>
            <a:fld id="{6809F770-0487-C844-B5CD-7CCE6C86BD15}" type="slidenum">
              <a:rPr lang="en-US" smtClean="0"/>
              <a:pPr/>
              <a:t>‹#›</a:t>
            </a:fld>
            <a:endParaRPr lang="en-US" dirty="0"/>
          </a:p>
        </p:txBody>
      </p:sp>
    </p:spTree>
    <p:extLst>
      <p:ext uri="{BB962C8B-B14F-4D97-AF65-F5344CB8AC3E}">
        <p14:creationId xmlns:p14="http://schemas.microsoft.com/office/powerpoint/2010/main" val="1855429556"/>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 Split Horizontal">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3600"/>
            </a:lvl1pPr>
          </a:lstStyle>
          <a:p>
            <a:r>
              <a:rPr lang="en-US" dirty="0"/>
              <a:t>Click to edit Master title style</a:t>
            </a:r>
          </a:p>
        </p:txBody>
      </p:sp>
      <p:sp>
        <p:nvSpPr>
          <p:cNvPr id="3" name="Content Placeholder 2"/>
          <p:cNvSpPr>
            <a:spLocks noGrp="1"/>
          </p:cNvSpPr>
          <p:nvPr>
            <p:ph idx="1"/>
          </p:nvPr>
        </p:nvSpPr>
        <p:spPr>
          <a:xfrm>
            <a:off x="610310" y="2762474"/>
            <a:ext cx="2589828" cy="172047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2" name="Text Placeholder 2"/>
          <p:cNvSpPr>
            <a:spLocks noGrp="1"/>
          </p:cNvSpPr>
          <p:nvPr>
            <p:ph type="body" idx="10"/>
          </p:nvPr>
        </p:nvSpPr>
        <p:spPr>
          <a:xfrm>
            <a:off x="612773" y="1134599"/>
            <a:ext cx="10969627" cy="536519"/>
          </a:xfrm>
        </p:spPr>
        <p:txBody>
          <a:bodyPr anchor="t">
            <a:noAutofit/>
          </a:bodyPr>
          <a:lstStyle>
            <a:lvl1pPr marL="0" indent="0">
              <a:buNone/>
              <a:defRPr sz="15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66" name="Content Placeholder 2"/>
          <p:cNvSpPr>
            <a:spLocks noGrp="1"/>
          </p:cNvSpPr>
          <p:nvPr>
            <p:ph idx="11"/>
          </p:nvPr>
        </p:nvSpPr>
        <p:spPr>
          <a:xfrm>
            <a:off x="3403339" y="2762474"/>
            <a:ext cx="2589828" cy="172047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7" name="Content Placeholder 2"/>
          <p:cNvSpPr>
            <a:spLocks noGrp="1"/>
          </p:cNvSpPr>
          <p:nvPr>
            <p:ph idx="12"/>
          </p:nvPr>
        </p:nvSpPr>
        <p:spPr>
          <a:xfrm>
            <a:off x="6196369" y="2762474"/>
            <a:ext cx="2589828" cy="172047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8" name="Content Placeholder 2"/>
          <p:cNvSpPr>
            <a:spLocks noGrp="1"/>
          </p:cNvSpPr>
          <p:nvPr>
            <p:ph idx="13"/>
          </p:nvPr>
        </p:nvSpPr>
        <p:spPr>
          <a:xfrm>
            <a:off x="8992573" y="2762474"/>
            <a:ext cx="2589828" cy="172047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69" name="Group 168"/>
          <p:cNvGrpSpPr/>
          <p:nvPr userDrawn="1"/>
        </p:nvGrpSpPr>
        <p:grpSpPr>
          <a:xfrm>
            <a:off x="-201766" y="-141165"/>
            <a:ext cx="12586564" cy="7136527"/>
            <a:chOff x="-151325" y="-141165"/>
            <a:chExt cx="9439923" cy="7136527"/>
          </a:xfrm>
        </p:grpSpPr>
        <p:grpSp>
          <p:nvGrpSpPr>
            <p:cNvPr id="170" name="Group 169"/>
            <p:cNvGrpSpPr/>
            <p:nvPr userDrawn="1"/>
          </p:nvGrpSpPr>
          <p:grpSpPr>
            <a:xfrm>
              <a:off x="457731" y="6873247"/>
              <a:ext cx="8226688" cy="122115"/>
              <a:chOff x="457731" y="6582508"/>
              <a:chExt cx="8226688" cy="486507"/>
            </a:xfrm>
          </p:grpSpPr>
          <p:cxnSp>
            <p:nvCxnSpPr>
              <p:cNvPr id="279" name="Straight Connector 278"/>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0" name="Straight Connector 279"/>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81" name="Group 280"/>
              <p:cNvGrpSpPr/>
              <p:nvPr userDrawn="1"/>
            </p:nvGrpSpPr>
            <p:grpSpPr>
              <a:xfrm>
                <a:off x="7986158" y="6582508"/>
                <a:ext cx="152400" cy="486507"/>
                <a:chOff x="7983415" y="6582508"/>
                <a:chExt cx="152400" cy="486507"/>
              </a:xfrm>
            </p:grpSpPr>
            <p:cxnSp>
              <p:nvCxnSpPr>
                <p:cNvPr id="312" name="Straight Connector 31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2" name="Group 281"/>
              <p:cNvGrpSpPr/>
              <p:nvPr userDrawn="1"/>
            </p:nvGrpSpPr>
            <p:grpSpPr>
              <a:xfrm>
                <a:off x="7287901" y="6582508"/>
                <a:ext cx="152400" cy="486507"/>
                <a:chOff x="7983415" y="6582508"/>
                <a:chExt cx="152400" cy="486507"/>
              </a:xfrm>
            </p:grpSpPr>
            <p:cxnSp>
              <p:nvCxnSpPr>
                <p:cNvPr id="310" name="Straight Connector 30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1" name="Straight Connector 31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3" name="Group 282"/>
              <p:cNvGrpSpPr/>
              <p:nvPr userDrawn="1"/>
            </p:nvGrpSpPr>
            <p:grpSpPr>
              <a:xfrm>
                <a:off x="6589644" y="6582508"/>
                <a:ext cx="152400" cy="486507"/>
                <a:chOff x="7983415" y="6582508"/>
                <a:chExt cx="152400" cy="486507"/>
              </a:xfrm>
            </p:grpSpPr>
            <p:cxnSp>
              <p:nvCxnSpPr>
                <p:cNvPr id="308" name="Straight Connector 30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9" name="Straight Connector 30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4" name="Group 283"/>
              <p:cNvGrpSpPr/>
              <p:nvPr userDrawn="1"/>
            </p:nvGrpSpPr>
            <p:grpSpPr>
              <a:xfrm>
                <a:off x="5891387" y="6582508"/>
                <a:ext cx="152400" cy="486507"/>
                <a:chOff x="7983415" y="6582508"/>
                <a:chExt cx="152400" cy="486507"/>
              </a:xfrm>
            </p:grpSpPr>
            <p:cxnSp>
              <p:nvCxnSpPr>
                <p:cNvPr id="306" name="Straight Connector 30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5" name="Group 284"/>
              <p:cNvGrpSpPr/>
              <p:nvPr userDrawn="1"/>
            </p:nvGrpSpPr>
            <p:grpSpPr>
              <a:xfrm>
                <a:off x="5193130" y="6582508"/>
                <a:ext cx="152400" cy="486507"/>
                <a:chOff x="7983415" y="6582508"/>
                <a:chExt cx="152400" cy="486507"/>
              </a:xfrm>
            </p:grpSpPr>
            <p:cxnSp>
              <p:nvCxnSpPr>
                <p:cNvPr id="304" name="Straight Connector 3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6" name="Group 285"/>
              <p:cNvGrpSpPr/>
              <p:nvPr userDrawn="1"/>
            </p:nvGrpSpPr>
            <p:grpSpPr>
              <a:xfrm>
                <a:off x="4494873" y="6582508"/>
                <a:ext cx="152400" cy="486507"/>
                <a:chOff x="7983415" y="6582508"/>
                <a:chExt cx="152400" cy="486507"/>
              </a:xfrm>
            </p:grpSpPr>
            <p:cxnSp>
              <p:nvCxnSpPr>
                <p:cNvPr id="302" name="Straight Connector 3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7" name="Group 286"/>
              <p:cNvGrpSpPr/>
              <p:nvPr userDrawn="1"/>
            </p:nvGrpSpPr>
            <p:grpSpPr>
              <a:xfrm>
                <a:off x="3796616" y="6582508"/>
                <a:ext cx="152400" cy="486507"/>
                <a:chOff x="7983415" y="6582508"/>
                <a:chExt cx="152400" cy="486507"/>
              </a:xfrm>
            </p:grpSpPr>
            <p:cxnSp>
              <p:nvCxnSpPr>
                <p:cNvPr id="300" name="Straight Connector 2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1" name="Straight Connector 3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8" name="Group 287"/>
              <p:cNvGrpSpPr/>
              <p:nvPr userDrawn="1"/>
            </p:nvGrpSpPr>
            <p:grpSpPr>
              <a:xfrm>
                <a:off x="3098359" y="6582508"/>
                <a:ext cx="152400" cy="486507"/>
                <a:chOff x="7983415" y="6582508"/>
                <a:chExt cx="152400" cy="486507"/>
              </a:xfrm>
            </p:grpSpPr>
            <p:cxnSp>
              <p:nvCxnSpPr>
                <p:cNvPr id="298" name="Straight Connector 29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9" name="Group 288"/>
              <p:cNvGrpSpPr/>
              <p:nvPr userDrawn="1"/>
            </p:nvGrpSpPr>
            <p:grpSpPr>
              <a:xfrm>
                <a:off x="2400102" y="6582508"/>
                <a:ext cx="152400" cy="486507"/>
                <a:chOff x="7983415" y="6582508"/>
                <a:chExt cx="152400" cy="486507"/>
              </a:xfrm>
            </p:grpSpPr>
            <p:cxnSp>
              <p:nvCxnSpPr>
                <p:cNvPr id="296" name="Straight Connector 29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7" name="Straight Connector 29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0" name="Group 289"/>
              <p:cNvGrpSpPr/>
              <p:nvPr userDrawn="1"/>
            </p:nvGrpSpPr>
            <p:grpSpPr>
              <a:xfrm>
                <a:off x="1701845" y="6582508"/>
                <a:ext cx="152400" cy="486507"/>
                <a:chOff x="7983415" y="6582508"/>
                <a:chExt cx="152400" cy="486507"/>
              </a:xfrm>
            </p:grpSpPr>
            <p:cxnSp>
              <p:nvCxnSpPr>
                <p:cNvPr id="294" name="Straight Connector 29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5" name="Straight Connector 29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1" name="Group 290"/>
              <p:cNvGrpSpPr/>
              <p:nvPr userDrawn="1"/>
            </p:nvGrpSpPr>
            <p:grpSpPr>
              <a:xfrm>
                <a:off x="1003588" y="6582508"/>
                <a:ext cx="152400" cy="486507"/>
                <a:chOff x="7983415" y="6582508"/>
                <a:chExt cx="152400" cy="486507"/>
              </a:xfrm>
            </p:grpSpPr>
            <p:cxnSp>
              <p:nvCxnSpPr>
                <p:cNvPr id="292" name="Straight Connector 29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3" name="Straight Connector 29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71" name="Group 170"/>
            <p:cNvGrpSpPr/>
            <p:nvPr userDrawn="1"/>
          </p:nvGrpSpPr>
          <p:grpSpPr>
            <a:xfrm>
              <a:off x="-151325" y="454007"/>
              <a:ext cx="122115" cy="5945205"/>
              <a:chOff x="-238875" y="454007"/>
              <a:chExt cx="122115" cy="5945205"/>
            </a:xfrm>
          </p:grpSpPr>
          <p:cxnSp>
            <p:nvCxnSpPr>
              <p:cNvPr id="244" name="Straight Connector 243"/>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45" name="Group 244"/>
              <p:cNvGrpSpPr/>
              <p:nvPr userDrawn="1"/>
            </p:nvGrpSpPr>
            <p:grpSpPr>
              <a:xfrm rot="5400000">
                <a:off x="-254017" y="5940709"/>
                <a:ext cx="152400" cy="122115"/>
                <a:chOff x="7983415" y="6582508"/>
                <a:chExt cx="152400" cy="486507"/>
              </a:xfrm>
            </p:grpSpPr>
            <p:cxnSp>
              <p:nvCxnSpPr>
                <p:cNvPr id="277" name="Straight Connector 27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6" name="Group 245"/>
              <p:cNvGrpSpPr/>
              <p:nvPr userDrawn="1"/>
            </p:nvGrpSpPr>
            <p:grpSpPr>
              <a:xfrm rot="5400000">
                <a:off x="-254017" y="5467067"/>
                <a:ext cx="152400" cy="122115"/>
                <a:chOff x="7983415" y="6582508"/>
                <a:chExt cx="152400" cy="486507"/>
              </a:xfrm>
            </p:grpSpPr>
            <p:cxnSp>
              <p:nvCxnSpPr>
                <p:cNvPr id="275" name="Straight Connector 27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6" name="Straight Connector 27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7" name="Group 246"/>
              <p:cNvGrpSpPr/>
              <p:nvPr userDrawn="1"/>
            </p:nvGrpSpPr>
            <p:grpSpPr>
              <a:xfrm rot="5400000">
                <a:off x="-254017" y="4993425"/>
                <a:ext cx="152400" cy="122115"/>
                <a:chOff x="7983415" y="6582508"/>
                <a:chExt cx="152400" cy="486507"/>
              </a:xfrm>
            </p:grpSpPr>
            <p:cxnSp>
              <p:nvCxnSpPr>
                <p:cNvPr id="273" name="Straight Connector 27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4" name="Straight Connector 27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8" name="Group 247"/>
              <p:cNvGrpSpPr/>
              <p:nvPr userDrawn="1"/>
            </p:nvGrpSpPr>
            <p:grpSpPr>
              <a:xfrm rot="5400000">
                <a:off x="-254017" y="4519783"/>
                <a:ext cx="152400" cy="122115"/>
                <a:chOff x="7983415" y="6582508"/>
                <a:chExt cx="152400" cy="486507"/>
              </a:xfrm>
            </p:grpSpPr>
            <p:cxnSp>
              <p:nvCxnSpPr>
                <p:cNvPr id="271" name="Straight Connector 27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2" name="Straight Connector 27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9" name="Group 248"/>
              <p:cNvGrpSpPr/>
              <p:nvPr userDrawn="1"/>
            </p:nvGrpSpPr>
            <p:grpSpPr>
              <a:xfrm rot="5400000">
                <a:off x="-254017" y="4046141"/>
                <a:ext cx="152400" cy="122115"/>
                <a:chOff x="7983415" y="6582508"/>
                <a:chExt cx="152400" cy="486507"/>
              </a:xfrm>
            </p:grpSpPr>
            <p:cxnSp>
              <p:nvCxnSpPr>
                <p:cNvPr id="269" name="Straight Connector 26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0" name="Group 249"/>
              <p:cNvGrpSpPr/>
              <p:nvPr userDrawn="1"/>
            </p:nvGrpSpPr>
            <p:grpSpPr>
              <a:xfrm rot="5400000">
                <a:off x="-254017" y="3572499"/>
                <a:ext cx="152400" cy="122115"/>
                <a:chOff x="7983415" y="6582508"/>
                <a:chExt cx="152400" cy="486507"/>
              </a:xfrm>
            </p:grpSpPr>
            <p:cxnSp>
              <p:nvCxnSpPr>
                <p:cNvPr id="267" name="Straight Connector 26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1" name="Group 250"/>
              <p:cNvGrpSpPr/>
              <p:nvPr userDrawn="1"/>
            </p:nvGrpSpPr>
            <p:grpSpPr>
              <a:xfrm rot="5400000">
                <a:off x="-254017" y="3098857"/>
                <a:ext cx="152400" cy="122115"/>
                <a:chOff x="7983415" y="6582508"/>
                <a:chExt cx="152400" cy="486507"/>
              </a:xfrm>
            </p:grpSpPr>
            <p:cxnSp>
              <p:nvCxnSpPr>
                <p:cNvPr id="265" name="Straight Connector 26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2" name="Group 251"/>
              <p:cNvGrpSpPr/>
              <p:nvPr userDrawn="1"/>
            </p:nvGrpSpPr>
            <p:grpSpPr>
              <a:xfrm rot="5400000">
                <a:off x="-254017" y="2625215"/>
                <a:ext cx="152400" cy="122115"/>
                <a:chOff x="7983415" y="6582508"/>
                <a:chExt cx="152400" cy="486507"/>
              </a:xfrm>
            </p:grpSpPr>
            <p:cxnSp>
              <p:nvCxnSpPr>
                <p:cNvPr id="263" name="Straight Connector 26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3" name="Group 252"/>
              <p:cNvGrpSpPr/>
              <p:nvPr userDrawn="1"/>
            </p:nvGrpSpPr>
            <p:grpSpPr>
              <a:xfrm rot="5400000">
                <a:off x="-254017" y="2151573"/>
                <a:ext cx="152400" cy="122115"/>
                <a:chOff x="7983415" y="6582508"/>
                <a:chExt cx="152400" cy="486507"/>
              </a:xfrm>
            </p:grpSpPr>
            <p:cxnSp>
              <p:nvCxnSpPr>
                <p:cNvPr id="261" name="Straight Connector 26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4" name="Group 253"/>
              <p:cNvGrpSpPr/>
              <p:nvPr userDrawn="1"/>
            </p:nvGrpSpPr>
            <p:grpSpPr>
              <a:xfrm rot="5400000">
                <a:off x="-254017" y="1677931"/>
                <a:ext cx="152400" cy="122115"/>
                <a:chOff x="7983415" y="6582508"/>
                <a:chExt cx="152400" cy="486507"/>
              </a:xfrm>
            </p:grpSpPr>
            <p:cxnSp>
              <p:nvCxnSpPr>
                <p:cNvPr id="259" name="Straight Connector 25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5" name="Group 254"/>
              <p:cNvGrpSpPr/>
              <p:nvPr userDrawn="1"/>
            </p:nvGrpSpPr>
            <p:grpSpPr>
              <a:xfrm rot="5400000">
                <a:off x="-254017" y="997340"/>
                <a:ext cx="152400" cy="122115"/>
                <a:chOff x="7983415" y="6582508"/>
                <a:chExt cx="152400" cy="486507"/>
              </a:xfrm>
            </p:grpSpPr>
            <p:cxnSp>
              <p:nvCxnSpPr>
                <p:cNvPr id="257" name="Straight Connector 25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56" name="Straight Connector 255"/>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2" name="Group 171"/>
            <p:cNvGrpSpPr/>
            <p:nvPr userDrawn="1"/>
          </p:nvGrpSpPr>
          <p:grpSpPr>
            <a:xfrm>
              <a:off x="9166483" y="454007"/>
              <a:ext cx="122115" cy="5945205"/>
              <a:chOff x="-238875" y="454007"/>
              <a:chExt cx="122115" cy="5945205"/>
            </a:xfrm>
          </p:grpSpPr>
          <p:cxnSp>
            <p:nvCxnSpPr>
              <p:cNvPr id="209" name="Straight Connector 208"/>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10" name="Group 209"/>
              <p:cNvGrpSpPr/>
              <p:nvPr userDrawn="1"/>
            </p:nvGrpSpPr>
            <p:grpSpPr>
              <a:xfrm rot="5400000">
                <a:off x="-254017" y="5940709"/>
                <a:ext cx="152400" cy="122115"/>
                <a:chOff x="7983415" y="6582508"/>
                <a:chExt cx="152400" cy="486507"/>
              </a:xfrm>
            </p:grpSpPr>
            <p:cxnSp>
              <p:nvCxnSpPr>
                <p:cNvPr id="242" name="Straight Connector 24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1" name="Group 210"/>
              <p:cNvGrpSpPr/>
              <p:nvPr userDrawn="1"/>
            </p:nvGrpSpPr>
            <p:grpSpPr>
              <a:xfrm rot="5400000">
                <a:off x="-254017" y="5467067"/>
                <a:ext cx="152400" cy="122115"/>
                <a:chOff x="7983415" y="6582508"/>
                <a:chExt cx="152400" cy="486507"/>
              </a:xfrm>
            </p:grpSpPr>
            <p:cxnSp>
              <p:nvCxnSpPr>
                <p:cNvPr id="240" name="Straight Connector 23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2" name="Group 211"/>
              <p:cNvGrpSpPr/>
              <p:nvPr userDrawn="1"/>
            </p:nvGrpSpPr>
            <p:grpSpPr>
              <a:xfrm rot="5400000">
                <a:off x="-254017" y="4993425"/>
                <a:ext cx="152400" cy="122115"/>
                <a:chOff x="7983415" y="6582508"/>
                <a:chExt cx="152400" cy="486507"/>
              </a:xfrm>
            </p:grpSpPr>
            <p:cxnSp>
              <p:nvCxnSpPr>
                <p:cNvPr id="238" name="Straight Connector 23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3" name="Group 212"/>
              <p:cNvGrpSpPr/>
              <p:nvPr userDrawn="1"/>
            </p:nvGrpSpPr>
            <p:grpSpPr>
              <a:xfrm rot="5400000">
                <a:off x="-254017" y="4519783"/>
                <a:ext cx="152400" cy="122115"/>
                <a:chOff x="7983415" y="6582508"/>
                <a:chExt cx="152400" cy="486507"/>
              </a:xfrm>
            </p:grpSpPr>
            <p:cxnSp>
              <p:nvCxnSpPr>
                <p:cNvPr id="236" name="Straight Connector 23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4" name="Group 213"/>
              <p:cNvGrpSpPr/>
              <p:nvPr userDrawn="1"/>
            </p:nvGrpSpPr>
            <p:grpSpPr>
              <a:xfrm rot="5400000">
                <a:off x="-254017" y="4046141"/>
                <a:ext cx="152400" cy="122115"/>
                <a:chOff x="7983415" y="6582508"/>
                <a:chExt cx="152400" cy="486507"/>
              </a:xfrm>
            </p:grpSpPr>
            <p:cxnSp>
              <p:nvCxnSpPr>
                <p:cNvPr id="234" name="Straight Connector 23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5" name="Straight Connector 23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5" name="Group 214"/>
              <p:cNvGrpSpPr/>
              <p:nvPr userDrawn="1"/>
            </p:nvGrpSpPr>
            <p:grpSpPr>
              <a:xfrm rot="5400000">
                <a:off x="-254017" y="3572499"/>
                <a:ext cx="152400" cy="122115"/>
                <a:chOff x="7983415" y="6582508"/>
                <a:chExt cx="152400" cy="486507"/>
              </a:xfrm>
            </p:grpSpPr>
            <p:cxnSp>
              <p:nvCxnSpPr>
                <p:cNvPr id="232" name="Straight Connector 23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6" name="Group 215"/>
              <p:cNvGrpSpPr/>
              <p:nvPr userDrawn="1"/>
            </p:nvGrpSpPr>
            <p:grpSpPr>
              <a:xfrm rot="5400000">
                <a:off x="-254017" y="3098857"/>
                <a:ext cx="152400" cy="122115"/>
                <a:chOff x="7983415" y="6582508"/>
                <a:chExt cx="152400" cy="486507"/>
              </a:xfrm>
            </p:grpSpPr>
            <p:cxnSp>
              <p:nvCxnSpPr>
                <p:cNvPr id="230" name="Straight Connector 22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1" name="Straight Connector 23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7" name="Group 216"/>
              <p:cNvGrpSpPr/>
              <p:nvPr userDrawn="1"/>
            </p:nvGrpSpPr>
            <p:grpSpPr>
              <a:xfrm rot="5400000">
                <a:off x="-254017" y="2625215"/>
                <a:ext cx="152400" cy="122115"/>
                <a:chOff x="7983415" y="6582508"/>
                <a:chExt cx="152400" cy="486507"/>
              </a:xfrm>
            </p:grpSpPr>
            <p:cxnSp>
              <p:nvCxnSpPr>
                <p:cNvPr id="228" name="Straight Connector 22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8" name="Group 217"/>
              <p:cNvGrpSpPr/>
              <p:nvPr userDrawn="1"/>
            </p:nvGrpSpPr>
            <p:grpSpPr>
              <a:xfrm rot="5400000">
                <a:off x="-254017" y="2151573"/>
                <a:ext cx="152400" cy="122115"/>
                <a:chOff x="7983415" y="6582508"/>
                <a:chExt cx="152400" cy="486507"/>
              </a:xfrm>
            </p:grpSpPr>
            <p:cxnSp>
              <p:nvCxnSpPr>
                <p:cNvPr id="226" name="Straight Connector 22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9" name="Group 218"/>
              <p:cNvGrpSpPr/>
              <p:nvPr userDrawn="1"/>
            </p:nvGrpSpPr>
            <p:grpSpPr>
              <a:xfrm rot="5400000">
                <a:off x="-254017" y="1677931"/>
                <a:ext cx="152400" cy="122115"/>
                <a:chOff x="7983415" y="6582508"/>
                <a:chExt cx="152400" cy="486507"/>
              </a:xfrm>
            </p:grpSpPr>
            <p:cxnSp>
              <p:nvCxnSpPr>
                <p:cNvPr id="224" name="Straight Connector 22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0" name="Group 219"/>
              <p:cNvGrpSpPr/>
              <p:nvPr userDrawn="1"/>
            </p:nvGrpSpPr>
            <p:grpSpPr>
              <a:xfrm rot="5400000">
                <a:off x="-254017" y="997340"/>
                <a:ext cx="152400" cy="122115"/>
                <a:chOff x="7983415" y="6582508"/>
                <a:chExt cx="152400" cy="486507"/>
              </a:xfrm>
            </p:grpSpPr>
            <p:cxnSp>
              <p:nvCxnSpPr>
                <p:cNvPr id="222" name="Straight Connector 22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21" name="Straight Connector 220"/>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3" name="Group 172"/>
            <p:cNvGrpSpPr/>
            <p:nvPr userDrawn="1"/>
          </p:nvGrpSpPr>
          <p:grpSpPr>
            <a:xfrm>
              <a:off x="457731" y="-141165"/>
              <a:ext cx="8226688" cy="122115"/>
              <a:chOff x="457731" y="6582508"/>
              <a:chExt cx="8226688" cy="486507"/>
            </a:xfrm>
          </p:grpSpPr>
          <p:cxnSp>
            <p:nvCxnSpPr>
              <p:cNvPr id="174" name="Straight Connector 173"/>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76" name="Group 175"/>
              <p:cNvGrpSpPr/>
              <p:nvPr userDrawn="1"/>
            </p:nvGrpSpPr>
            <p:grpSpPr>
              <a:xfrm>
                <a:off x="7986158" y="6582508"/>
                <a:ext cx="152400" cy="486507"/>
                <a:chOff x="7983415" y="6582508"/>
                <a:chExt cx="152400" cy="486507"/>
              </a:xfrm>
            </p:grpSpPr>
            <p:cxnSp>
              <p:nvCxnSpPr>
                <p:cNvPr id="207" name="Straight Connector 20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7" name="Group 176"/>
              <p:cNvGrpSpPr/>
              <p:nvPr userDrawn="1"/>
            </p:nvGrpSpPr>
            <p:grpSpPr>
              <a:xfrm>
                <a:off x="7287901" y="6582508"/>
                <a:ext cx="152400" cy="486507"/>
                <a:chOff x="7983415" y="6582508"/>
                <a:chExt cx="152400" cy="486507"/>
              </a:xfrm>
            </p:grpSpPr>
            <p:cxnSp>
              <p:nvCxnSpPr>
                <p:cNvPr id="205" name="Straight Connector 20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8" name="Group 177"/>
              <p:cNvGrpSpPr/>
              <p:nvPr userDrawn="1"/>
            </p:nvGrpSpPr>
            <p:grpSpPr>
              <a:xfrm>
                <a:off x="6589644" y="6582508"/>
                <a:ext cx="152400" cy="486507"/>
                <a:chOff x="7983415" y="6582508"/>
                <a:chExt cx="152400" cy="486507"/>
              </a:xfrm>
            </p:grpSpPr>
            <p:cxnSp>
              <p:nvCxnSpPr>
                <p:cNvPr id="203" name="Straight Connector 20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9" name="Group 178"/>
              <p:cNvGrpSpPr/>
              <p:nvPr userDrawn="1"/>
            </p:nvGrpSpPr>
            <p:grpSpPr>
              <a:xfrm>
                <a:off x="5891387" y="6582508"/>
                <a:ext cx="152400" cy="486507"/>
                <a:chOff x="7983415" y="6582508"/>
                <a:chExt cx="152400" cy="486507"/>
              </a:xfrm>
            </p:grpSpPr>
            <p:cxnSp>
              <p:nvCxnSpPr>
                <p:cNvPr id="201" name="Straight Connector 20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0" name="Group 179"/>
              <p:cNvGrpSpPr/>
              <p:nvPr userDrawn="1"/>
            </p:nvGrpSpPr>
            <p:grpSpPr>
              <a:xfrm>
                <a:off x="5193130" y="6582508"/>
                <a:ext cx="152400" cy="486507"/>
                <a:chOff x="7983415" y="6582508"/>
                <a:chExt cx="152400" cy="486507"/>
              </a:xfrm>
            </p:grpSpPr>
            <p:cxnSp>
              <p:nvCxnSpPr>
                <p:cNvPr id="199" name="Straight Connector 19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1" name="Group 180"/>
              <p:cNvGrpSpPr/>
              <p:nvPr userDrawn="1"/>
            </p:nvGrpSpPr>
            <p:grpSpPr>
              <a:xfrm>
                <a:off x="4494873" y="6582508"/>
                <a:ext cx="152400" cy="486507"/>
                <a:chOff x="7983415" y="6582508"/>
                <a:chExt cx="152400" cy="486507"/>
              </a:xfrm>
            </p:grpSpPr>
            <p:cxnSp>
              <p:nvCxnSpPr>
                <p:cNvPr id="197" name="Straight Connector 1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2" name="Group 181"/>
              <p:cNvGrpSpPr/>
              <p:nvPr userDrawn="1"/>
            </p:nvGrpSpPr>
            <p:grpSpPr>
              <a:xfrm>
                <a:off x="3796616" y="6582508"/>
                <a:ext cx="152400" cy="486507"/>
                <a:chOff x="7983415" y="6582508"/>
                <a:chExt cx="152400" cy="486507"/>
              </a:xfrm>
            </p:grpSpPr>
            <p:cxnSp>
              <p:nvCxnSpPr>
                <p:cNvPr id="195" name="Straight Connector 1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3" name="Group 182"/>
              <p:cNvGrpSpPr/>
              <p:nvPr userDrawn="1"/>
            </p:nvGrpSpPr>
            <p:grpSpPr>
              <a:xfrm>
                <a:off x="3098359" y="6582508"/>
                <a:ext cx="152400" cy="486507"/>
                <a:chOff x="7983415" y="6582508"/>
                <a:chExt cx="152400" cy="486507"/>
              </a:xfrm>
            </p:grpSpPr>
            <p:cxnSp>
              <p:nvCxnSpPr>
                <p:cNvPr id="193" name="Straight Connector 19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4" name="Group 183"/>
              <p:cNvGrpSpPr/>
              <p:nvPr userDrawn="1"/>
            </p:nvGrpSpPr>
            <p:grpSpPr>
              <a:xfrm>
                <a:off x="2400102" y="6582508"/>
                <a:ext cx="152400" cy="486507"/>
                <a:chOff x="7983415" y="6582508"/>
                <a:chExt cx="152400" cy="486507"/>
              </a:xfrm>
            </p:grpSpPr>
            <p:cxnSp>
              <p:nvCxnSpPr>
                <p:cNvPr id="191" name="Straight Connector 19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5" name="Group 184"/>
              <p:cNvGrpSpPr/>
              <p:nvPr userDrawn="1"/>
            </p:nvGrpSpPr>
            <p:grpSpPr>
              <a:xfrm>
                <a:off x="1701845" y="6582508"/>
                <a:ext cx="152400" cy="486507"/>
                <a:chOff x="7983415" y="6582508"/>
                <a:chExt cx="152400" cy="486507"/>
              </a:xfrm>
            </p:grpSpPr>
            <p:cxnSp>
              <p:nvCxnSpPr>
                <p:cNvPr id="189" name="Straight Connector 18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6" name="Group 185"/>
              <p:cNvGrpSpPr/>
              <p:nvPr userDrawn="1"/>
            </p:nvGrpSpPr>
            <p:grpSpPr>
              <a:xfrm>
                <a:off x="1003588" y="6582508"/>
                <a:ext cx="152400" cy="486507"/>
                <a:chOff x="7983415" y="6582508"/>
                <a:chExt cx="152400" cy="486507"/>
              </a:xfrm>
            </p:grpSpPr>
            <p:cxnSp>
              <p:nvCxnSpPr>
                <p:cNvPr id="187" name="Straight Connector 18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5" name="Content Placeholder 2"/>
          <p:cNvSpPr>
            <a:spLocks noGrp="1"/>
          </p:cNvSpPr>
          <p:nvPr>
            <p:ph idx="14"/>
          </p:nvPr>
        </p:nvSpPr>
        <p:spPr>
          <a:xfrm>
            <a:off x="610310" y="5129000"/>
            <a:ext cx="2589828" cy="172047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6" name="Content Placeholder 2"/>
          <p:cNvSpPr>
            <a:spLocks noGrp="1"/>
          </p:cNvSpPr>
          <p:nvPr>
            <p:ph idx="15"/>
          </p:nvPr>
        </p:nvSpPr>
        <p:spPr>
          <a:xfrm>
            <a:off x="3403339" y="5129000"/>
            <a:ext cx="2589828" cy="172047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7" name="Content Placeholder 2"/>
          <p:cNvSpPr>
            <a:spLocks noGrp="1"/>
          </p:cNvSpPr>
          <p:nvPr>
            <p:ph idx="16"/>
          </p:nvPr>
        </p:nvSpPr>
        <p:spPr>
          <a:xfrm>
            <a:off x="6196369" y="5129000"/>
            <a:ext cx="2589828" cy="172047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8" name="Content Placeholder 2"/>
          <p:cNvSpPr>
            <a:spLocks noGrp="1"/>
          </p:cNvSpPr>
          <p:nvPr>
            <p:ph idx="17"/>
          </p:nvPr>
        </p:nvSpPr>
        <p:spPr>
          <a:xfrm>
            <a:off x="8992573" y="5129000"/>
            <a:ext cx="2589828" cy="172047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a:extLst>
              <a:ext uri="{FF2B5EF4-FFF2-40B4-BE49-F238E27FC236}">
                <a16:creationId xmlns:a16="http://schemas.microsoft.com/office/drawing/2014/main" id="{5A28A428-7112-5B47-82A3-2D074EDB994C}"/>
              </a:ext>
            </a:extLst>
          </p:cNvPr>
          <p:cNvSpPr>
            <a:spLocks noGrp="1"/>
          </p:cNvSpPr>
          <p:nvPr>
            <p:ph type="sldNum" sz="quarter" idx="18"/>
          </p:nvPr>
        </p:nvSpPr>
        <p:spPr/>
        <p:txBody>
          <a:bodyPr/>
          <a:lstStyle/>
          <a:p>
            <a:fld id="{6809F770-0487-C844-B5CD-7CCE6C86BD15}" type="slidenum">
              <a:rPr lang="en-US" smtClean="0"/>
              <a:pPr/>
              <a:t>‹#›</a:t>
            </a:fld>
            <a:endParaRPr lang="en-US" dirty="0"/>
          </a:p>
        </p:txBody>
      </p:sp>
    </p:spTree>
    <p:extLst>
      <p:ext uri="{BB962C8B-B14F-4D97-AF65-F5344CB8AC3E}">
        <p14:creationId xmlns:p14="http://schemas.microsoft.com/office/powerpoint/2010/main" val="141344654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theme" Target="../theme/theme2.xml"/><Relationship Id="rId4" Type="http://schemas.openxmlformats.org/officeDocument/2006/relationships/image" Target="../media/image11.emf"/></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theme" Target="../theme/theme3.xml"/><Relationship Id="rId4" Type="http://schemas.openxmlformats.org/officeDocument/2006/relationships/image" Target="../media/image12.emf"/></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theme" Target="../theme/theme4.xml"/><Relationship Id="rId4" Type="http://schemas.openxmlformats.org/officeDocument/2006/relationships/image" Target="../media/image13.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61E3486-AA55-824B-9CCD-579A3721082E}"/>
              </a:ext>
            </a:extLst>
          </p:cNvPr>
          <p:cNvPicPr>
            <a:picLocks noChangeAspect="1"/>
          </p:cNvPicPr>
          <p:nvPr userDrawn="1"/>
        </p:nvPicPr>
        <p:blipFill>
          <a:blip r:embed="rId21"/>
          <a:stretch>
            <a:fillRect/>
          </a:stretch>
        </p:blipFill>
        <p:spPr>
          <a:xfrm>
            <a:off x="826" y="5971140"/>
            <a:ext cx="1288800" cy="893228"/>
          </a:xfrm>
          <a:prstGeom prst="rect">
            <a:avLst/>
          </a:prstGeom>
        </p:spPr>
      </p:pic>
      <p:sp>
        <p:nvSpPr>
          <p:cNvPr id="2" name="Title Placeholder 1"/>
          <p:cNvSpPr>
            <a:spLocks noGrp="1"/>
          </p:cNvSpPr>
          <p:nvPr>
            <p:ph type="title"/>
          </p:nvPr>
        </p:nvSpPr>
        <p:spPr>
          <a:xfrm>
            <a:off x="610309" y="457200"/>
            <a:ext cx="10968919" cy="524998"/>
          </a:xfrm>
          <a:prstGeom prst="rect">
            <a:avLst/>
          </a:prstGeom>
        </p:spPr>
        <p:txBody>
          <a:bodyPr vert="horz" lIns="0" tIns="0" rIns="0" bIns="0" rtlCol="0" anchor="t">
            <a:noAutofit/>
          </a:bodyPr>
          <a:lstStyle/>
          <a:p>
            <a:r>
              <a:rPr lang="en-US" dirty="0"/>
              <a:t>Click to edit Master title style</a:t>
            </a:r>
          </a:p>
        </p:txBody>
      </p:sp>
      <p:sp>
        <p:nvSpPr>
          <p:cNvPr id="3" name="Text Placeholder 2"/>
          <p:cNvSpPr>
            <a:spLocks noGrp="1"/>
          </p:cNvSpPr>
          <p:nvPr>
            <p:ph type="body" idx="1"/>
          </p:nvPr>
        </p:nvSpPr>
        <p:spPr>
          <a:xfrm>
            <a:off x="610309" y="1816101"/>
            <a:ext cx="10968919" cy="4583111"/>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a:extLst>
              <a:ext uri="{FF2B5EF4-FFF2-40B4-BE49-F238E27FC236}">
                <a16:creationId xmlns:a16="http://schemas.microsoft.com/office/drawing/2014/main" id="{DC2CE3AF-0670-DC4D-AABD-A956380A2DD9}"/>
              </a:ext>
            </a:extLst>
          </p:cNvPr>
          <p:cNvSpPr>
            <a:spLocks noGrp="1"/>
          </p:cNvSpPr>
          <p:nvPr>
            <p:ph type="sldNum" sz="quarter" idx="4"/>
          </p:nvPr>
        </p:nvSpPr>
        <p:spPr>
          <a:xfrm>
            <a:off x="100219" y="6405559"/>
            <a:ext cx="495802" cy="365125"/>
          </a:xfrm>
          <a:prstGeom prst="rect">
            <a:avLst/>
          </a:prstGeom>
        </p:spPr>
        <p:txBody>
          <a:bodyPr vert="horz" lIns="91440" tIns="45720" rIns="91440" bIns="45720" rtlCol="0" anchor="ctr"/>
          <a:lstStyle>
            <a:lvl1pPr algn="ctr">
              <a:defRPr sz="1600">
                <a:solidFill>
                  <a:schemeClr val="bg1"/>
                </a:solidFill>
                <a:latin typeface="+mj-lt"/>
              </a:defRPr>
            </a:lvl1pPr>
          </a:lstStyle>
          <a:p>
            <a:fld id="{6809F770-0487-C844-B5CD-7CCE6C86BD15}" type="slidenum">
              <a:rPr lang="en-US" smtClean="0"/>
              <a:pPr/>
              <a:t>‹#›</a:t>
            </a:fld>
            <a:endParaRPr lang="en-US" dirty="0"/>
          </a:p>
        </p:txBody>
      </p:sp>
      <p:pic>
        <p:nvPicPr>
          <p:cNvPr id="10" name="Picture 9">
            <a:extLst>
              <a:ext uri="{FF2B5EF4-FFF2-40B4-BE49-F238E27FC236}">
                <a16:creationId xmlns:a16="http://schemas.microsoft.com/office/drawing/2014/main" id="{B9BD9D30-2C2A-BF4B-A818-C9D48CF6E502}"/>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10373878" y="6154806"/>
            <a:ext cx="1499674" cy="456871"/>
          </a:xfrm>
          <a:prstGeom prst="rect">
            <a:avLst/>
          </a:prstGeom>
        </p:spPr>
      </p:pic>
      <p:pic>
        <p:nvPicPr>
          <p:cNvPr id="12" name="Picture 11">
            <a:extLst>
              <a:ext uri="{FF2B5EF4-FFF2-40B4-BE49-F238E27FC236}">
                <a16:creationId xmlns:a16="http://schemas.microsoft.com/office/drawing/2014/main" id="{25850A50-4312-AC44-93BD-36F384D472F9}"/>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9153524" y="6162337"/>
            <a:ext cx="943488" cy="421200"/>
          </a:xfrm>
          <a:prstGeom prst="rect">
            <a:avLst/>
          </a:prstGeom>
        </p:spPr>
      </p:pic>
    </p:spTree>
    <p:extLst>
      <p:ext uri="{BB962C8B-B14F-4D97-AF65-F5344CB8AC3E}">
        <p14:creationId xmlns:p14="http://schemas.microsoft.com/office/powerpoint/2010/main" val="4246620440"/>
      </p:ext>
    </p:extLst>
  </p:cSld>
  <p:clrMap bg1="lt1" tx1="dk1" bg2="lt2" tx2="dk2" accent1="accent1" accent2="accent2" accent3="accent3" accent4="accent4" accent5="accent5" accent6="accent6" hlink="hlink" folHlink="folHlink"/>
  <p:sldLayoutIdLst>
    <p:sldLayoutId id="2147483650" r:id="rId1"/>
    <p:sldLayoutId id="2147483663" r:id="rId2"/>
    <p:sldLayoutId id="2147483668" r:id="rId3"/>
    <p:sldLayoutId id="2147483669" r:id="rId4"/>
    <p:sldLayoutId id="2147483977" r:id="rId5"/>
    <p:sldLayoutId id="2147483660" r:id="rId6"/>
    <p:sldLayoutId id="2147483661" r:id="rId7"/>
    <p:sldLayoutId id="2147483662" r:id="rId8"/>
    <p:sldLayoutId id="2147483670" r:id="rId9"/>
    <p:sldLayoutId id="2147483666" r:id="rId10"/>
    <p:sldLayoutId id="2147483665" r:id="rId11"/>
    <p:sldLayoutId id="2147483680" r:id="rId12"/>
    <p:sldLayoutId id="2147483667" r:id="rId13"/>
    <p:sldLayoutId id="2147483674" r:id="rId14"/>
    <p:sldLayoutId id="2147483717" r:id="rId15"/>
    <p:sldLayoutId id="2147483973" r:id="rId16"/>
    <p:sldLayoutId id="2147483978" r:id="rId17"/>
    <p:sldLayoutId id="2147483979" r:id="rId18"/>
    <p:sldLayoutId id="2147483980" r:id="rId19"/>
  </p:sldLayoutIdLst>
  <p:transition>
    <p:fade/>
  </p:transition>
  <p:hf hdr="0" ftr="0" dt="0"/>
  <p:txStyles>
    <p:titleStyle>
      <a:lvl1pPr algn="l" defTabSz="914400" rtl="0" eaLnBrk="1" latinLnBrk="0" hangingPunct="1">
        <a:lnSpc>
          <a:spcPct val="90000"/>
        </a:lnSpc>
        <a:spcBef>
          <a:spcPct val="0"/>
        </a:spcBef>
        <a:buNone/>
        <a:defRPr sz="3200" kern="1200" cap="all" baseline="0">
          <a:solidFill>
            <a:schemeClr val="tx1">
              <a:lumMod val="75000"/>
              <a:lumOff val="25000"/>
            </a:schemeClr>
          </a:solidFill>
          <a:latin typeface="+mj-lt"/>
          <a:ea typeface="+mj-ea"/>
          <a:cs typeface="+mj-cs"/>
        </a:defRPr>
      </a:lvl1pPr>
    </p:titleStyle>
    <p:bodyStyle>
      <a:lvl1pPr marL="0" indent="0" algn="l" defTabSz="914400" rtl="0" eaLnBrk="1" latinLnBrk="0" hangingPunct="1">
        <a:lnSpc>
          <a:spcPct val="120000"/>
        </a:lnSpc>
        <a:spcBef>
          <a:spcPts val="600"/>
        </a:spcBef>
        <a:spcAft>
          <a:spcPts val="1200"/>
        </a:spcAft>
        <a:buFont typeface="Calibri" panose="020F0502020204030204" pitchFamily="34" charset="0"/>
        <a:buChar char="​"/>
        <a:defRPr sz="1500" i="1" kern="1200">
          <a:solidFill>
            <a:schemeClr val="accent3"/>
          </a:solidFill>
          <a:latin typeface="+mn-lt"/>
          <a:ea typeface="+mn-ea"/>
          <a:cs typeface="+mn-cs"/>
        </a:defRPr>
      </a:lvl1pPr>
      <a:lvl2pPr marL="0" indent="0" algn="l" defTabSz="914400" rtl="0" eaLnBrk="1" latinLnBrk="0" hangingPunct="1">
        <a:lnSpc>
          <a:spcPct val="100000"/>
        </a:lnSpc>
        <a:spcBef>
          <a:spcPts val="0"/>
        </a:spcBef>
        <a:spcAft>
          <a:spcPts val="600"/>
        </a:spcAft>
        <a:buFont typeface="Calibri" panose="020F0502020204030204" pitchFamily="34" charset="0"/>
        <a:buChar char="​"/>
        <a:defRPr sz="1500" i="1" kern="1200">
          <a:solidFill>
            <a:schemeClr val="tx2"/>
          </a:solidFill>
          <a:latin typeface="+mn-lt"/>
          <a:ea typeface="+mn-ea"/>
          <a:cs typeface="+mn-cs"/>
        </a:defRPr>
      </a:lvl2pPr>
      <a:lvl3pPr marL="0" indent="0" algn="l" defTabSz="914400" rtl="0" eaLnBrk="1" latinLnBrk="0" hangingPunct="1">
        <a:lnSpc>
          <a:spcPct val="120000"/>
        </a:lnSpc>
        <a:spcBef>
          <a:spcPts val="600"/>
        </a:spcBef>
        <a:spcAft>
          <a:spcPts val="600"/>
        </a:spcAft>
        <a:buFont typeface="Calibri" panose="020F0502020204030204" pitchFamily="34" charset="0"/>
        <a:buChar char="​"/>
        <a:defRPr sz="1100" kern="1200">
          <a:solidFill>
            <a:schemeClr val="tx2"/>
          </a:solidFill>
          <a:latin typeface="+mj-lt"/>
          <a:ea typeface="+mn-ea"/>
          <a:cs typeface="+mn-cs"/>
        </a:defRPr>
      </a:lvl3pPr>
      <a:lvl4pPr marL="0" indent="0" algn="l" defTabSz="914400" rtl="0" eaLnBrk="1" latinLnBrk="0" hangingPunct="1">
        <a:lnSpc>
          <a:spcPct val="110000"/>
        </a:lnSpc>
        <a:spcBef>
          <a:spcPts val="0"/>
        </a:spcBef>
        <a:buFont typeface="Calibri" panose="020F0502020204030204" pitchFamily="34" charset="0"/>
        <a:buChar char="​"/>
        <a:defRPr sz="1100" i="1" kern="1200">
          <a:solidFill>
            <a:schemeClr val="accent2"/>
          </a:solidFill>
          <a:latin typeface="+mn-lt"/>
          <a:ea typeface="+mn-ea"/>
          <a:cs typeface="+mn-cs"/>
        </a:defRPr>
      </a:lvl4pPr>
      <a:lvl5pPr marL="0" indent="0" algn="l" defTabSz="914400" rtl="0" eaLnBrk="1" latinLnBrk="0" hangingPunct="1">
        <a:lnSpc>
          <a:spcPct val="150000"/>
        </a:lnSpc>
        <a:spcBef>
          <a:spcPts val="0"/>
        </a:spcBef>
        <a:buFont typeface="Calibri" panose="020F0502020204030204" pitchFamily="34" charset="0"/>
        <a:buChar char="​"/>
        <a:defRPr sz="700" kern="1200">
          <a:solidFill>
            <a:schemeClr val="tx2"/>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descr="Logo, company name&#10;&#10;Description automatically generated">
            <a:extLst>
              <a:ext uri="{FF2B5EF4-FFF2-40B4-BE49-F238E27FC236}">
                <a16:creationId xmlns:a16="http://schemas.microsoft.com/office/drawing/2014/main" id="{485D3D51-0CBC-434E-816A-B9E6DC84D0E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10105" y="6066404"/>
            <a:ext cx="1805475" cy="665613"/>
          </a:xfrm>
          <a:prstGeom prst="rect">
            <a:avLst/>
          </a:prstGeom>
        </p:spPr>
      </p:pic>
      <p:pic>
        <p:nvPicPr>
          <p:cNvPr id="11" name="Picture 10" descr="A picture containing logo&#10;&#10;Description automatically generated">
            <a:extLst>
              <a:ext uri="{FF2B5EF4-FFF2-40B4-BE49-F238E27FC236}">
                <a16:creationId xmlns:a16="http://schemas.microsoft.com/office/drawing/2014/main" id="{3C2AEF14-9F9E-DC44-83B3-589D424C7D1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920480" y="6066404"/>
            <a:ext cx="1289625" cy="665613"/>
          </a:xfrm>
          <a:prstGeom prst="rect">
            <a:avLst/>
          </a:prstGeom>
        </p:spPr>
      </p:pic>
      <p:pic>
        <p:nvPicPr>
          <p:cNvPr id="12" name="Picture 11">
            <a:extLst>
              <a:ext uri="{FF2B5EF4-FFF2-40B4-BE49-F238E27FC236}">
                <a16:creationId xmlns:a16="http://schemas.microsoft.com/office/drawing/2014/main" id="{C7EB8B04-5AF5-FE40-91E2-7720132AD8CB}"/>
              </a:ext>
            </a:extLst>
          </p:cNvPr>
          <p:cNvPicPr>
            <a:picLocks noChangeAspect="1"/>
          </p:cNvPicPr>
          <p:nvPr userDrawn="1"/>
        </p:nvPicPr>
        <p:blipFill>
          <a:blip r:embed="rId4"/>
          <a:stretch>
            <a:fillRect/>
          </a:stretch>
        </p:blipFill>
        <p:spPr>
          <a:xfrm>
            <a:off x="0" y="6066404"/>
            <a:ext cx="1206500" cy="812800"/>
          </a:xfrm>
          <a:prstGeom prst="rect">
            <a:avLst/>
          </a:prstGeom>
        </p:spPr>
      </p:pic>
    </p:spTree>
    <p:extLst>
      <p:ext uri="{BB962C8B-B14F-4D97-AF65-F5344CB8AC3E}">
        <p14:creationId xmlns:p14="http://schemas.microsoft.com/office/powerpoint/2010/main" val="54275821"/>
      </p:ext>
    </p:extLst>
  </p:cSld>
  <p:clrMap bg1="lt1" tx1="dk1" bg2="lt2" tx2="dk2" accent1="accent1" accent2="accent2" accent3="accent3" accent4="accent4" accent5="accent5" accent6="accent6" hlink="hlink" folHlink="folHlink"/>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descr="Logo, company name&#10;&#10;Description automatically generated">
            <a:extLst>
              <a:ext uri="{FF2B5EF4-FFF2-40B4-BE49-F238E27FC236}">
                <a16:creationId xmlns:a16="http://schemas.microsoft.com/office/drawing/2014/main" id="{485D3D51-0CBC-434E-816A-B9E6DC84D0E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10105" y="6066404"/>
            <a:ext cx="1805475" cy="665613"/>
          </a:xfrm>
          <a:prstGeom prst="rect">
            <a:avLst/>
          </a:prstGeom>
        </p:spPr>
      </p:pic>
      <p:pic>
        <p:nvPicPr>
          <p:cNvPr id="11" name="Picture 10" descr="A picture containing logo&#10;&#10;Description automatically generated">
            <a:extLst>
              <a:ext uri="{FF2B5EF4-FFF2-40B4-BE49-F238E27FC236}">
                <a16:creationId xmlns:a16="http://schemas.microsoft.com/office/drawing/2014/main" id="{3C2AEF14-9F9E-DC44-83B3-589D424C7D1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920480" y="6066404"/>
            <a:ext cx="1289625" cy="665613"/>
          </a:xfrm>
          <a:prstGeom prst="rect">
            <a:avLst/>
          </a:prstGeom>
        </p:spPr>
      </p:pic>
      <p:pic>
        <p:nvPicPr>
          <p:cNvPr id="2" name="Picture 1">
            <a:extLst>
              <a:ext uri="{FF2B5EF4-FFF2-40B4-BE49-F238E27FC236}">
                <a16:creationId xmlns:a16="http://schemas.microsoft.com/office/drawing/2014/main" id="{41DCB77F-7F67-1F46-BF77-C92A1F0DDF02}"/>
              </a:ext>
            </a:extLst>
          </p:cNvPr>
          <p:cNvPicPr>
            <a:picLocks noChangeAspect="1"/>
          </p:cNvPicPr>
          <p:nvPr userDrawn="1"/>
        </p:nvPicPr>
        <p:blipFill>
          <a:blip r:embed="rId4"/>
          <a:stretch>
            <a:fillRect/>
          </a:stretch>
        </p:blipFill>
        <p:spPr>
          <a:xfrm>
            <a:off x="0" y="6066404"/>
            <a:ext cx="1206500" cy="812800"/>
          </a:xfrm>
          <a:prstGeom prst="rect">
            <a:avLst/>
          </a:prstGeom>
        </p:spPr>
      </p:pic>
    </p:spTree>
    <p:extLst>
      <p:ext uri="{BB962C8B-B14F-4D97-AF65-F5344CB8AC3E}">
        <p14:creationId xmlns:p14="http://schemas.microsoft.com/office/powerpoint/2010/main" val="841577748"/>
      </p:ext>
    </p:extLst>
  </p:cSld>
  <p:clrMap bg1="lt1" tx1="dk1" bg2="lt2" tx2="dk2" accent1="accent1" accent2="accent2" accent3="accent3" accent4="accent4" accent5="accent5" accent6="accent6" hlink="hlink" folHlink="folHlink"/>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descr="Logo, company name&#10;&#10;Description automatically generated">
            <a:extLst>
              <a:ext uri="{FF2B5EF4-FFF2-40B4-BE49-F238E27FC236}">
                <a16:creationId xmlns:a16="http://schemas.microsoft.com/office/drawing/2014/main" id="{485D3D51-0CBC-434E-816A-B9E6DC84D0E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10105" y="6066404"/>
            <a:ext cx="1805475" cy="665613"/>
          </a:xfrm>
          <a:prstGeom prst="rect">
            <a:avLst/>
          </a:prstGeom>
        </p:spPr>
      </p:pic>
      <p:pic>
        <p:nvPicPr>
          <p:cNvPr id="11" name="Picture 10" descr="A picture containing logo&#10;&#10;Description automatically generated">
            <a:extLst>
              <a:ext uri="{FF2B5EF4-FFF2-40B4-BE49-F238E27FC236}">
                <a16:creationId xmlns:a16="http://schemas.microsoft.com/office/drawing/2014/main" id="{3C2AEF14-9F9E-DC44-83B3-589D424C7D1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920480" y="6066404"/>
            <a:ext cx="1289625" cy="665613"/>
          </a:xfrm>
          <a:prstGeom prst="rect">
            <a:avLst/>
          </a:prstGeom>
        </p:spPr>
      </p:pic>
      <p:pic>
        <p:nvPicPr>
          <p:cNvPr id="3" name="Picture 2">
            <a:extLst>
              <a:ext uri="{FF2B5EF4-FFF2-40B4-BE49-F238E27FC236}">
                <a16:creationId xmlns:a16="http://schemas.microsoft.com/office/drawing/2014/main" id="{7776D321-877A-8B40-ACC4-97421F71BAA0}"/>
              </a:ext>
            </a:extLst>
          </p:cNvPr>
          <p:cNvPicPr>
            <a:picLocks noChangeAspect="1"/>
          </p:cNvPicPr>
          <p:nvPr userDrawn="1"/>
        </p:nvPicPr>
        <p:blipFill>
          <a:blip r:embed="rId4"/>
          <a:stretch>
            <a:fillRect/>
          </a:stretch>
        </p:blipFill>
        <p:spPr>
          <a:xfrm>
            <a:off x="0" y="6066404"/>
            <a:ext cx="1206500" cy="812800"/>
          </a:xfrm>
          <a:prstGeom prst="rect">
            <a:avLst/>
          </a:prstGeom>
        </p:spPr>
      </p:pic>
    </p:spTree>
    <p:extLst>
      <p:ext uri="{BB962C8B-B14F-4D97-AF65-F5344CB8AC3E}">
        <p14:creationId xmlns:p14="http://schemas.microsoft.com/office/powerpoint/2010/main" val="581512228"/>
      </p:ext>
    </p:extLst>
  </p:cSld>
  <p:clrMap bg1="lt1" tx1="dk1" bg2="lt2" tx2="dk2" accent1="accent1" accent2="accent2" accent3="accent3" accent4="accent4" accent5="accent5" accent6="accent6" hlink="hlink" folHlink="folHlink"/>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hyperlink" Target="https://www.ncbi.nlm.nih.gov/pmc/articles/PMC4431556/" TargetMode="External"/><Relationship Id="rId2" Type="http://schemas.openxmlformats.org/officeDocument/2006/relationships/image" Target="../media/image23.png"/><Relationship Id="rId1" Type="http://schemas.openxmlformats.org/officeDocument/2006/relationships/slideLayout" Target="../slideLayouts/slideLayout4.xml"/><Relationship Id="rId6" Type="http://schemas.openxmlformats.org/officeDocument/2006/relationships/hyperlink" Target="https://www.bmj.com/content/368/bmj.l6915" TargetMode="External"/><Relationship Id="rId5" Type="http://schemas.openxmlformats.org/officeDocument/2006/relationships/image" Target="../media/image27.jpe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unsplash.com/s/photos/virtual-meeting?utm_source=unsplash&amp;utm_medium=referral&amp;utm_content=creditCopyText" TargetMode="External"/><Relationship Id="rId5" Type="http://schemas.openxmlformats.org/officeDocument/2006/relationships/hyperlink" Target="https://unsplash.com/@cwmonty?utm_source=unsplash&amp;utm_medium=referral&amp;utm_content=creditCopyText" TargetMode="External"/><Relationship Id="rId4" Type="http://schemas.openxmlformats.org/officeDocument/2006/relationships/image" Target="../media/image37.jpg"/></Relationships>
</file>

<file path=ppt/slides/_rels/slide2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2.png"/><Relationship Id="rId7"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10.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hyperlink" Target="https://www.who.int/publications/i/item/9789240045989" TargetMode="External"/><Relationship Id="rId5" Type="http://schemas.openxmlformats.org/officeDocument/2006/relationships/image" Target="../media/image42.jpeg"/><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0.pn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5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0.pn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0.png"/><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0.png"/><Relationship Id="rId1" Type="http://schemas.openxmlformats.org/officeDocument/2006/relationships/slideLayout" Target="../slideLayouts/slideLayout18.xml"/><Relationship Id="rId5" Type="http://schemas.openxmlformats.org/officeDocument/2006/relationships/hyperlink" Target="https://unsplash.com/s/photos/baby?utm_source=unsplash&amp;utm_medium=referral&amp;utm_content=creditCopyText" TargetMode="External"/><Relationship Id="rId4" Type="http://schemas.openxmlformats.org/officeDocument/2006/relationships/hyperlink" Target="https://unsplash.com/@holliesantos?utm_source=unsplash&amp;utm_medium=referral&amp;utm_content=creditCopyText" TargetMode="External"/></Relationships>
</file>

<file path=ppt/slides/_rels/slide5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3.png"/><Relationship Id="rId1" Type="http://schemas.openxmlformats.org/officeDocument/2006/relationships/slideLayout" Target="../slideLayouts/slideLayout4.xml"/><Relationship Id="rId5" Type="http://schemas.openxmlformats.org/officeDocument/2006/relationships/image" Target="../media/image24.jpeg"/><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3.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png"/><Relationship Id="rId1" Type="http://schemas.openxmlformats.org/officeDocument/2006/relationships/slideLayout" Target="../slideLayouts/slideLayout1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8.png"/><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3.png"/><Relationship Id="rId1" Type="http://schemas.openxmlformats.org/officeDocument/2006/relationships/slideLayout" Target="../slideLayouts/slideLayout1.xml"/><Relationship Id="rId5" Type="http://schemas.openxmlformats.org/officeDocument/2006/relationships/image" Target="../media/image25.jpeg"/><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30.png"/><Relationship Id="rId1" Type="http://schemas.openxmlformats.org/officeDocument/2006/relationships/slideLayout" Target="../slideLayouts/slideLayout3.xml"/><Relationship Id="rId4" Type="http://schemas.openxmlformats.org/officeDocument/2006/relationships/hyperlink" Target="https://www.who.int/publications/i/item/9789240045989"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8" Type="http://schemas.openxmlformats.org/officeDocument/2006/relationships/image" Target="../media/image67.emf"/><Relationship Id="rId3" Type="http://schemas.openxmlformats.org/officeDocument/2006/relationships/hyperlink" Target="http://www.who.int/mediacentre/commentaries/2018/having-a-healthy-baby/en/" TargetMode="External"/><Relationship Id="rId7" Type="http://schemas.openxmlformats.org/officeDocument/2006/relationships/image" Target="../media/image66.emf"/><Relationship Id="rId12" Type="http://schemas.openxmlformats.org/officeDocument/2006/relationships/image" Target="../media/image71.emf"/><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image" Target="../media/image65.emf"/><Relationship Id="rId11" Type="http://schemas.openxmlformats.org/officeDocument/2006/relationships/image" Target="../media/image70.emf"/><Relationship Id="rId5" Type="http://schemas.openxmlformats.org/officeDocument/2006/relationships/image" Target="../media/image21.png"/><Relationship Id="rId10" Type="http://schemas.openxmlformats.org/officeDocument/2006/relationships/image" Target="../media/image69.emf"/><Relationship Id="rId4" Type="http://schemas.openxmlformats.org/officeDocument/2006/relationships/image" Target="../media/image64.emf"/><Relationship Id="rId9" Type="http://schemas.openxmlformats.org/officeDocument/2006/relationships/image" Target="../media/image68.emf"/></Relationships>
</file>

<file path=ppt/slides/_rels/slide7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7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3.png"/><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8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75.emf"/><Relationship Id="rId7" Type="http://schemas.openxmlformats.org/officeDocument/2006/relationships/image" Target="../media/image21.png"/><Relationship Id="rId2" Type="http://schemas.openxmlformats.org/officeDocument/2006/relationships/hyperlink" Target="https://www.who.int/data/maternal-newborn-child-adolescent-ageing/maternal-and-newborn-data/maternal-and-newborn---coverage" TargetMode="External"/><Relationship Id="rId1" Type="http://schemas.openxmlformats.org/officeDocument/2006/relationships/slideLayout" Target="../slideLayouts/slideLayout6.xml"/><Relationship Id="rId6" Type="http://schemas.openxmlformats.org/officeDocument/2006/relationships/image" Target="../media/image78.emf"/><Relationship Id="rId5" Type="http://schemas.openxmlformats.org/officeDocument/2006/relationships/image" Target="../media/image77.emf"/><Relationship Id="rId4" Type="http://schemas.openxmlformats.org/officeDocument/2006/relationships/image" Target="../media/image76.emf"/></Relationships>
</file>

<file path=ppt/slides/_rels/slide8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3" Type="http://schemas.openxmlformats.org/officeDocument/2006/relationships/hyperlink" Target="mailto:srhmph@who.int" TargetMode="External"/><Relationship Id="rId2" Type="http://schemas.openxmlformats.org/officeDocument/2006/relationships/hyperlink" Target="mailto:mncah@who.int" TargetMode="Externa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8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8.xml"/><Relationship Id="rId1" Type="http://schemas.openxmlformats.org/officeDocument/2006/relationships/slideLayout" Target="../slideLayouts/slideLayout15.xml"/><Relationship Id="rId5" Type="http://schemas.openxmlformats.org/officeDocument/2006/relationships/image" Target="../media/image80.jpeg"/><Relationship Id="rId4" Type="http://schemas.openxmlformats.org/officeDocument/2006/relationships/image" Target="../media/image21.png"/></Relationships>
</file>

<file path=ppt/slides/_rels/slide8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86.xml.rels><?xml version="1.0" encoding="UTF-8" standalone="yes"?>
<Relationships xmlns="http://schemas.openxmlformats.org/package/2006/relationships"><Relationship Id="rId8" Type="http://schemas.openxmlformats.org/officeDocument/2006/relationships/hyperlink" Target="mailto:srhmph@who.int" TargetMode="External"/><Relationship Id="rId3" Type="http://schemas.openxmlformats.org/officeDocument/2006/relationships/image" Target="../media/image81.emf"/><Relationship Id="rId7" Type="http://schemas.openxmlformats.org/officeDocument/2006/relationships/hyperlink" Target="mailto:reproductivehealth@%20who.int" TargetMode="External"/><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hyperlink" Target="https://www.facebook.com/WHO/" TargetMode="External"/><Relationship Id="rId5" Type="http://schemas.openxmlformats.org/officeDocument/2006/relationships/image" Target="../media/image82.emf"/><Relationship Id="rId4" Type="http://schemas.openxmlformats.org/officeDocument/2006/relationships/hyperlink" Target="https://twitter.com/HRPresearch" TargetMode="External"/><Relationship Id="rId9" Type="http://schemas.openxmlformats.org/officeDocument/2006/relationships/hyperlink" Target="mailto:mncah@who.int"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hyperlink" Target="https://journals.plos.org/plosmedicine/article?id=10.1371/journal.pmed.1001972" TargetMode="External"/><Relationship Id="rId4" Type="http://schemas.openxmlformats.org/officeDocument/2006/relationships/hyperlink" Target="http://link.springer.com/article/10.1023/A:1013176309260" TargetMode="Externa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1F7CB9"/>
        </a:solidFill>
        <a:effectLst/>
      </p:bgPr>
    </p:bg>
    <p:spTree>
      <p:nvGrpSpPr>
        <p:cNvPr id="1" name=""/>
        <p:cNvGrpSpPr/>
        <p:nvPr/>
      </p:nvGrpSpPr>
      <p:grpSpPr>
        <a:xfrm>
          <a:off x="0" y="0"/>
          <a:ext cx="0" cy="0"/>
          <a:chOff x="0" y="0"/>
          <a:chExt cx="0" cy="0"/>
        </a:xfrm>
      </p:grpSpPr>
      <p:pic>
        <p:nvPicPr>
          <p:cNvPr id="33" name="Picture 32" descr="A picture containing shape&#10;&#10;Description automatically generated">
            <a:extLst>
              <a:ext uri="{FF2B5EF4-FFF2-40B4-BE49-F238E27FC236}">
                <a16:creationId xmlns:a16="http://schemas.microsoft.com/office/drawing/2014/main" id="{E1CDF9D4-DCB1-4549-AB24-706AAE7E1BA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6200000">
            <a:off x="5457882" y="123877"/>
            <a:ext cx="6858003" cy="6610236"/>
          </a:xfrm>
          <a:prstGeom prst="rect">
            <a:avLst/>
          </a:prstGeom>
        </p:spPr>
      </p:pic>
      <p:sp>
        <p:nvSpPr>
          <p:cNvPr id="13" name="TextBox 12">
            <a:extLst>
              <a:ext uri="{FF2B5EF4-FFF2-40B4-BE49-F238E27FC236}">
                <a16:creationId xmlns:a16="http://schemas.microsoft.com/office/drawing/2014/main" id="{224B951F-EF6B-F842-8669-1741481EB074}"/>
              </a:ext>
            </a:extLst>
          </p:cNvPr>
          <p:cNvSpPr txBox="1"/>
          <p:nvPr/>
        </p:nvSpPr>
        <p:spPr>
          <a:xfrm>
            <a:off x="594910" y="429658"/>
            <a:ext cx="10135519" cy="3385542"/>
          </a:xfrm>
          <a:prstGeom prst="rect">
            <a:avLst/>
          </a:prstGeom>
          <a:noFill/>
        </p:spPr>
        <p:txBody>
          <a:bodyPr wrap="square" lIns="0" tIns="0" rIns="0" bIns="0" rtlCol="0">
            <a:spAutoFit/>
          </a:bodyPr>
          <a:lstStyle/>
          <a:p>
            <a:r>
              <a:rPr lang="en-US" sz="4400" b="1" dirty="0">
                <a:solidFill>
                  <a:schemeClr val="bg1"/>
                </a:solidFill>
                <a:latin typeface="Arial" panose="020B0604020202020204" pitchFamily="34" charset="0"/>
                <a:ea typeface="Tahoma" panose="020B0604030504040204" pitchFamily="34" charset="0"/>
                <a:cs typeface="Arial" panose="020B0604020202020204" pitchFamily="34" charset="0"/>
              </a:rPr>
              <a:t>WHO recommendations </a:t>
            </a:r>
            <a:br>
              <a:rPr lang="en-US" sz="4400" b="1" dirty="0">
                <a:solidFill>
                  <a:schemeClr val="bg1"/>
                </a:solidFill>
                <a:latin typeface="Arial" panose="020B0604020202020204" pitchFamily="34" charset="0"/>
                <a:ea typeface="Tahoma" panose="020B0604030504040204" pitchFamily="34" charset="0"/>
                <a:cs typeface="Arial" panose="020B0604020202020204" pitchFamily="34" charset="0"/>
              </a:rPr>
            </a:br>
            <a:r>
              <a:rPr lang="en-US" sz="4400" b="1" dirty="0">
                <a:solidFill>
                  <a:schemeClr val="bg1"/>
                </a:solidFill>
                <a:latin typeface="Arial" panose="020B0604020202020204" pitchFamily="34" charset="0"/>
                <a:ea typeface="Tahoma" panose="020B0604030504040204" pitchFamily="34" charset="0"/>
                <a:cs typeface="Arial" panose="020B0604020202020204" pitchFamily="34" charset="0"/>
              </a:rPr>
              <a:t>on maternal and </a:t>
            </a:r>
            <a:br>
              <a:rPr lang="en-US" sz="4400" b="1" dirty="0">
                <a:solidFill>
                  <a:schemeClr val="bg1"/>
                </a:solidFill>
                <a:latin typeface="Arial" panose="020B0604020202020204" pitchFamily="34" charset="0"/>
                <a:ea typeface="Tahoma" panose="020B0604030504040204" pitchFamily="34" charset="0"/>
                <a:cs typeface="Arial" panose="020B0604020202020204" pitchFamily="34" charset="0"/>
              </a:rPr>
            </a:br>
            <a:r>
              <a:rPr lang="en-US" sz="4400" b="1" dirty="0">
                <a:solidFill>
                  <a:schemeClr val="bg1"/>
                </a:solidFill>
                <a:latin typeface="Arial" panose="020B0604020202020204" pitchFamily="34" charset="0"/>
                <a:ea typeface="Tahoma" panose="020B0604030504040204" pitchFamily="34" charset="0"/>
                <a:cs typeface="Arial" panose="020B0604020202020204" pitchFamily="34" charset="0"/>
              </a:rPr>
              <a:t>newborn care for </a:t>
            </a:r>
            <a:br>
              <a:rPr lang="en-US" sz="4400" b="1" dirty="0">
                <a:solidFill>
                  <a:schemeClr val="bg1"/>
                </a:solidFill>
                <a:latin typeface="Arial" panose="020B0604020202020204" pitchFamily="34" charset="0"/>
                <a:ea typeface="Tahoma" panose="020B0604030504040204" pitchFamily="34" charset="0"/>
                <a:cs typeface="Arial" panose="020B0604020202020204" pitchFamily="34" charset="0"/>
              </a:rPr>
            </a:br>
            <a:r>
              <a:rPr lang="en-US" sz="4400" b="1" dirty="0">
                <a:solidFill>
                  <a:schemeClr val="bg1"/>
                </a:solidFill>
                <a:latin typeface="Arial" panose="020B0604020202020204" pitchFamily="34" charset="0"/>
                <a:ea typeface="Tahoma" panose="020B0604030504040204" pitchFamily="34" charset="0"/>
                <a:cs typeface="Arial" panose="020B0604020202020204" pitchFamily="34" charset="0"/>
              </a:rPr>
              <a:t>a positive postnatal </a:t>
            </a:r>
            <a:br>
              <a:rPr lang="en-US" sz="4400" b="1" dirty="0">
                <a:solidFill>
                  <a:schemeClr val="bg1"/>
                </a:solidFill>
                <a:latin typeface="Arial" panose="020B0604020202020204" pitchFamily="34" charset="0"/>
                <a:ea typeface="Tahoma" panose="020B0604030504040204" pitchFamily="34" charset="0"/>
                <a:cs typeface="Arial" panose="020B0604020202020204" pitchFamily="34" charset="0"/>
              </a:rPr>
            </a:br>
            <a:r>
              <a:rPr lang="en-US" sz="4400" b="1" dirty="0">
                <a:solidFill>
                  <a:schemeClr val="bg1"/>
                </a:solidFill>
                <a:latin typeface="Arial" panose="020B0604020202020204" pitchFamily="34" charset="0"/>
                <a:ea typeface="Tahoma" panose="020B0604030504040204" pitchFamily="34" charset="0"/>
                <a:cs typeface="Arial" panose="020B0604020202020204" pitchFamily="34" charset="0"/>
              </a:rPr>
              <a:t>experience</a:t>
            </a:r>
          </a:p>
        </p:txBody>
      </p:sp>
      <p:pic>
        <p:nvPicPr>
          <p:cNvPr id="19" name="Picture 18" descr="Logo&#10;&#10;Description automatically generated with low confidence">
            <a:extLst>
              <a:ext uri="{FF2B5EF4-FFF2-40B4-BE49-F238E27FC236}">
                <a16:creationId xmlns:a16="http://schemas.microsoft.com/office/drawing/2014/main" id="{1CAEE6EC-3F8A-D449-97D9-E12AE681E75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1304" y="5706738"/>
            <a:ext cx="2755900" cy="1016000"/>
          </a:xfrm>
          <a:prstGeom prst="rect">
            <a:avLst/>
          </a:prstGeom>
        </p:spPr>
      </p:pic>
      <p:pic>
        <p:nvPicPr>
          <p:cNvPr id="21" name="Picture 20" descr="A picture containing text&#10;&#10;Description automatically generated">
            <a:extLst>
              <a:ext uri="{FF2B5EF4-FFF2-40B4-BE49-F238E27FC236}">
                <a16:creationId xmlns:a16="http://schemas.microsoft.com/office/drawing/2014/main" id="{5EA3641F-061E-FA4B-8BCC-C0C8D1D921E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71005" y="5706738"/>
            <a:ext cx="1968500" cy="1016000"/>
          </a:xfrm>
          <a:prstGeom prst="rect">
            <a:avLst/>
          </a:prstGeom>
        </p:spPr>
      </p:pic>
      <p:pic>
        <p:nvPicPr>
          <p:cNvPr id="17" name="Picture 16" descr="Icon&#10;&#10;Description automatically generated">
            <a:extLst>
              <a:ext uri="{FF2B5EF4-FFF2-40B4-BE49-F238E27FC236}">
                <a16:creationId xmlns:a16="http://schemas.microsoft.com/office/drawing/2014/main" id="{EE653635-281F-1740-A288-4FE82408400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17902" y="1905130"/>
            <a:ext cx="5986672" cy="5503713"/>
          </a:xfrm>
          <a:prstGeom prst="rect">
            <a:avLst/>
          </a:prstGeom>
        </p:spPr>
      </p:pic>
    </p:spTree>
    <p:extLst>
      <p:ext uri="{BB962C8B-B14F-4D97-AF65-F5344CB8AC3E}">
        <p14:creationId xmlns:p14="http://schemas.microsoft.com/office/powerpoint/2010/main" val="932076217"/>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hape&#10;&#10;Description automatically generated">
            <a:extLst>
              <a:ext uri="{FF2B5EF4-FFF2-40B4-BE49-F238E27FC236}">
                <a16:creationId xmlns:a16="http://schemas.microsoft.com/office/drawing/2014/main" id="{115AEA59-B59F-AA42-8760-59B6F0C7401B}"/>
              </a:ext>
            </a:extLst>
          </p:cNvPr>
          <p:cNvPicPr>
            <a:picLocks noChangeAspect="1"/>
          </p:cNvPicPr>
          <p:nvPr/>
        </p:nvPicPr>
        <p:blipFill rotWithShape="1">
          <a:blip r:embed="rId2" cstate="screen">
            <a:alphaModFix amt="19000"/>
            <a:extLst>
              <a:ext uri="{28A0092B-C50C-407E-A947-70E740481C1C}">
                <a14:useLocalDpi xmlns:a14="http://schemas.microsoft.com/office/drawing/2010/main"/>
              </a:ext>
            </a:extLst>
          </a:blip>
          <a:srcRect/>
          <a:stretch/>
        </p:blipFill>
        <p:spPr>
          <a:xfrm flipH="1">
            <a:off x="3876381" y="-545"/>
            <a:ext cx="8355048" cy="6147412"/>
          </a:xfrm>
          <a:prstGeom prst="rect">
            <a:avLst/>
          </a:prstGeom>
        </p:spPr>
      </p:pic>
      <p:sp>
        <p:nvSpPr>
          <p:cNvPr id="7" name="Content Placeholder 6"/>
          <p:cNvSpPr>
            <a:spLocks noGrp="1"/>
          </p:cNvSpPr>
          <p:nvPr>
            <p:ph idx="1"/>
          </p:nvPr>
        </p:nvSpPr>
        <p:spPr>
          <a:xfrm>
            <a:off x="538799" y="1692841"/>
            <a:ext cx="4217643" cy="3862210"/>
          </a:xfrm>
        </p:spPr>
        <p:txBody>
          <a:bodyPr/>
          <a:lstStyle/>
          <a:p>
            <a:pPr>
              <a:lnSpc>
                <a:spcPct val="114000"/>
              </a:lnSpc>
              <a:spcBef>
                <a:spcPts val="0"/>
              </a:spcBef>
              <a:spcAft>
                <a:spcPts val="600"/>
              </a:spcAft>
              <a:buClr>
                <a:schemeClr val="tx1">
                  <a:lumMod val="75000"/>
                  <a:lumOff val="25000"/>
                </a:schemeClr>
              </a:buClr>
              <a:buNone/>
            </a:pPr>
            <a:r>
              <a:rPr lang="en-US" sz="2000" dirty="0">
                <a:solidFill>
                  <a:srgbClr val="1F7CB9"/>
                </a:solidFill>
              </a:rPr>
              <a:t>PNC contacts have one of the lowest levels of coverage across the continuum of care for women and infants</a:t>
            </a:r>
          </a:p>
          <a:p>
            <a:pPr>
              <a:lnSpc>
                <a:spcPct val="114000"/>
              </a:lnSpc>
              <a:spcBef>
                <a:spcPts val="0"/>
              </a:spcBef>
              <a:spcAft>
                <a:spcPts val="600"/>
              </a:spcAft>
              <a:buClr>
                <a:schemeClr val="tx1">
                  <a:lumMod val="75000"/>
                  <a:lumOff val="25000"/>
                </a:schemeClr>
              </a:buClr>
              <a:buNone/>
            </a:pPr>
            <a:endParaRPr lang="en-AU" sz="2000" i="0" dirty="0">
              <a:solidFill>
                <a:srgbClr val="404040"/>
              </a:solidFill>
            </a:endParaRPr>
          </a:p>
          <a:p>
            <a:pPr>
              <a:lnSpc>
                <a:spcPct val="114000"/>
              </a:lnSpc>
              <a:spcBef>
                <a:spcPts val="0"/>
              </a:spcBef>
              <a:spcAft>
                <a:spcPts val="600"/>
              </a:spcAft>
              <a:buClr>
                <a:schemeClr val="tx1">
                  <a:lumMod val="75000"/>
                  <a:lumOff val="25000"/>
                </a:schemeClr>
              </a:buClr>
              <a:buNone/>
            </a:pPr>
            <a:r>
              <a:rPr lang="en-AU" sz="2000" i="0" dirty="0">
                <a:solidFill>
                  <a:srgbClr val="404040"/>
                </a:solidFill>
              </a:rPr>
              <a:t>Median coverage for routine postnatal care within two days after birth still lags behind global targets for 2025:</a:t>
            </a:r>
          </a:p>
          <a:p>
            <a:pPr marL="646113" indent="-285750">
              <a:lnSpc>
                <a:spcPct val="114000"/>
              </a:lnSpc>
              <a:spcBef>
                <a:spcPts val="0"/>
              </a:spcBef>
              <a:spcAft>
                <a:spcPts val="600"/>
              </a:spcAft>
              <a:buClr>
                <a:schemeClr val="tx1">
                  <a:lumMod val="75000"/>
                  <a:lumOff val="25000"/>
                </a:schemeClr>
              </a:buClr>
              <a:buFont typeface="Calibri" panose="020F0502020204030204" pitchFamily="34" charset="0"/>
              <a:buChar char="̶"/>
            </a:pPr>
            <a:endParaRPr lang="en-AU" sz="1800" i="0" dirty="0">
              <a:solidFill>
                <a:schemeClr val="tx1">
                  <a:lumMod val="75000"/>
                  <a:lumOff val="25000"/>
                </a:schemeClr>
              </a:solidFill>
              <a:cs typeface="Arial" panose="020B0604020202020204" pitchFamily="34" charset="0"/>
            </a:endParaRPr>
          </a:p>
        </p:txBody>
      </p:sp>
      <p:pic>
        <p:nvPicPr>
          <p:cNvPr id="4" name="Picture 3" descr="Logo, company name&#10;&#10;Description automatically generated">
            <a:extLst>
              <a:ext uri="{FF2B5EF4-FFF2-40B4-BE49-F238E27FC236}">
                <a16:creationId xmlns:a16="http://schemas.microsoft.com/office/drawing/2014/main" id="{0397CFEA-E4BC-924C-A766-DA7FB24AB0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10105" y="6066404"/>
            <a:ext cx="1805475" cy="665613"/>
          </a:xfrm>
          <a:prstGeom prst="rect">
            <a:avLst/>
          </a:prstGeom>
        </p:spPr>
      </p:pic>
      <p:pic>
        <p:nvPicPr>
          <p:cNvPr id="9" name="Picture 8" descr="A picture containing logo&#10;&#10;Description automatically generated">
            <a:extLst>
              <a:ext uri="{FF2B5EF4-FFF2-40B4-BE49-F238E27FC236}">
                <a16:creationId xmlns:a16="http://schemas.microsoft.com/office/drawing/2014/main" id="{4AC981F9-9B98-2540-8776-E1473AF1EEA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20480" y="6066404"/>
            <a:ext cx="1289625" cy="665613"/>
          </a:xfrm>
          <a:prstGeom prst="rect">
            <a:avLst/>
          </a:prstGeom>
        </p:spPr>
      </p:pic>
      <p:sp>
        <p:nvSpPr>
          <p:cNvPr id="5" name="Slide Number Placeholder 4">
            <a:extLst>
              <a:ext uri="{FF2B5EF4-FFF2-40B4-BE49-F238E27FC236}">
                <a16:creationId xmlns:a16="http://schemas.microsoft.com/office/drawing/2014/main" id="{ECB52043-6A50-5747-8078-2FE2245DA2D5}"/>
              </a:ext>
            </a:extLst>
          </p:cNvPr>
          <p:cNvSpPr>
            <a:spLocks noGrp="1"/>
          </p:cNvSpPr>
          <p:nvPr>
            <p:ph type="sldNum" sz="quarter" idx="13"/>
          </p:nvPr>
        </p:nvSpPr>
        <p:spPr/>
        <p:txBody>
          <a:bodyPr/>
          <a:lstStyle/>
          <a:p>
            <a:fld id="{6809F770-0487-C844-B5CD-7CCE6C86BD15}" type="slidenum">
              <a:rPr lang="en-US" smtClean="0"/>
              <a:pPr/>
              <a:t>9</a:t>
            </a:fld>
            <a:endParaRPr lang="en-US" dirty="0"/>
          </a:p>
        </p:txBody>
      </p:sp>
      <p:grpSp>
        <p:nvGrpSpPr>
          <p:cNvPr id="11" name="Group 10">
            <a:extLst>
              <a:ext uri="{FF2B5EF4-FFF2-40B4-BE49-F238E27FC236}">
                <a16:creationId xmlns:a16="http://schemas.microsoft.com/office/drawing/2014/main" id="{A47F3B4D-6DAF-4953-996B-503AAD89C4FB}"/>
              </a:ext>
            </a:extLst>
          </p:cNvPr>
          <p:cNvGrpSpPr/>
          <p:nvPr/>
        </p:nvGrpSpPr>
        <p:grpSpPr>
          <a:xfrm>
            <a:off x="5588822" y="1692841"/>
            <a:ext cx="6064379" cy="2824371"/>
            <a:chOff x="6132513" y="1836832"/>
            <a:chExt cx="5073490" cy="2700125"/>
          </a:xfrm>
          <a:effectLst>
            <a:outerShdw blurRad="292100" dist="139700" dir="2700000" algn="ctr" rotWithShape="0">
              <a:schemeClr val="tx1">
                <a:alpha val="20000"/>
              </a:schemeClr>
            </a:outerShdw>
          </a:effectLst>
        </p:grpSpPr>
        <p:sp>
          <p:nvSpPr>
            <p:cNvPr id="12" name="Rectangle 11">
              <a:extLst>
                <a:ext uri="{FF2B5EF4-FFF2-40B4-BE49-F238E27FC236}">
                  <a16:creationId xmlns:a16="http://schemas.microsoft.com/office/drawing/2014/main" id="{1AFE8900-6749-44C7-9A03-629C3AADF4A4}"/>
                </a:ext>
              </a:extLst>
            </p:cNvPr>
            <p:cNvSpPr/>
            <p:nvPr/>
          </p:nvSpPr>
          <p:spPr>
            <a:xfrm>
              <a:off x="6132513" y="1836832"/>
              <a:ext cx="5073490" cy="26776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mj-lt"/>
              </a:endParaRPr>
            </a:p>
          </p:txBody>
        </p:sp>
        <p:pic>
          <p:nvPicPr>
            <p:cNvPr id="13" name="Picture 12">
              <a:extLst>
                <a:ext uri="{FF2B5EF4-FFF2-40B4-BE49-F238E27FC236}">
                  <a16:creationId xmlns:a16="http://schemas.microsoft.com/office/drawing/2014/main" id="{5FE616EB-9775-41FA-B08D-17D23D33E7A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91109" y="1944557"/>
              <a:ext cx="4902584" cy="2338532"/>
            </a:xfrm>
            <a:prstGeom prst="rect">
              <a:avLst/>
            </a:prstGeom>
            <a:ln>
              <a:noFill/>
            </a:ln>
            <a:effectLst/>
          </p:spPr>
        </p:pic>
        <p:sp>
          <p:nvSpPr>
            <p:cNvPr id="14" name="TextBox 13">
              <a:extLst>
                <a:ext uri="{FF2B5EF4-FFF2-40B4-BE49-F238E27FC236}">
                  <a16:creationId xmlns:a16="http://schemas.microsoft.com/office/drawing/2014/main" id="{D77029D6-2DCD-4838-BCE9-D65AED78B386}"/>
                </a:ext>
              </a:extLst>
            </p:cNvPr>
            <p:cNvSpPr txBox="1"/>
            <p:nvPr/>
          </p:nvSpPr>
          <p:spPr>
            <a:xfrm>
              <a:off x="6252862" y="4321513"/>
              <a:ext cx="4953141" cy="215444"/>
            </a:xfrm>
            <a:prstGeom prst="rect">
              <a:avLst/>
            </a:prstGeom>
            <a:noFill/>
          </p:spPr>
          <p:txBody>
            <a:bodyPr wrap="square">
              <a:spAutoFit/>
            </a:bodyPr>
            <a:lstStyle/>
            <a:p>
              <a:r>
                <a:rPr lang="en-AU" sz="800" dirty="0">
                  <a:latin typeface="AdvOT1ef757c0"/>
                </a:rPr>
                <a:t>Figure indicates coverage for routine PNC within 2 days after birth (median)</a:t>
              </a:r>
            </a:p>
          </p:txBody>
        </p:sp>
      </p:grpSp>
      <p:sp>
        <p:nvSpPr>
          <p:cNvPr id="15" name="Rectangle 14">
            <a:hlinkClick r:id="rId6"/>
            <a:extLst>
              <a:ext uri="{FF2B5EF4-FFF2-40B4-BE49-F238E27FC236}">
                <a16:creationId xmlns:a16="http://schemas.microsoft.com/office/drawing/2014/main" id="{FA7D2168-704A-4796-8ADC-20D382900BAE}"/>
              </a:ext>
            </a:extLst>
          </p:cNvPr>
          <p:cNvSpPr/>
          <p:nvPr/>
        </p:nvSpPr>
        <p:spPr bwMode="gray">
          <a:xfrm>
            <a:off x="5588823" y="4525017"/>
            <a:ext cx="5920526" cy="3277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 tIns="45720" rIns="36576" bIns="45720" numCol="1" spcCol="0" rtlCol="0" fromWordArt="0" anchor="ctr" anchorCtr="0" forceAA="0" compatLnSpc="1">
            <a:prstTxWarp prst="textNoShape">
              <a:avLst/>
            </a:prstTxWarp>
            <a:spAutoFit/>
          </a:bodyPr>
          <a:lstStyle/>
          <a:p>
            <a:pPr>
              <a:lnSpc>
                <a:spcPct val="85000"/>
              </a:lnSpc>
              <a:buClr>
                <a:srgbClr val="FF9E29"/>
              </a:buClr>
            </a:pPr>
            <a:r>
              <a:rPr lang="en-AU" sz="900" b="1" cap="all" dirty="0">
                <a:solidFill>
                  <a:srgbClr val="1F7CB9"/>
                </a:solidFill>
                <a:uFill>
                  <a:solidFill>
                    <a:schemeClr val="bg1"/>
                  </a:solidFill>
                </a:uFill>
                <a:latin typeface="+mj-lt"/>
              </a:rPr>
              <a:t>+ LINK: </a:t>
            </a:r>
            <a:r>
              <a:rPr lang="en-AU" sz="900" dirty="0">
                <a:solidFill>
                  <a:schemeClr val="tx1">
                    <a:lumMod val="75000"/>
                    <a:lumOff val="25000"/>
                  </a:schemeClr>
                </a:solidFill>
                <a:latin typeface="+mj-lt"/>
                <a:hlinkClick r:id="rId7"/>
              </a:rPr>
              <a:t>Requejo et al., 2020. Assessing coverage of interventions for reproductive, maternal, newborn, child, and adolescent health and nutrition</a:t>
            </a:r>
            <a:endParaRPr lang="en-US" sz="900" dirty="0">
              <a:solidFill>
                <a:schemeClr val="tx1">
                  <a:lumMod val="75000"/>
                  <a:lumOff val="25000"/>
                </a:schemeClr>
              </a:solidFill>
              <a:latin typeface="+mj-lt"/>
            </a:endParaRPr>
          </a:p>
        </p:txBody>
      </p:sp>
      <p:sp>
        <p:nvSpPr>
          <p:cNvPr id="16" name="Rectangle: Rounded Corners 15">
            <a:extLst>
              <a:ext uri="{FF2B5EF4-FFF2-40B4-BE49-F238E27FC236}">
                <a16:creationId xmlns:a16="http://schemas.microsoft.com/office/drawing/2014/main" id="{44192C8D-4D90-48BD-A2DF-BE79257C4C18}"/>
              </a:ext>
            </a:extLst>
          </p:cNvPr>
          <p:cNvSpPr/>
          <p:nvPr/>
        </p:nvSpPr>
        <p:spPr>
          <a:xfrm>
            <a:off x="7570839" y="1707753"/>
            <a:ext cx="814762" cy="258410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6">
            <a:extLst>
              <a:ext uri="{FF2B5EF4-FFF2-40B4-BE49-F238E27FC236}">
                <a16:creationId xmlns:a16="http://schemas.microsoft.com/office/drawing/2014/main" id="{C4E87A27-D6F1-4BED-A02B-9428E9DED7B2}"/>
              </a:ext>
            </a:extLst>
          </p:cNvPr>
          <p:cNvSpPr txBox="1">
            <a:spLocks/>
          </p:cNvSpPr>
          <p:nvPr/>
        </p:nvSpPr>
        <p:spPr>
          <a:xfrm>
            <a:off x="7006496" y="4971682"/>
            <a:ext cx="2152072" cy="665613"/>
          </a:xfrm>
          <a:prstGeom prst="rect">
            <a:avLst/>
          </a:prstGeom>
        </p:spPr>
        <p:txBody>
          <a:bodyPr vert="horz" lIns="0" tIns="0" rIns="0" bIns="0" rtlCol="0">
            <a:noAutofit/>
          </a:bodyPr>
          <a:lstStyle>
            <a:lvl1pPr marL="0" indent="0" algn="l" defTabSz="914400" rtl="0" eaLnBrk="1" latinLnBrk="0" hangingPunct="1">
              <a:lnSpc>
                <a:spcPct val="120000"/>
              </a:lnSpc>
              <a:spcBef>
                <a:spcPts val="600"/>
              </a:spcBef>
              <a:spcAft>
                <a:spcPts val="1200"/>
              </a:spcAft>
              <a:buFont typeface="Calibri" panose="020F0502020204030204" pitchFamily="34" charset="0"/>
              <a:buChar char="​"/>
              <a:defRPr sz="1500" i="1" kern="1200">
                <a:solidFill>
                  <a:schemeClr val="accent3"/>
                </a:solidFill>
                <a:latin typeface="+mn-lt"/>
                <a:ea typeface="+mn-ea"/>
                <a:cs typeface="+mn-cs"/>
              </a:defRPr>
            </a:lvl1pPr>
            <a:lvl2pPr marL="0" indent="0" algn="l" defTabSz="914400" rtl="0" eaLnBrk="1" latinLnBrk="0" hangingPunct="1">
              <a:lnSpc>
                <a:spcPct val="100000"/>
              </a:lnSpc>
              <a:spcBef>
                <a:spcPts val="0"/>
              </a:spcBef>
              <a:spcAft>
                <a:spcPts val="600"/>
              </a:spcAft>
              <a:buFont typeface="Calibri" panose="020F0502020204030204" pitchFamily="34" charset="0"/>
              <a:buChar char="​"/>
              <a:defRPr sz="1500" i="1" kern="1200">
                <a:solidFill>
                  <a:schemeClr val="tx2"/>
                </a:solidFill>
                <a:latin typeface="+mn-lt"/>
                <a:ea typeface="+mn-ea"/>
                <a:cs typeface="+mn-cs"/>
              </a:defRPr>
            </a:lvl2pPr>
            <a:lvl3pPr marL="0" indent="0" algn="l" defTabSz="914400" rtl="0" eaLnBrk="1" latinLnBrk="0" hangingPunct="1">
              <a:lnSpc>
                <a:spcPct val="120000"/>
              </a:lnSpc>
              <a:spcBef>
                <a:spcPts val="600"/>
              </a:spcBef>
              <a:spcAft>
                <a:spcPts val="600"/>
              </a:spcAft>
              <a:buFont typeface="Calibri" panose="020F0502020204030204" pitchFamily="34" charset="0"/>
              <a:buChar char="​"/>
              <a:defRPr sz="1100" kern="1200">
                <a:solidFill>
                  <a:schemeClr val="tx2"/>
                </a:solidFill>
                <a:latin typeface="+mj-lt"/>
                <a:ea typeface="+mn-ea"/>
                <a:cs typeface="+mn-cs"/>
              </a:defRPr>
            </a:lvl3pPr>
            <a:lvl4pPr marL="0" indent="0" algn="l" defTabSz="914400" rtl="0" eaLnBrk="1" latinLnBrk="0" hangingPunct="1">
              <a:lnSpc>
                <a:spcPct val="110000"/>
              </a:lnSpc>
              <a:spcBef>
                <a:spcPts val="0"/>
              </a:spcBef>
              <a:buFont typeface="Calibri" panose="020F0502020204030204" pitchFamily="34" charset="0"/>
              <a:buChar char="​"/>
              <a:defRPr sz="1100" i="1" kern="1200">
                <a:solidFill>
                  <a:schemeClr val="accent2"/>
                </a:solidFill>
                <a:latin typeface="+mn-lt"/>
                <a:ea typeface="+mn-ea"/>
                <a:cs typeface="+mn-cs"/>
              </a:defRPr>
            </a:lvl4pPr>
            <a:lvl5pPr marL="0" indent="0" algn="l" defTabSz="914400" rtl="0" eaLnBrk="1" latinLnBrk="0" hangingPunct="1">
              <a:lnSpc>
                <a:spcPct val="150000"/>
              </a:lnSpc>
              <a:spcBef>
                <a:spcPts val="0"/>
              </a:spcBef>
              <a:buFont typeface="Calibri" panose="020F0502020204030204" pitchFamily="34" charset="0"/>
              <a:buChar char="​"/>
              <a:defRPr sz="700" kern="1200">
                <a:solidFill>
                  <a:schemeClr val="tx2"/>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801688" indent="-174625">
              <a:lnSpc>
                <a:spcPct val="114000"/>
              </a:lnSpc>
              <a:spcBef>
                <a:spcPts val="0"/>
              </a:spcBef>
              <a:spcAft>
                <a:spcPts val="600"/>
              </a:spcAft>
              <a:buClr>
                <a:schemeClr val="tx1">
                  <a:lumMod val="75000"/>
                  <a:lumOff val="25000"/>
                </a:schemeClr>
              </a:buClr>
              <a:buFont typeface="Calibri" panose="020F0502020204030204" pitchFamily="34" charset="0"/>
              <a:buChar char="̶"/>
            </a:pPr>
            <a:r>
              <a:rPr lang="en-AU" sz="1200" i="0" dirty="0">
                <a:solidFill>
                  <a:schemeClr val="tx1">
                    <a:lumMod val="75000"/>
                    <a:lumOff val="25000"/>
                  </a:schemeClr>
                </a:solidFill>
                <a:cs typeface="Arial" panose="020B0604020202020204" pitchFamily="34" charset="0"/>
              </a:rPr>
              <a:t>Women = </a:t>
            </a:r>
            <a:r>
              <a:rPr lang="en-AU" sz="1600" b="1" i="0" dirty="0">
                <a:solidFill>
                  <a:srgbClr val="1F7CB9"/>
                </a:solidFill>
                <a:cs typeface="Arial" panose="020B0604020202020204" pitchFamily="34" charset="0"/>
              </a:rPr>
              <a:t>71%</a:t>
            </a:r>
          </a:p>
          <a:p>
            <a:pPr marL="801688" indent="-174625">
              <a:lnSpc>
                <a:spcPct val="114000"/>
              </a:lnSpc>
              <a:spcBef>
                <a:spcPts val="0"/>
              </a:spcBef>
              <a:spcAft>
                <a:spcPts val="600"/>
              </a:spcAft>
              <a:buClr>
                <a:schemeClr val="tx1">
                  <a:lumMod val="75000"/>
                  <a:lumOff val="25000"/>
                </a:schemeClr>
              </a:buClr>
              <a:buFont typeface="Calibri" panose="020F0502020204030204" pitchFamily="34" charset="0"/>
              <a:buChar char="̶"/>
            </a:pPr>
            <a:r>
              <a:rPr lang="en-AU" sz="1200" i="0" dirty="0">
                <a:solidFill>
                  <a:schemeClr val="tx1">
                    <a:lumMod val="75000"/>
                    <a:lumOff val="25000"/>
                  </a:schemeClr>
                </a:solidFill>
                <a:cs typeface="Arial" panose="020B0604020202020204" pitchFamily="34" charset="0"/>
              </a:rPr>
              <a:t>Newborns = </a:t>
            </a:r>
            <a:r>
              <a:rPr lang="en-AU" sz="1600" b="1" i="0" dirty="0">
                <a:solidFill>
                  <a:srgbClr val="1F7CB9"/>
                </a:solidFill>
                <a:cs typeface="Arial" panose="020B0604020202020204" pitchFamily="34" charset="0"/>
              </a:rPr>
              <a:t>64%</a:t>
            </a:r>
          </a:p>
          <a:p>
            <a:pPr marL="646113" indent="-285750">
              <a:lnSpc>
                <a:spcPct val="114000"/>
              </a:lnSpc>
              <a:spcBef>
                <a:spcPts val="0"/>
              </a:spcBef>
              <a:spcAft>
                <a:spcPts val="600"/>
              </a:spcAft>
              <a:buClr>
                <a:schemeClr val="tx1">
                  <a:lumMod val="75000"/>
                  <a:lumOff val="25000"/>
                </a:schemeClr>
              </a:buClr>
              <a:buFont typeface="Calibri" panose="020F0502020204030204" pitchFamily="34" charset="0"/>
              <a:buChar char="̶"/>
            </a:pPr>
            <a:endParaRPr lang="en-AU" sz="1200" i="0" dirty="0">
              <a:solidFill>
                <a:schemeClr val="tx1">
                  <a:lumMod val="75000"/>
                  <a:lumOff val="25000"/>
                </a:schemeClr>
              </a:solidFill>
              <a:cs typeface="Arial" panose="020B0604020202020204" pitchFamily="34" charset="0"/>
            </a:endParaRPr>
          </a:p>
        </p:txBody>
      </p:sp>
      <p:sp>
        <p:nvSpPr>
          <p:cNvPr id="19" name="Title 1">
            <a:extLst>
              <a:ext uri="{FF2B5EF4-FFF2-40B4-BE49-F238E27FC236}">
                <a16:creationId xmlns:a16="http://schemas.microsoft.com/office/drawing/2014/main" id="{FADBF198-B0EA-4C93-BA80-7102CCFD8673}"/>
              </a:ext>
            </a:extLst>
          </p:cNvPr>
          <p:cNvSpPr>
            <a:spLocks noGrp="1"/>
          </p:cNvSpPr>
          <p:nvPr>
            <p:ph type="title"/>
          </p:nvPr>
        </p:nvSpPr>
        <p:spPr>
          <a:xfrm>
            <a:off x="610309" y="457200"/>
            <a:ext cx="10968919" cy="524998"/>
          </a:xfrm>
        </p:spPr>
        <p:txBody>
          <a:bodyPr/>
          <a:lstStyle/>
          <a:p>
            <a:r>
              <a:rPr lang="en-AU" b="1" cap="none" dirty="0">
                <a:solidFill>
                  <a:srgbClr val="1F7CB9"/>
                </a:solidFill>
              </a:rPr>
              <a:t>Coverage and quality lag behind global targets</a:t>
            </a:r>
            <a:endParaRPr lang="en-US" b="1" cap="none" dirty="0">
              <a:solidFill>
                <a:srgbClr val="1F7CB9"/>
              </a:solidFill>
            </a:endParaRPr>
          </a:p>
        </p:txBody>
      </p:sp>
    </p:spTree>
    <p:extLst>
      <p:ext uri="{BB962C8B-B14F-4D97-AF65-F5344CB8AC3E}">
        <p14:creationId xmlns:p14="http://schemas.microsoft.com/office/powerpoint/2010/main" val="23601080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22" presetClass="entr" presetSubtype="8" fill="hold" grpId="0" nodeType="withEffect">
                                  <p:stCondLst>
                                    <p:cond delay="0"/>
                                  </p:stCondLst>
                                  <p:childTnLst>
                                    <p:set>
                                      <p:cBhvr>
                                        <p:cTn id="8" dur="1" fill="hold">
                                          <p:stCondLst>
                                            <p:cond delay="0"/>
                                          </p:stCondLst>
                                        </p:cTn>
                                        <p:tgtEl>
                                          <p:spTgt spid="17">
                                            <p:txEl>
                                              <p:pRg st="0" end="0"/>
                                            </p:txEl>
                                          </p:spTgt>
                                        </p:tgtEl>
                                        <p:attrNameLst>
                                          <p:attrName>style.visibility</p:attrName>
                                        </p:attrNameLst>
                                      </p:cBhvr>
                                      <p:to>
                                        <p:strVal val="visible"/>
                                      </p:to>
                                    </p:set>
                                    <p:animEffect transition="in" filter="wipe(left)">
                                      <p:cBhvr>
                                        <p:cTn id="9" dur="2000"/>
                                        <p:tgtEl>
                                          <p:spTgt spid="17">
                                            <p:txEl>
                                              <p:pRg st="0" end="0"/>
                                            </p:txEl>
                                          </p:spTgt>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wipe(left)">
                                      <p:cBhvr>
                                        <p:cTn id="12" dur="2000"/>
                                        <p:tgtEl>
                                          <p:spTgt spid="17">
                                            <p:txEl>
                                              <p:pRg st="1" end="1"/>
                                            </p:txEl>
                                          </p:spTgt>
                                        </p:tgtEl>
                                      </p:cBhvr>
                                    </p:animEffect>
                                  </p:childTnLst>
                                </p:cTn>
                              </p:par>
                              <p:par>
                                <p:cTn id="13" presetID="22" presetClass="entr" presetSubtype="8" fill="hold"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wipe(left)">
                                      <p:cBhvr>
                                        <p:cTn id="15" dur="20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Shape&#10;&#10;Description automatically generated">
            <a:extLst>
              <a:ext uri="{FF2B5EF4-FFF2-40B4-BE49-F238E27FC236}">
                <a16:creationId xmlns:a16="http://schemas.microsoft.com/office/drawing/2014/main" id="{78ADB042-858E-4057-8349-910DF62A9EA1}"/>
              </a:ext>
            </a:extLst>
          </p:cNvPr>
          <p:cNvPicPr>
            <a:picLocks noChangeAspect="1"/>
          </p:cNvPicPr>
          <p:nvPr/>
        </p:nvPicPr>
        <p:blipFill rotWithShape="1">
          <a:blip r:embed="rId3" cstate="screen">
            <a:alphaModFix amt="19000"/>
            <a:extLst>
              <a:ext uri="{28A0092B-C50C-407E-A947-70E740481C1C}">
                <a14:useLocalDpi xmlns:a14="http://schemas.microsoft.com/office/drawing/2010/main"/>
              </a:ext>
            </a:extLst>
          </a:blip>
          <a:srcRect/>
          <a:stretch/>
        </p:blipFill>
        <p:spPr>
          <a:xfrm flipH="1">
            <a:off x="3876381" y="-545"/>
            <a:ext cx="8355048" cy="6147412"/>
          </a:xfrm>
          <a:prstGeom prst="rect">
            <a:avLst/>
          </a:prstGeom>
        </p:spPr>
      </p:pic>
      <p:sp>
        <p:nvSpPr>
          <p:cNvPr id="20" name="Title 1">
            <a:extLst>
              <a:ext uri="{FF2B5EF4-FFF2-40B4-BE49-F238E27FC236}">
                <a16:creationId xmlns:a16="http://schemas.microsoft.com/office/drawing/2014/main" id="{69F916C5-0556-8441-B4F2-55B4703151FF}"/>
              </a:ext>
            </a:extLst>
          </p:cNvPr>
          <p:cNvSpPr>
            <a:spLocks noGrp="1"/>
          </p:cNvSpPr>
          <p:nvPr>
            <p:ph type="title"/>
          </p:nvPr>
        </p:nvSpPr>
        <p:spPr/>
        <p:txBody>
          <a:bodyPr/>
          <a:lstStyle/>
          <a:p>
            <a:r>
              <a:rPr lang="en-AU" b="1" cap="none" dirty="0">
                <a:solidFill>
                  <a:srgbClr val="1F7CB9"/>
                </a:solidFill>
              </a:rPr>
              <a:t>Guideline scope: who?</a:t>
            </a:r>
            <a:br>
              <a:rPr lang="en-AU" b="1" dirty="0">
                <a:solidFill>
                  <a:srgbClr val="1F7CB9"/>
                </a:solidFill>
              </a:rPr>
            </a:br>
            <a:endParaRPr lang="en-AU" b="1" dirty="0">
              <a:solidFill>
                <a:srgbClr val="1F7CB9"/>
              </a:solidFill>
            </a:endParaRPr>
          </a:p>
        </p:txBody>
      </p:sp>
      <p:sp>
        <p:nvSpPr>
          <p:cNvPr id="22" name="Content Placeholder 2">
            <a:extLst>
              <a:ext uri="{FF2B5EF4-FFF2-40B4-BE49-F238E27FC236}">
                <a16:creationId xmlns:a16="http://schemas.microsoft.com/office/drawing/2014/main" id="{81897F2D-8668-0948-80D2-AA8E580E753C}"/>
              </a:ext>
            </a:extLst>
          </p:cNvPr>
          <p:cNvSpPr>
            <a:spLocks noGrp="1"/>
          </p:cNvSpPr>
          <p:nvPr>
            <p:ph idx="1"/>
          </p:nvPr>
        </p:nvSpPr>
        <p:spPr>
          <a:xfrm>
            <a:off x="610308" y="1365677"/>
            <a:ext cx="5726098" cy="4781190"/>
          </a:xfrm>
        </p:spPr>
        <p:txBody>
          <a:bodyPr/>
          <a:lstStyle/>
          <a:p>
            <a:pPr>
              <a:spcAft>
                <a:spcPts val="600"/>
              </a:spcAft>
            </a:pPr>
            <a:r>
              <a:rPr lang="en-AU" sz="1600" i="0" dirty="0">
                <a:solidFill>
                  <a:schemeClr val="tx1">
                    <a:lumMod val="75000"/>
                    <a:lumOff val="25000"/>
                  </a:schemeClr>
                </a:solidFill>
              </a:rPr>
              <a:t>This guideline is relevant for the care of </a:t>
            </a:r>
            <a:r>
              <a:rPr lang="en-AU" sz="1600" b="1" i="0" dirty="0">
                <a:solidFill>
                  <a:srgbClr val="1F7CB9"/>
                </a:solidFill>
              </a:rPr>
              <a:t>all women and adolescent girls in the postpartum period, and newborns</a:t>
            </a:r>
            <a:r>
              <a:rPr lang="en-AU" sz="1600" b="1" i="0" dirty="0">
                <a:solidFill>
                  <a:schemeClr val="tx1">
                    <a:lumMod val="75000"/>
                    <a:lumOff val="25000"/>
                  </a:schemeClr>
                </a:solidFill>
              </a:rPr>
              <a:t> </a:t>
            </a:r>
            <a:r>
              <a:rPr lang="en-AU" sz="1600" i="0" dirty="0">
                <a:solidFill>
                  <a:schemeClr val="tx1">
                    <a:lumMod val="75000"/>
                    <a:lumOff val="25000"/>
                  </a:schemeClr>
                </a:solidFill>
              </a:rPr>
              <a:t>in any health-care facility or community-based setting, unless otherwise indicated in a specific recommendation.</a:t>
            </a:r>
          </a:p>
          <a:p>
            <a:pPr>
              <a:spcAft>
                <a:spcPts val="600"/>
              </a:spcAft>
            </a:pPr>
            <a:endParaRPr lang="en-AU" sz="1600" i="0" dirty="0">
              <a:solidFill>
                <a:schemeClr val="tx1">
                  <a:lumMod val="75000"/>
                  <a:lumOff val="25000"/>
                </a:schemeClr>
              </a:solidFill>
            </a:endParaRPr>
          </a:p>
          <a:p>
            <a:pPr>
              <a:spcAft>
                <a:spcPts val="600"/>
              </a:spcAft>
            </a:pPr>
            <a:r>
              <a:rPr lang="en-US" sz="1600" i="0" dirty="0">
                <a:solidFill>
                  <a:schemeClr val="tx1">
                    <a:lumMod val="75000"/>
                    <a:lumOff val="25000"/>
                  </a:schemeClr>
                </a:solidFill>
              </a:rPr>
              <a:t>Based on the premise that all women and newborns deserve high-quality care, the guideline focuses on the core, essential postnatal care package.</a:t>
            </a:r>
          </a:p>
          <a:p>
            <a:pPr>
              <a:spcAft>
                <a:spcPts val="600"/>
              </a:spcAft>
            </a:pPr>
            <a:endParaRPr lang="en-US" sz="1600" i="0" dirty="0">
              <a:solidFill>
                <a:schemeClr val="tx1">
                  <a:lumMod val="75000"/>
                  <a:lumOff val="25000"/>
                </a:schemeClr>
              </a:solidFill>
            </a:endParaRPr>
          </a:p>
          <a:p>
            <a:pPr>
              <a:spcAft>
                <a:spcPts val="600"/>
              </a:spcAft>
              <a:buNone/>
            </a:pPr>
            <a:r>
              <a:rPr lang="en-AU" sz="1600" i="0" dirty="0">
                <a:solidFill>
                  <a:schemeClr val="tx1">
                    <a:lumMod val="75000"/>
                    <a:lumOff val="25000"/>
                  </a:schemeClr>
                </a:solidFill>
              </a:rPr>
              <a:t>The term “healthy women and newborns” is used to describe women or adolescent girls after childbirth and their newborns who have no apparent risk factors or illness, and who otherwise appear to be healthy. </a:t>
            </a:r>
          </a:p>
          <a:p>
            <a:pPr>
              <a:buNone/>
            </a:pPr>
            <a:endParaRPr lang="en-AU" sz="1600" i="0" dirty="0">
              <a:solidFill>
                <a:srgbClr val="5991C3"/>
              </a:solidFill>
            </a:endParaRPr>
          </a:p>
          <a:p>
            <a:pPr>
              <a:buNone/>
            </a:pPr>
            <a:endParaRPr lang="en-AU" sz="1600" i="0" dirty="0">
              <a:solidFill>
                <a:srgbClr val="5991C3"/>
              </a:solidFill>
            </a:endParaRPr>
          </a:p>
          <a:p>
            <a:pPr>
              <a:buNone/>
            </a:pPr>
            <a:endParaRPr lang="en-AU" sz="1600" i="0" dirty="0">
              <a:solidFill>
                <a:srgbClr val="5991C3"/>
              </a:solidFill>
            </a:endParaRPr>
          </a:p>
          <a:p>
            <a:pPr>
              <a:buNone/>
            </a:pPr>
            <a:endParaRPr lang="en-AU" sz="1600" i="0" dirty="0">
              <a:solidFill>
                <a:srgbClr val="5991C3"/>
              </a:solidFill>
            </a:endParaRPr>
          </a:p>
        </p:txBody>
      </p:sp>
      <p:sp>
        <p:nvSpPr>
          <p:cNvPr id="2" name="Slide Number Placeholder 1">
            <a:extLst>
              <a:ext uri="{FF2B5EF4-FFF2-40B4-BE49-F238E27FC236}">
                <a16:creationId xmlns:a16="http://schemas.microsoft.com/office/drawing/2014/main" id="{9AD4EEE9-CA1F-1041-A54B-1BF319F978B4}"/>
              </a:ext>
            </a:extLst>
          </p:cNvPr>
          <p:cNvSpPr>
            <a:spLocks noGrp="1"/>
          </p:cNvSpPr>
          <p:nvPr>
            <p:ph type="sldNum" sz="quarter" idx="11"/>
          </p:nvPr>
        </p:nvSpPr>
        <p:spPr/>
        <p:txBody>
          <a:bodyPr/>
          <a:lstStyle/>
          <a:p>
            <a:fld id="{6809F770-0487-C844-B5CD-7CCE6C86BD15}" type="slidenum">
              <a:rPr lang="en-US" smtClean="0"/>
              <a:pPr/>
              <a:t>10</a:t>
            </a:fld>
            <a:endParaRPr lang="en-US" dirty="0"/>
          </a:p>
        </p:txBody>
      </p:sp>
      <p:pic>
        <p:nvPicPr>
          <p:cNvPr id="19" name="Picture 4" descr="A mother holds a smiling baby, Kazakhstan">
            <a:extLst>
              <a:ext uri="{FF2B5EF4-FFF2-40B4-BE49-F238E27FC236}">
                <a16:creationId xmlns:a16="http://schemas.microsoft.com/office/drawing/2014/main" id="{DD65A71B-E584-46C3-914F-63D9E69AC65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125548" y="1899214"/>
            <a:ext cx="4125405" cy="275027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A02CE33E-0D6E-4B50-974F-D1D335ABF5D3}"/>
              </a:ext>
            </a:extLst>
          </p:cNvPr>
          <p:cNvSpPr txBox="1"/>
          <p:nvPr/>
        </p:nvSpPr>
        <p:spPr>
          <a:xfrm>
            <a:off x="7049277" y="4649484"/>
            <a:ext cx="4125405" cy="430887"/>
          </a:xfrm>
          <a:prstGeom prst="rect">
            <a:avLst/>
          </a:prstGeom>
          <a:noFill/>
        </p:spPr>
        <p:txBody>
          <a:bodyPr wrap="square">
            <a:spAutoFit/>
          </a:bodyPr>
          <a:lstStyle/>
          <a:p>
            <a:r>
              <a:rPr lang="en-US" sz="1100" dirty="0">
                <a:solidFill>
                  <a:schemeClr val="bg1">
                    <a:lumMod val="50000"/>
                  </a:schemeClr>
                </a:solidFill>
              </a:rPr>
              <a:t>A mother holds a smiling baby, Kazakhstan. UNICEF Kazakhstan/2016/Kim</a:t>
            </a:r>
          </a:p>
        </p:txBody>
      </p:sp>
    </p:spTree>
    <p:extLst>
      <p:ext uri="{BB962C8B-B14F-4D97-AF65-F5344CB8AC3E}">
        <p14:creationId xmlns:p14="http://schemas.microsoft.com/office/powerpoint/2010/main" val="41201559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2">
                                            <p:txEl>
                                              <p:pRg st="2" end="2"/>
                                            </p:txEl>
                                          </p:spTgt>
                                        </p:tgtEl>
                                        <p:attrNameLst>
                                          <p:attrName>style.visibility</p:attrName>
                                        </p:attrNameLst>
                                      </p:cBhvr>
                                      <p:to>
                                        <p:strVal val="visible"/>
                                      </p:to>
                                    </p:set>
                                    <p:animEffect transition="in" filter="wipe(left)">
                                      <p:cBhvr>
                                        <p:cTn id="7" dur="3000"/>
                                        <p:tgtEl>
                                          <p:spTgt spid="22">
                                            <p:txEl>
                                              <p:pRg st="2" end="2"/>
                                            </p:txEl>
                                          </p:spTgt>
                                        </p:tgtEl>
                                      </p:cBhvr>
                                    </p:animEffect>
                                  </p:childTnLst>
                                </p:cTn>
                              </p:par>
                            </p:childTnLst>
                          </p:cTn>
                        </p:par>
                        <p:par>
                          <p:cTn id="8" fill="hold">
                            <p:stCondLst>
                              <p:cond delay="3000"/>
                            </p:stCondLst>
                            <p:childTnLst>
                              <p:par>
                                <p:cTn id="9" presetID="22" presetClass="entr" presetSubtype="8" fill="hold" nodeType="afterEffect">
                                  <p:stCondLst>
                                    <p:cond delay="0"/>
                                  </p:stCondLst>
                                  <p:childTnLst>
                                    <p:set>
                                      <p:cBhvr>
                                        <p:cTn id="10" dur="1" fill="hold">
                                          <p:stCondLst>
                                            <p:cond delay="0"/>
                                          </p:stCondLst>
                                        </p:cTn>
                                        <p:tgtEl>
                                          <p:spTgt spid="22">
                                            <p:txEl>
                                              <p:pRg st="4" end="4"/>
                                            </p:txEl>
                                          </p:spTgt>
                                        </p:tgtEl>
                                        <p:attrNameLst>
                                          <p:attrName>style.visibility</p:attrName>
                                        </p:attrNameLst>
                                      </p:cBhvr>
                                      <p:to>
                                        <p:strVal val="visible"/>
                                      </p:to>
                                    </p:set>
                                    <p:animEffect transition="in" filter="wipe(left)">
                                      <p:cBhvr>
                                        <p:cTn id="11" dur="3000"/>
                                        <p:tgtEl>
                                          <p:spTgt spid="2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hape&#10;&#10;Description automatically generated">
            <a:extLst>
              <a:ext uri="{FF2B5EF4-FFF2-40B4-BE49-F238E27FC236}">
                <a16:creationId xmlns:a16="http://schemas.microsoft.com/office/drawing/2014/main" id="{211F85A2-4AA0-B94A-A2EC-ADC2D06F570C}"/>
              </a:ext>
            </a:extLst>
          </p:cNvPr>
          <p:cNvPicPr>
            <a:picLocks noChangeAspect="1"/>
          </p:cNvPicPr>
          <p:nvPr/>
        </p:nvPicPr>
        <p:blipFill rotWithShape="1">
          <a:blip r:embed="rId3" cstate="screen">
            <a:alphaModFix amt="19000"/>
            <a:extLst>
              <a:ext uri="{28A0092B-C50C-407E-A947-70E740481C1C}">
                <a14:useLocalDpi xmlns:a14="http://schemas.microsoft.com/office/drawing/2010/main"/>
              </a:ext>
            </a:extLst>
          </a:blip>
          <a:srcRect/>
          <a:stretch/>
        </p:blipFill>
        <p:spPr>
          <a:xfrm flipH="1">
            <a:off x="3876381" y="-545"/>
            <a:ext cx="8355048" cy="6147412"/>
          </a:xfrm>
          <a:prstGeom prst="rect">
            <a:avLst/>
          </a:prstGeom>
        </p:spPr>
      </p:pic>
      <p:sp>
        <p:nvSpPr>
          <p:cNvPr id="20" name="Title 1">
            <a:extLst>
              <a:ext uri="{FF2B5EF4-FFF2-40B4-BE49-F238E27FC236}">
                <a16:creationId xmlns:a16="http://schemas.microsoft.com/office/drawing/2014/main" id="{69F916C5-0556-8441-B4F2-55B4703151FF}"/>
              </a:ext>
            </a:extLst>
          </p:cNvPr>
          <p:cNvSpPr>
            <a:spLocks noGrp="1"/>
          </p:cNvSpPr>
          <p:nvPr>
            <p:ph type="title"/>
          </p:nvPr>
        </p:nvSpPr>
        <p:spPr/>
        <p:txBody>
          <a:bodyPr/>
          <a:lstStyle/>
          <a:p>
            <a:r>
              <a:rPr lang="en-AU" b="1" cap="none" dirty="0">
                <a:solidFill>
                  <a:srgbClr val="1F7CB9"/>
                </a:solidFill>
              </a:rPr>
              <a:t>Guideline scope: who?</a:t>
            </a:r>
            <a:br>
              <a:rPr lang="en-AU" b="1" dirty="0">
                <a:solidFill>
                  <a:srgbClr val="1F7CB9"/>
                </a:solidFill>
              </a:rPr>
            </a:br>
            <a:endParaRPr lang="en-AU" b="1" dirty="0">
              <a:solidFill>
                <a:srgbClr val="1F7CB9"/>
              </a:solidFill>
            </a:endParaRPr>
          </a:p>
        </p:txBody>
      </p:sp>
      <p:sp>
        <p:nvSpPr>
          <p:cNvPr id="22" name="Content Placeholder 2">
            <a:extLst>
              <a:ext uri="{FF2B5EF4-FFF2-40B4-BE49-F238E27FC236}">
                <a16:creationId xmlns:a16="http://schemas.microsoft.com/office/drawing/2014/main" id="{81897F2D-8668-0948-80D2-AA8E580E753C}"/>
              </a:ext>
            </a:extLst>
          </p:cNvPr>
          <p:cNvSpPr>
            <a:spLocks noGrp="1"/>
          </p:cNvSpPr>
          <p:nvPr>
            <p:ph idx="1"/>
          </p:nvPr>
        </p:nvSpPr>
        <p:spPr>
          <a:xfrm>
            <a:off x="610308" y="1365677"/>
            <a:ext cx="6704892" cy="4626332"/>
          </a:xfrm>
        </p:spPr>
        <p:txBody>
          <a:bodyPr/>
          <a:lstStyle/>
          <a:p>
            <a:pPr>
              <a:spcAft>
                <a:spcPts val="600"/>
              </a:spcAft>
            </a:pPr>
            <a:r>
              <a:rPr lang="en-AU" sz="1600" i="0" dirty="0">
                <a:solidFill>
                  <a:schemeClr val="tx1">
                    <a:lumMod val="75000"/>
                    <a:lumOff val="25000"/>
                  </a:schemeClr>
                </a:solidFill>
              </a:rPr>
              <a:t>Some women and their newborns can have additional health and social needs that are not covered in this guideline, including in the case of death of the woman or baby.</a:t>
            </a:r>
          </a:p>
          <a:p>
            <a:pPr>
              <a:spcAft>
                <a:spcPts val="600"/>
              </a:spcAft>
              <a:buNone/>
            </a:pPr>
            <a:r>
              <a:rPr lang="en-US" sz="1600" i="0" dirty="0">
                <a:solidFill>
                  <a:schemeClr val="tx1">
                    <a:lumMod val="75000"/>
                    <a:lumOff val="25000"/>
                  </a:schemeClr>
                </a:solidFill>
              </a:rPr>
              <a:t>This guideline is therefore complementary to existing WHO guidance on the immediate care of the woman and newborn after birth, management of complications during pregnancy, childbirth and the postnatal period and care of preterm and low birthweight infant </a:t>
            </a:r>
            <a:endParaRPr lang="en-AU" sz="1600" i="0" dirty="0">
              <a:solidFill>
                <a:schemeClr val="tx1">
                  <a:lumMod val="75000"/>
                  <a:lumOff val="25000"/>
                </a:schemeClr>
              </a:solidFill>
            </a:endParaRPr>
          </a:p>
          <a:p>
            <a:pPr>
              <a:spcAft>
                <a:spcPts val="600"/>
              </a:spcAft>
              <a:buNone/>
            </a:pPr>
            <a:endParaRPr lang="en-AU" sz="1100" dirty="0">
              <a:solidFill>
                <a:srgbClr val="5991C3"/>
              </a:solidFill>
            </a:endParaRPr>
          </a:p>
          <a:p>
            <a:pPr>
              <a:buNone/>
            </a:pPr>
            <a:r>
              <a:rPr lang="en-AU" sz="1100" dirty="0">
                <a:solidFill>
                  <a:srgbClr val="404040"/>
                </a:solidFill>
              </a:rPr>
              <a:t>Individuals with additional needs may also include adolescent girls and those from priority groups, including, among others, those living in rural settings, those facing financial hardship, those from ethnic, religious and racial minorities, migrant and displaced or war-affected individuals, unmarried women and girls, survivors of sexual- and gender-based violence, surrogates, sex workers, transgender or nonbinary individuals, those with disabilities or mental health conditions, and those living with HIV</a:t>
            </a:r>
            <a:r>
              <a:rPr lang="en-AU" sz="1100" i="0" dirty="0">
                <a:solidFill>
                  <a:srgbClr val="404040"/>
                </a:solidFill>
              </a:rPr>
              <a:t>. </a:t>
            </a:r>
          </a:p>
          <a:p>
            <a:pPr>
              <a:buNone/>
            </a:pPr>
            <a:endParaRPr lang="en-AU" sz="1600" i="0" dirty="0">
              <a:solidFill>
                <a:srgbClr val="5991C3"/>
              </a:solidFill>
            </a:endParaRPr>
          </a:p>
          <a:p>
            <a:pPr>
              <a:buNone/>
            </a:pPr>
            <a:endParaRPr lang="en-AU" sz="1600" i="0" dirty="0">
              <a:solidFill>
                <a:srgbClr val="5991C3"/>
              </a:solidFill>
            </a:endParaRPr>
          </a:p>
          <a:p>
            <a:pPr>
              <a:buNone/>
            </a:pPr>
            <a:endParaRPr lang="en-AU" sz="1600" i="0" dirty="0">
              <a:solidFill>
                <a:srgbClr val="5991C3"/>
              </a:solidFill>
            </a:endParaRPr>
          </a:p>
          <a:p>
            <a:pPr>
              <a:buNone/>
            </a:pPr>
            <a:endParaRPr lang="en-AU" sz="1600" i="0" dirty="0">
              <a:solidFill>
                <a:srgbClr val="5991C3"/>
              </a:solidFill>
            </a:endParaRPr>
          </a:p>
        </p:txBody>
      </p:sp>
      <p:sp>
        <p:nvSpPr>
          <p:cNvPr id="2" name="Slide Number Placeholder 1">
            <a:extLst>
              <a:ext uri="{FF2B5EF4-FFF2-40B4-BE49-F238E27FC236}">
                <a16:creationId xmlns:a16="http://schemas.microsoft.com/office/drawing/2014/main" id="{9AD4EEE9-CA1F-1041-A54B-1BF319F978B4}"/>
              </a:ext>
            </a:extLst>
          </p:cNvPr>
          <p:cNvSpPr>
            <a:spLocks noGrp="1"/>
          </p:cNvSpPr>
          <p:nvPr>
            <p:ph type="sldNum" sz="quarter" idx="11"/>
          </p:nvPr>
        </p:nvSpPr>
        <p:spPr/>
        <p:txBody>
          <a:bodyPr/>
          <a:lstStyle/>
          <a:p>
            <a:fld id="{6809F770-0487-C844-B5CD-7CCE6C86BD15}" type="slidenum">
              <a:rPr lang="en-US" smtClean="0"/>
              <a:pPr/>
              <a:t>11</a:t>
            </a:fld>
            <a:endParaRPr lang="en-US" dirty="0"/>
          </a:p>
        </p:txBody>
      </p:sp>
    </p:spTree>
    <p:extLst>
      <p:ext uri="{BB962C8B-B14F-4D97-AF65-F5344CB8AC3E}">
        <p14:creationId xmlns:p14="http://schemas.microsoft.com/office/powerpoint/2010/main" val="405454337"/>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descr="Shape&#10;&#10;Description automatically generated">
            <a:extLst>
              <a:ext uri="{FF2B5EF4-FFF2-40B4-BE49-F238E27FC236}">
                <a16:creationId xmlns:a16="http://schemas.microsoft.com/office/drawing/2014/main" id="{516014C9-C790-1149-9C43-F2AFAFCD8271}"/>
              </a:ext>
            </a:extLst>
          </p:cNvPr>
          <p:cNvPicPr>
            <a:picLocks noChangeAspect="1"/>
          </p:cNvPicPr>
          <p:nvPr/>
        </p:nvPicPr>
        <p:blipFill rotWithShape="1">
          <a:blip r:embed="rId2" cstate="screen">
            <a:alphaModFix amt="19000"/>
            <a:extLst>
              <a:ext uri="{28A0092B-C50C-407E-A947-70E740481C1C}">
                <a14:useLocalDpi xmlns:a14="http://schemas.microsoft.com/office/drawing/2010/main"/>
              </a:ext>
            </a:extLst>
          </a:blip>
          <a:srcRect/>
          <a:stretch/>
        </p:blipFill>
        <p:spPr>
          <a:xfrm flipH="1">
            <a:off x="8469254" y="1"/>
            <a:ext cx="3722746" cy="2739093"/>
          </a:xfrm>
          <a:prstGeom prst="rect">
            <a:avLst/>
          </a:prstGeom>
        </p:spPr>
      </p:pic>
      <p:sp>
        <p:nvSpPr>
          <p:cNvPr id="12" name="Rectangle 11">
            <a:extLst>
              <a:ext uri="{FF2B5EF4-FFF2-40B4-BE49-F238E27FC236}">
                <a16:creationId xmlns:a16="http://schemas.microsoft.com/office/drawing/2014/main" id="{7580B18E-4D5D-4B38-8238-A7270C751F82}"/>
              </a:ext>
            </a:extLst>
          </p:cNvPr>
          <p:cNvSpPr/>
          <p:nvPr/>
        </p:nvSpPr>
        <p:spPr>
          <a:xfrm>
            <a:off x="9160623" y="1523724"/>
            <a:ext cx="2696415" cy="1197828"/>
          </a:xfrm>
          <a:prstGeom prst="rect">
            <a:avLst/>
          </a:prstGeom>
        </p:spPr>
        <p:txBody>
          <a:bodyPr wrap="square">
            <a:spAutoFit/>
          </a:bodyPr>
          <a:lstStyle/>
          <a:p>
            <a:pPr>
              <a:lnSpc>
                <a:spcPts val="2200"/>
              </a:lnSpc>
            </a:pPr>
            <a:r>
              <a:rPr lang="en-US" sz="1600" b="1" dirty="0">
                <a:solidFill>
                  <a:srgbClr val="1F7CB9"/>
                </a:solidFill>
                <a:latin typeface="Arial" panose="020B0604020202020204" pitchFamily="34" charset="0"/>
                <a:cs typeface="Arial" panose="020B0604020202020204" pitchFamily="34" charset="0"/>
              </a:rPr>
              <a:t>Delivery arrangements</a:t>
            </a:r>
          </a:p>
          <a:p>
            <a:pPr>
              <a:lnSpc>
                <a:spcPts val="2200"/>
              </a:lnSpc>
            </a:pPr>
            <a:r>
              <a:rPr lang="en-US" sz="1600" dirty="0">
                <a:solidFill>
                  <a:schemeClr val="tx1">
                    <a:lumMod val="75000"/>
                    <a:lumOff val="25000"/>
                  </a:schemeClr>
                </a:solidFill>
                <a:cs typeface="Times New Roman" panose="02020603050405020304" pitchFamily="18" charset="0"/>
              </a:rPr>
              <a:t>Timing of discharge, time and place of contacts, discharge readiness</a:t>
            </a:r>
          </a:p>
        </p:txBody>
      </p:sp>
      <p:sp>
        <p:nvSpPr>
          <p:cNvPr id="15" name="Rectangle 14">
            <a:extLst>
              <a:ext uri="{FF2B5EF4-FFF2-40B4-BE49-F238E27FC236}">
                <a16:creationId xmlns:a16="http://schemas.microsoft.com/office/drawing/2014/main" id="{6C35495E-9642-41CB-B503-44638CFB27E1}"/>
              </a:ext>
            </a:extLst>
          </p:cNvPr>
          <p:cNvSpPr/>
          <p:nvPr/>
        </p:nvSpPr>
        <p:spPr>
          <a:xfrm>
            <a:off x="1549636" y="4693773"/>
            <a:ext cx="2699941" cy="938719"/>
          </a:xfrm>
          <a:prstGeom prst="rect">
            <a:avLst/>
          </a:prstGeom>
        </p:spPr>
        <p:txBody>
          <a:bodyPr wrap="square">
            <a:spAutoFit/>
          </a:bodyPr>
          <a:lstStyle/>
          <a:p>
            <a:pPr>
              <a:lnSpc>
                <a:spcPts val="2200"/>
              </a:lnSpc>
            </a:pPr>
            <a:r>
              <a:rPr lang="en-GB" sz="1600" b="1" dirty="0">
                <a:solidFill>
                  <a:srgbClr val="1F7CB9"/>
                </a:solidFill>
                <a:cs typeface="Arial" panose="020B0604020202020204" pitchFamily="34" charset="0"/>
              </a:rPr>
              <a:t>Competent and </a:t>
            </a:r>
            <a:br>
              <a:rPr lang="en-GB" sz="1600" b="1" dirty="0">
                <a:solidFill>
                  <a:srgbClr val="1F7CB9"/>
                </a:solidFill>
                <a:cs typeface="Arial" panose="020B0604020202020204" pitchFamily="34" charset="0"/>
              </a:rPr>
            </a:br>
            <a:r>
              <a:rPr lang="en-GB" sz="1600" b="1" dirty="0">
                <a:solidFill>
                  <a:srgbClr val="1F7CB9"/>
                </a:solidFill>
                <a:cs typeface="Arial" panose="020B0604020202020204" pitchFamily="34" charset="0"/>
              </a:rPr>
              <a:t>motivated providers</a:t>
            </a:r>
          </a:p>
          <a:p>
            <a:pPr>
              <a:lnSpc>
                <a:spcPts val="2200"/>
              </a:lnSpc>
            </a:pPr>
            <a:r>
              <a:rPr lang="en-GB" sz="1600" dirty="0">
                <a:solidFill>
                  <a:schemeClr val="tx1">
                    <a:lumMod val="75000"/>
                    <a:lumOff val="25000"/>
                  </a:schemeClr>
                </a:solidFill>
              </a:rPr>
              <a:t>Skilled personnel, CHWs</a:t>
            </a:r>
          </a:p>
        </p:txBody>
      </p:sp>
      <p:sp>
        <p:nvSpPr>
          <p:cNvPr id="20" name="Rectangle 19">
            <a:extLst>
              <a:ext uri="{FF2B5EF4-FFF2-40B4-BE49-F238E27FC236}">
                <a16:creationId xmlns:a16="http://schemas.microsoft.com/office/drawing/2014/main" id="{6612489D-BA4C-4C50-A763-2BD82724C2ED}"/>
              </a:ext>
            </a:extLst>
          </p:cNvPr>
          <p:cNvSpPr/>
          <p:nvPr/>
        </p:nvSpPr>
        <p:spPr>
          <a:xfrm>
            <a:off x="9160622" y="3917092"/>
            <a:ext cx="2696415" cy="1762085"/>
          </a:xfrm>
          <a:prstGeom prst="rect">
            <a:avLst/>
          </a:prstGeom>
        </p:spPr>
        <p:txBody>
          <a:bodyPr wrap="square">
            <a:spAutoFit/>
          </a:bodyPr>
          <a:lstStyle/>
          <a:p>
            <a:pPr>
              <a:lnSpc>
                <a:spcPts val="2200"/>
              </a:lnSpc>
            </a:pPr>
            <a:r>
              <a:rPr lang="en-US" sz="1600" b="1" dirty="0">
                <a:solidFill>
                  <a:srgbClr val="1F7CB9"/>
                </a:solidFill>
                <a:latin typeface="Arial" panose="020B0604020202020204" pitchFamily="34" charset="0"/>
                <a:cs typeface="Arial" panose="020B0604020202020204" pitchFamily="34" charset="0"/>
              </a:rPr>
              <a:t>Health systems and health promotion</a:t>
            </a:r>
          </a:p>
          <a:p>
            <a:pPr>
              <a:lnSpc>
                <a:spcPts val="2200"/>
              </a:lnSpc>
            </a:pPr>
            <a:r>
              <a:rPr lang="en-US" sz="1600" dirty="0">
                <a:solidFill>
                  <a:schemeClr val="tx1">
                    <a:lumMod val="75000"/>
                    <a:lumOff val="25000"/>
                  </a:schemeClr>
                </a:solidFill>
                <a:cs typeface="Arial" panose="020B0604020202020204" pitchFamily="34" charset="0"/>
              </a:rPr>
              <a:t>Facility-based policies, </a:t>
            </a:r>
          </a:p>
          <a:p>
            <a:pPr>
              <a:lnSpc>
                <a:spcPts val="2200"/>
              </a:lnSpc>
            </a:pPr>
            <a:r>
              <a:rPr lang="en-US" sz="1600" dirty="0">
                <a:solidFill>
                  <a:schemeClr val="tx1">
                    <a:lumMod val="75000"/>
                    <a:lumOff val="25000"/>
                  </a:schemeClr>
                </a:solidFill>
                <a:cs typeface="Arial" panose="020B0604020202020204" pitchFamily="34" charset="0"/>
              </a:rPr>
              <a:t>health promotion, support, education, workforce management, digital health</a:t>
            </a:r>
          </a:p>
        </p:txBody>
      </p:sp>
      <p:sp>
        <p:nvSpPr>
          <p:cNvPr id="13" name="Title 1">
            <a:extLst>
              <a:ext uri="{FF2B5EF4-FFF2-40B4-BE49-F238E27FC236}">
                <a16:creationId xmlns:a16="http://schemas.microsoft.com/office/drawing/2014/main" id="{C0148D73-7939-9A41-8133-33C18D7376B1}"/>
              </a:ext>
            </a:extLst>
          </p:cNvPr>
          <p:cNvSpPr txBox="1">
            <a:spLocks/>
          </p:cNvSpPr>
          <p:nvPr/>
        </p:nvSpPr>
        <p:spPr>
          <a:xfrm>
            <a:off x="610307" y="453145"/>
            <a:ext cx="11246730" cy="1043518"/>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600" kern="1200" cap="all" baseline="0">
                <a:solidFill>
                  <a:schemeClr val="tx1">
                    <a:lumMod val="75000"/>
                    <a:lumOff val="25000"/>
                  </a:schemeClr>
                </a:solidFill>
                <a:latin typeface="Arial Narrow" panose="020B0606020202030204" pitchFamily="34" charset="0"/>
                <a:ea typeface="+mj-ea"/>
                <a:cs typeface="+mj-cs"/>
              </a:defRPr>
            </a:lvl1pPr>
          </a:lstStyle>
          <a:p>
            <a:r>
              <a:rPr lang="en-AU" sz="3200" b="1" cap="none" dirty="0">
                <a:solidFill>
                  <a:srgbClr val="1F7CB9"/>
                </a:solidFill>
                <a:latin typeface="Arial" panose="020B0604020202020204" pitchFamily="34" charset="0"/>
                <a:cs typeface="Arial" panose="020B0604020202020204" pitchFamily="34" charset="0"/>
              </a:rPr>
              <a:t>Guideline scope: What? When and where? </a:t>
            </a:r>
            <a:br>
              <a:rPr lang="en-AU" sz="3200" b="1" cap="none" dirty="0">
                <a:solidFill>
                  <a:srgbClr val="1F7CB9"/>
                </a:solidFill>
                <a:latin typeface="Arial" panose="020B0604020202020204" pitchFamily="34" charset="0"/>
                <a:cs typeface="Arial" panose="020B0604020202020204" pitchFamily="34" charset="0"/>
              </a:rPr>
            </a:br>
            <a:r>
              <a:rPr lang="en-AU" sz="3200" b="1" cap="none" dirty="0">
                <a:solidFill>
                  <a:srgbClr val="1F7CB9"/>
                </a:solidFill>
                <a:latin typeface="Arial" panose="020B0604020202020204" pitchFamily="34" charset="0"/>
                <a:cs typeface="Arial" panose="020B0604020202020204" pitchFamily="34" charset="0"/>
              </a:rPr>
              <a:t>By whom? How?</a:t>
            </a:r>
            <a:endParaRPr lang="en-AU" cap="none" dirty="0">
              <a:solidFill>
                <a:srgbClr val="1F7CB9"/>
              </a:solidFill>
            </a:endParaRPr>
          </a:p>
        </p:txBody>
      </p:sp>
      <p:pic>
        <p:nvPicPr>
          <p:cNvPr id="19" name="Picture 18" descr="Logo, company name&#10;&#10;Description automatically generated">
            <a:extLst>
              <a:ext uri="{FF2B5EF4-FFF2-40B4-BE49-F238E27FC236}">
                <a16:creationId xmlns:a16="http://schemas.microsoft.com/office/drawing/2014/main" id="{5637B3D5-94FD-8546-9657-8E953052BB0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10105" y="6066404"/>
            <a:ext cx="1805475" cy="665613"/>
          </a:xfrm>
          <a:prstGeom prst="rect">
            <a:avLst/>
          </a:prstGeom>
        </p:spPr>
      </p:pic>
      <p:pic>
        <p:nvPicPr>
          <p:cNvPr id="21" name="Picture 20" descr="A picture containing logo&#10;&#10;Description automatically generated">
            <a:extLst>
              <a:ext uri="{FF2B5EF4-FFF2-40B4-BE49-F238E27FC236}">
                <a16:creationId xmlns:a16="http://schemas.microsoft.com/office/drawing/2014/main" id="{AC78B341-603E-3A4E-8056-F63BF1DB62D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20480" y="6066404"/>
            <a:ext cx="1289625" cy="665613"/>
          </a:xfrm>
          <a:prstGeom prst="rect">
            <a:avLst/>
          </a:prstGeom>
        </p:spPr>
      </p:pic>
      <p:grpSp>
        <p:nvGrpSpPr>
          <p:cNvPr id="11" name="Group 10">
            <a:extLst>
              <a:ext uri="{FF2B5EF4-FFF2-40B4-BE49-F238E27FC236}">
                <a16:creationId xmlns:a16="http://schemas.microsoft.com/office/drawing/2014/main" id="{0A119285-3D50-3946-B4F0-823CB5D701A6}"/>
              </a:ext>
            </a:extLst>
          </p:cNvPr>
          <p:cNvGrpSpPr/>
          <p:nvPr/>
        </p:nvGrpSpPr>
        <p:grpSpPr>
          <a:xfrm>
            <a:off x="4142412" y="3616435"/>
            <a:ext cx="2409563" cy="2683795"/>
            <a:chOff x="4142412" y="3628158"/>
            <a:chExt cx="2409563" cy="2683795"/>
          </a:xfrm>
          <a:solidFill>
            <a:srgbClr val="2BA8A7"/>
          </a:solidFill>
        </p:grpSpPr>
        <p:sp>
          <p:nvSpPr>
            <p:cNvPr id="27" name="Triangle 26">
              <a:extLst>
                <a:ext uri="{FF2B5EF4-FFF2-40B4-BE49-F238E27FC236}">
                  <a16:creationId xmlns:a16="http://schemas.microsoft.com/office/drawing/2014/main" id="{122DE9DA-5B1A-AA42-A714-A3CEDC4E8F1F}"/>
                </a:ext>
              </a:extLst>
            </p:cNvPr>
            <p:cNvSpPr/>
            <p:nvPr/>
          </p:nvSpPr>
          <p:spPr>
            <a:xfrm>
              <a:off x="5037476" y="3628158"/>
              <a:ext cx="619435" cy="30172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mj-lt"/>
              </a:endParaRPr>
            </a:p>
          </p:txBody>
        </p:sp>
        <p:sp>
          <p:nvSpPr>
            <p:cNvPr id="23" name="Rectangle 22">
              <a:extLst>
                <a:ext uri="{FF2B5EF4-FFF2-40B4-BE49-F238E27FC236}">
                  <a16:creationId xmlns:a16="http://schemas.microsoft.com/office/drawing/2014/main" id="{4A7FFD93-4972-6144-93BF-B0E0C5F9ED2F}"/>
                </a:ext>
              </a:extLst>
            </p:cNvPr>
            <p:cNvSpPr/>
            <p:nvPr/>
          </p:nvSpPr>
          <p:spPr>
            <a:xfrm>
              <a:off x="4142412" y="3918585"/>
              <a:ext cx="2409563" cy="23933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mj-lt"/>
              </a:endParaRPr>
            </a:p>
          </p:txBody>
        </p:sp>
        <p:sp>
          <p:nvSpPr>
            <p:cNvPr id="32" name="TextBox 31">
              <a:extLst>
                <a:ext uri="{FF2B5EF4-FFF2-40B4-BE49-F238E27FC236}">
                  <a16:creationId xmlns:a16="http://schemas.microsoft.com/office/drawing/2014/main" id="{21E96ED2-958E-B44A-B186-01CFEC595D51}"/>
                </a:ext>
              </a:extLst>
            </p:cNvPr>
            <p:cNvSpPr txBox="1"/>
            <p:nvPr/>
          </p:nvSpPr>
          <p:spPr>
            <a:xfrm>
              <a:off x="4906933" y="4784735"/>
              <a:ext cx="864019" cy="553998"/>
            </a:xfrm>
            <a:prstGeom prst="rect">
              <a:avLst/>
            </a:prstGeom>
            <a:grpFill/>
          </p:spPr>
          <p:txBody>
            <a:bodyPr wrap="none" lIns="0" tIns="0" rIns="0" bIns="0" rtlCol="0">
              <a:spAutoFit/>
            </a:bodyPr>
            <a:lstStyle/>
            <a:p>
              <a:pPr algn="ctr"/>
              <a:r>
                <a:rPr lang="en-US" b="1" dirty="0">
                  <a:solidFill>
                    <a:schemeClr val="bg1"/>
                  </a:solidFill>
                  <a:cs typeface="Arial" panose="020B0604020202020204" pitchFamily="34" charset="0"/>
                </a:rPr>
                <a:t>By</a:t>
              </a:r>
            </a:p>
            <a:p>
              <a:pPr algn="ctr"/>
              <a:r>
                <a:rPr lang="en-US" b="1" dirty="0">
                  <a:solidFill>
                    <a:schemeClr val="bg1"/>
                  </a:solidFill>
                  <a:cs typeface="Arial" panose="020B0604020202020204" pitchFamily="34" charset="0"/>
                </a:rPr>
                <a:t>whom?</a:t>
              </a:r>
            </a:p>
          </p:txBody>
        </p:sp>
      </p:grpSp>
      <p:grpSp>
        <p:nvGrpSpPr>
          <p:cNvPr id="7" name="Group 6">
            <a:extLst>
              <a:ext uri="{FF2B5EF4-FFF2-40B4-BE49-F238E27FC236}">
                <a16:creationId xmlns:a16="http://schemas.microsoft.com/office/drawing/2014/main" id="{0CA3D08F-C4B9-5D4D-9EB4-CB61C1B66D4A}"/>
              </a:ext>
            </a:extLst>
          </p:cNvPr>
          <p:cNvGrpSpPr/>
          <p:nvPr/>
        </p:nvGrpSpPr>
        <p:grpSpPr>
          <a:xfrm>
            <a:off x="6545805" y="1523724"/>
            <a:ext cx="2409563" cy="2663895"/>
            <a:chOff x="6557528" y="1523724"/>
            <a:chExt cx="2409563" cy="2663895"/>
          </a:xfrm>
          <a:solidFill>
            <a:srgbClr val="2BA8A7"/>
          </a:solidFill>
        </p:grpSpPr>
        <p:sp>
          <p:nvSpPr>
            <p:cNvPr id="22" name="Rectangle 21">
              <a:extLst>
                <a:ext uri="{FF2B5EF4-FFF2-40B4-BE49-F238E27FC236}">
                  <a16:creationId xmlns:a16="http://schemas.microsoft.com/office/drawing/2014/main" id="{405E0797-874D-FA48-A093-1BA77037C7E1}"/>
                </a:ext>
              </a:extLst>
            </p:cNvPr>
            <p:cNvSpPr/>
            <p:nvPr/>
          </p:nvSpPr>
          <p:spPr>
            <a:xfrm>
              <a:off x="6557528" y="1523724"/>
              <a:ext cx="2409563" cy="23933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mj-lt"/>
              </a:endParaRPr>
            </a:p>
          </p:txBody>
        </p:sp>
        <p:sp>
          <p:nvSpPr>
            <p:cNvPr id="25" name="Triangle 24">
              <a:extLst>
                <a:ext uri="{FF2B5EF4-FFF2-40B4-BE49-F238E27FC236}">
                  <a16:creationId xmlns:a16="http://schemas.microsoft.com/office/drawing/2014/main" id="{A2B8AC21-CE0F-2047-B8C2-1DE87371CF71}"/>
                </a:ext>
              </a:extLst>
            </p:cNvPr>
            <p:cNvSpPr/>
            <p:nvPr/>
          </p:nvSpPr>
          <p:spPr>
            <a:xfrm rot="10800000">
              <a:off x="7452592" y="3885895"/>
              <a:ext cx="619435" cy="30172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mj-lt"/>
              </a:endParaRPr>
            </a:p>
          </p:txBody>
        </p:sp>
        <p:sp>
          <p:nvSpPr>
            <p:cNvPr id="33" name="TextBox 32">
              <a:extLst>
                <a:ext uri="{FF2B5EF4-FFF2-40B4-BE49-F238E27FC236}">
                  <a16:creationId xmlns:a16="http://schemas.microsoft.com/office/drawing/2014/main" id="{D3899A18-A47F-534E-9BA2-2C235B87BF81}"/>
                </a:ext>
              </a:extLst>
            </p:cNvPr>
            <p:cNvSpPr txBox="1"/>
            <p:nvPr/>
          </p:nvSpPr>
          <p:spPr>
            <a:xfrm>
              <a:off x="7075421" y="2402088"/>
              <a:ext cx="1373774" cy="553998"/>
            </a:xfrm>
            <a:prstGeom prst="rect">
              <a:avLst/>
            </a:prstGeom>
            <a:grpFill/>
          </p:spPr>
          <p:txBody>
            <a:bodyPr wrap="none" lIns="0" tIns="0" rIns="0" bIns="0" rtlCol="0">
              <a:spAutoFit/>
            </a:bodyPr>
            <a:lstStyle/>
            <a:p>
              <a:pPr algn="ctr"/>
              <a:r>
                <a:rPr lang="fr-FR" b="1" dirty="0" err="1">
                  <a:solidFill>
                    <a:schemeClr val="bg1"/>
                  </a:solidFill>
                  <a:cs typeface="Arial" panose="020B0604020202020204" pitchFamily="34" charset="0"/>
                </a:rPr>
                <a:t>When</a:t>
              </a:r>
              <a:r>
                <a:rPr lang="fr-FR" b="1" dirty="0">
                  <a:solidFill>
                    <a:schemeClr val="bg1"/>
                  </a:solidFill>
                  <a:cs typeface="Arial" panose="020B0604020202020204" pitchFamily="34" charset="0"/>
                </a:rPr>
                <a:t> </a:t>
              </a:r>
              <a:br>
                <a:rPr lang="fr-FR" b="1" dirty="0">
                  <a:solidFill>
                    <a:schemeClr val="bg1"/>
                  </a:solidFill>
                  <a:cs typeface="Arial" panose="020B0604020202020204" pitchFamily="34" charset="0"/>
                </a:rPr>
              </a:br>
              <a:r>
                <a:rPr lang="fr-FR" b="1" dirty="0">
                  <a:solidFill>
                    <a:schemeClr val="bg1"/>
                  </a:solidFill>
                  <a:cs typeface="Arial" panose="020B0604020202020204" pitchFamily="34" charset="0"/>
                </a:rPr>
                <a:t>and </a:t>
              </a:r>
              <a:r>
                <a:rPr lang="fr-FR" b="1" dirty="0" err="1">
                  <a:solidFill>
                    <a:schemeClr val="bg1"/>
                  </a:solidFill>
                  <a:cs typeface="Arial" panose="020B0604020202020204" pitchFamily="34" charset="0"/>
                </a:rPr>
                <a:t>where</a:t>
              </a:r>
              <a:r>
                <a:rPr lang="fr-FR" b="1" dirty="0">
                  <a:solidFill>
                    <a:schemeClr val="bg1"/>
                  </a:solidFill>
                  <a:cs typeface="Arial" panose="020B0604020202020204" pitchFamily="34" charset="0"/>
                </a:rPr>
                <a:t>?</a:t>
              </a:r>
              <a:endParaRPr lang="en-US" b="1" dirty="0">
                <a:solidFill>
                  <a:schemeClr val="bg1"/>
                </a:solidFill>
                <a:cs typeface="Arial" panose="020B0604020202020204" pitchFamily="34" charset="0"/>
              </a:endParaRPr>
            </a:p>
          </p:txBody>
        </p:sp>
      </p:grpSp>
      <p:grpSp>
        <p:nvGrpSpPr>
          <p:cNvPr id="10" name="Group 9">
            <a:extLst>
              <a:ext uri="{FF2B5EF4-FFF2-40B4-BE49-F238E27FC236}">
                <a16:creationId xmlns:a16="http://schemas.microsoft.com/office/drawing/2014/main" id="{2DE9B9EA-0CB8-0946-88D1-85CA9EC031F2}"/>
              </a:ext>
            </a:extLst>
          </p:cNvPr>
          <p:cNvGrpSpPr/>
          <p:nvPr/>
        </p:nvGrpSpPr>
        <p:grpSpPr>
          <a:xfrm>
            <a:off x="6324592" y="3906862"/>
            <a:ext cx="2630776" cy="2393368"/>
            <a:chOff x="6336315" y="3918585"/>
            <a:chExt cx="2630776" cy="2393368"/>
          </a:xfrm>
        </p:grpSpPr>
        <p:sp>
          <p:nvSpPr>
            <p:cNvPr id="24" name="Rectangle 23">
              <a:extLst>
                <a:ext uri="{FF2B5EF4-FFF2-40B4-BE49-F238E27FC236}">
                  <a16:creationId xmlns:a16="http://schemas.microsoft.com/office/drawing/2014/main" id="{97AF0BB3-FED0-8E48-8509-F7EFD9E4D58F}"/>
                </a:ext>
              </a:extLst>
            </p:cNvPr>
            <p:cNvSpPr/>
            <p:nvPr/>
          </p:nvSpPr>
          <p:spPr>
            <a:xfrm>
              <a:off x="6557528" y="3918585"/>
              <a:ext cx="2409563" cy="2393368"/>
            </a:xfrm>
            <a:prstGeom prst="rect">
              <a:avLst/>
            </a:prstGeom>
            <a:solidFill>
              <a:srgbClr val="1F7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mj-lt"/>
              </a:endParaRPr>
            </a:p>
          </p:txBody>
        </p:sp>
        <p:sp>
          <p:nvSpPr>
            <p:cNvPr id="26" name="Triangle 25">
              <a:extLst>
                <a:ext uri="{FF2B5EF4-FFF2-40B4-BE49-F238E27FC236}">
                  <a16:creationId xmlns:a16="http://schemas.microsoft.com/office/drawing/2014/main" id="{C5F4269D-C37C-0B47-BC87-CFE32468A9AC}"/>
                </a:ext>
              </a:extLst>
            </p:cNvPr>
            <p:cNvSpPr/>
            <p:nvPr/>
          </p:nvSpPr>
          <p:spPr>
            <a:xfrm rot="16200000">
              <a:off x="6025673" y="5017206"/>
              <a:ext cx="842992" cy="221708"/>
            </a:xfrm>
            <a:prstGeom prst="triangle">
              <a:avLst/>
            </a:prstGeom>
            <a:solidFill>
              <a:srgbClr val="1F7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mj-lt"/>
              </a:endParaRPr>
            </a:p>
          </p:txBody>
        </p:sp>
        <p:sp>
          <p:nvSpPr>
            <p:cNvPr id="34" name="TextBox 33">
              <a:extLst>
                <a:ext uri="{FF2B5EF4-FFF2-40B4-BE49-F238E27FC236}">
                  <a16:creationId xmlns:a16="http://schemas.microsoft.com/office/drawing/2014/main" id="{FB3880A5-FE3B-334D-942B-2C808DE32110}"/>
                </a:ext>
              </a:extLst>
            </p:cNvPr>
            <p:cNvSpPr txBox="1"/>
            <p:nvPr/>
          </p:nvSpPr>
          <p:spPr>
            <a:xfrm>
              <a:off x="7214883" y="4797526"/>
              <a:ext cx="1094852" cy="553998"/>
            </a:xfrm>
            <a:prstGeom prst="rect">
              <a:avLst/>
            </a:prstGeom>
            <a:noFill/>
          </p:spPr>
          <p:txBody>
            <a:bodyPr wrap="none" lIns="0" tIns="0" rIns="0" bIns="0" rtlCol="0">
              <a:spAutoFit/>
            </a:bodyPr>
            <a:lstStyle/>
            <a:p>
              <a:pPr algn="ctr"/>
              <a:r>
                <a:rPr lang="en-US" b="1" dirty="0">
                  <a:solidFill>
                    <a:schemeClr val="bg1"/>
                  </a:solidFill>
                </a:rPr>
                <a:t>How to </a:t>
              </a:r>
            </a:p>
            <a:p>
              <a:pPr algn="ctr"/>
              <a:r>
                <a:rPr lang="en-US" b="1" dirty="0">
                  <a:solidFill>
                    <a:schemeClr val="bg1"/>
                  </a:solidFill>
                </a:rPr>
                <a:t>Support?</a:t>
              </a:r>
            </a:p>
          </p:txBody>
        </p:sp>
      </p:grpSp>
      <p:sp>
        <p:nvSpPr>
          <p:cNvPr id="8" name="Slide Number Placeholder 7">
            <a:extLst>
              <a:ext uri="{FF2B5EF4-FFF2-40B4-BE49-F238E27FC236}">
                <a16:creationId xmlns:a16="http://schemas.microsoft.com/office/drawing/2014/main" id="{04FAA7E3-F39B-FE4F-848D-CEE6A30B40CD}"/>
              </a:ext>
            </a:extLst>
          </p:cNvPr>
          <p:cNvSpPr>
            <a:spLocks noGrp="1"/>
          </p:cNvSpPr>
          <p:nvPr>
            <p:ph type="sldNum" sz="quarter" idx="11"/>
          </p:nvPr>
        </p:nvSpPr>
        <p:spPr/>
        <p:txBody>
          <a:bodyPr/>
          <a:lstStyle/>
          <a:p>
            <a:fld id="{6809F770-0487-C844-B5CD-7CCE6C86BD15}" type="slidenum">
              <a:rPr lang="en-US" smtClean="0"/>
              <a:pPr/>
              <a:t>12</a:t>
            </a:fld>
            <a:endParaRPr lang="en-US" dirty="0"/>
          </a:p>
        </p:txBody>
      </p:sp>
      <p:sp>
        <p:nvSpPr>
          <p:cNvPr id="14" name="Rectangle 13">
            <a:extLst>
              <a:ext uri="{FF2B5EF4-FFF2-40B4-BE49-F238E27FC236}">
                <a16:creationId xmlns:a16="http://schemas.microsoft.com/office/drawing/2014/main" id="{E323C47A-6DD3-47B2-887E-06A1496A6092}"/>
              </a:ext>
            </a:extLst>
          </p:cNvPr>
          <p:cNvSpPr/>
          <p:nvPr/>
        </p:nvSpPr>
        <p:spPr>
          <a:xfrm>
            <a:off x="541854" y="1682257"/>
            <a:ext cx="3518399" cy="2559675"/>
          </a:xfrm>
          <a:prstGeom prst="rect">
            <a:avLst/>
          </a:prstGeom>
        </p:spPr>
        <p:txBody>
          <a:bodyPr wrap="square">
            <a:spAutoFit/>
          </a:bodyPr>
          <a:lstStyle/>
          <a:p>
            <a:r>
              <a:rPr lang="en-GB" sz="1600" b="1" dirty="0">
                <a:solidFill>
                  <a:srgbClr val="1F7CB9"/>
                </a:solidFill>
                <a:latin typeface="Arial" panose="020B0604020202020204" pitchFamily="34" charset="0"/>
                <a:cs typeface="Arial" panose="020B0604020202020204" pitchFamily="34" charset="0"/>
              </a:rPr>
              <a:t>Individual interventions</a:t>
            </a:r>
          </a:p>
          <a:p>
            <a:pPr>
              <a:lnSpc>
                <a:spcPts val="2200"/>
              </a:lnSpc>
            </a:pPr>
            <a:r>
              <a:rPr lang="en-GB" sz="1600" dirty="0">
                <a:solidFill>
                  <a:schemeClr val="tx1">
                    <a:lumMod val="75000"/>
                    <a:lumOff val="25000"/>
                  </a:schemeClr>
                </a:solidFill>
              </a:rPr>
              <a:t>Assessments, screening, preventive measures, </a:t>
            </a:r>
            <a:r>
              <a:rPr lang="en-GB" sz="1600" dirty="0">
                <a:solidFill>
                  <a:schemeClr val="tx1">
                    <a:lumMod val="75000"/>
                    <a:lumOff val="25000"/>
                  </a:schemeClr>
                </a:solidFill>
                <a:ea typeface="Calibri" panose="020F0502020204030204" pitchFamily="34" charset="0"/>
                <a:cs typeface="Times New Roman" panose="02020603050405020304" pitchFamily="18" charset="0"/>
              </a:rPr>
              <a:t>interventions for common physiological symptoms,</a:t>
            </a:r>
            <a:r>
              <a:rPr lang="en-GB" sz="1600" dirty="0">
                <a:solidFill>
                  <a:schemeClr val="tx1">
                    <a:lumMod val="75000"/>
                    <a:lumOff val="25000"/>
                  </a:schemeClr>
                </a:solidFill>
              </a:rPr>
              <a:t> nutritional interventions, breastfeeding, immunization, r</a:t>
            </a:r>
            <a:r>
              <a:rPr lang="en-GB" sz="1600" dirty="0">
                <a:solidFill>
                  <a:schemeClr val="tx1">
                    <a:lumMod val="75000"/>
                    <a:lumOff val="25000"/>
                  </a:schemeClr>
                </a:solidFill>
                <a:ea typeface="Calibri" panose="020F0502020204030204" pitchFamily="34" charset="0"/>
                <a:cs typeface="Times New Roman" panose="02020603050405020304" pitchFamily="18" charset="0"/>
              </a:rPr>
              <a:t>esponsive caregiving, security and safety</a:t>
            </a:r>
            <a:r>
              <a:rPr lang="en-US" sz="1600" dirty="0">
                <a:solidFill>
                  <a:schemeClr val="tx1">
                    <a:lumMod val="75000"/>
                    <a:lumOff val="25000"/>
                  </a:schemeClr>
                </a:solidFill>
                <a:ea typeface="Calibri" panose="020F0502020204030204" pitchFamily="34" charset="0"/>
                <a:cs typeface="Times New Roman" panose="02020603050405020304" pitchFamily="18" charset="0"/>
              </a:rPr>
              <a:t>; </a:t>
            </a:r>
            <a:br>
              <a:rPr lang="en-US" sz="1600" dirty="0">
                <a:solidFill>
                  <a:schemeClr val="tx1">
                    <a:lumMod val="75000"/>
                    <a:lumOff val="25000"/>
                  </a:schemeClr>
                </a:solidFill>
                <a:ea typeface="Calibri" panose="020F0502020204030204" pitchFamily="34" charset="0"/>
                <a:cs typeface="Times New Roman" panose="02020603050405020304" pitchFamily="18" charset="0"/>
              </a:rPr>
            </a:br>
            <a:r>
              <a:rPr lang="en-US" sz="1600" dirty="0">
                <a:solidFill>
                  <a:schemeClr val="tx1">
                    <a:lumMod val="75000"/>
                    <a:lumOff val="25000"/>
                  </a:schemeClr>
                </a:solidFill>
                <a:ea typeface="Calibri" panose="020F0502020204030204" pitchFamily="34" charset="0"/>
                <a:cs typeface="Times New Roman" panose="02020603050405020304" pitchFamily="18" charset="0"/>
              </a:rPr>
              <a:t>self-care and family care practices</a:t>
            </a:r>
            <a:endParaRPr lang="en-GB" sz="1600" dirty="0">
              <a:solidFill>
                <a:schemeClr val="tx1">
                  <a:lumMod val="75000"/>
                  <a:lumOff val="25000"/>
                </a:schemeClr>
              </a:solidFill>
              <a:ea typeface="Calibri" panose="020F0502020204030204" pitchFamily="34" charset="0"/>
              <a:cs typeface="Times New Roman" panose="02020603050405020304" pitchFamily="18" charset="0"/>
            </a:endParaRPr>
          </a:p>
          <a:p>
            <a:endParaRPr lang="en-GB" sz="1600" dirty="0"/>
          </a:p>
        </p:txBody>
      </p:sp>
      <p:grpSp>
        <p:nvGrpSpPr>
          <p:cNvPr id="6" name="Group 5">
            <a:extLst>
              <a:ext uri="{FF2B5EF4-FFF2-40B4-BE49-F238E27FC236}">
                <a16:creationId xmlns:a16="http://schemas.microsoft.com/office/drawing/2014/main" id="{ED59F43A-0ACE-C641-9435-D6FAE2609BE4}"/>
              </a:ext>
            </a:extLst>
          </p:cNvPr>
          <p:cNvGrpSpPr/>
          <p:nvPr/>
        </p:nvGrpSpPr>
        <p:grpSpPr>
          <a:xfrm>
            <a:off x="4142412" y="1523724"/>
            <a:ext cx="2625806" cy="2393368"/>
            <a:chOff x="4142412" y="1523724"/>
            <a:chExt cx="2625806" cy="2393368"/>
          </a:xfrm>
        </p:grpSpPr>
        <p:sp>
          <p:nvSpPr>
            <p:cNvPr id="4" name="Rectangle 3">
              <a:extLst>
                <a:ext uri="{FF2B5EF4-FFF2-40B4-BE49-F238E27FC236}">
                  <a16:creationId xmlns:a16="http://schemas.microsoft.com/office/drawing/2014/main" id="{78CA522E-5D10-5441-9AC2-A4D915CBA8B8}"/>
                </a:ext>
              </a:extLst>
            </p:cNvPr>
            <p:cNvSpPr/>
            <p:nvPr/>
          </p:nvSpPr>
          <p:spPr>
            <a:xfrm>
              <a:off x="4142412" y="1523724"/>
              <a:ext cx="2409563" cy="2393368"/>
            </a:xfrm>
            <a:prstGeom prst="rect">
              <a:avLst/>
            </a:prstGeom>
            <a:solidFill>
              <a:srgbClr val="1F7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mj-lt"/>
              </a:endParaRPr>
            </a:p>
          </p:txBody>
        </p:sp>
        <p:sp>
          <p:nvSpPr>
            <p:cNvPr id="5" name="Triangle 4">
              <a:extLst>
                <a:ext uri="{FF2B5EF4-FFF2-40B4-BE49-F238E27FC236}">
                  <a16:creationId xmlns:a16="http://schemas.microsoft.com/office/drawing/2014/main" id="{C3798183-AC85-AE4B-AB70-D461AE4634C5}"/>
                </a:ext>
              </a:extLst>
            </p:cNvPr>
            <p:cNvSpPr/>
            <p:nvPr/>
          </p:nvSpPr>
          <p:spPr>
            <a:xfrm rot="5400000">
              <a:off x="6235868" y="2609554"/>
              <a:ext cx="842992" cy="221708"/>
            </a:xfrm>
            <a:prstGeom prst="triangle">
              <a:avLst/>
            </a:prstGeom>
            <a:solidFill>
              <a:srgbClr val="1F7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mj-lt"/>
              </a:endParaRPr>
            </a:p>
          </p:txBody>
        </p:sp>
        <p:sp>
          <p:nvSpPr>
            <p:cNvPr id="30" name="TextBox 29">
              <a:extLst>
                <a:ext uri="{FF2B5EF4-FFF2-40B4-BE49-F238E27FC236}">
                  <a16:creationId xmlns:a16="http://schemas.microsoft.com/office/drawing/2014/main" id="{3A7760A8-2A0E-1045-ADE9-1135DBBC1246}"/>
                </a:ext>
              </a:extLst>
            </p:cNvPr>
            <p:cNvSpPr txBox="1"/>
            <p:nvPr/>
          </p:nvSpPr>
          <p:spPr>
            <a:xfrm>
              <a:off x="4960870" y="2572711"/>
              <a:ext cx="772648" cy="276998"/>
            </a:xfrm>
            <a:prstGeom prst="rect">
              <a:avLst/>
            </a:prstGeom>
            <a:noFill/>
          </p:spPr>
          <p:txBody>
            <a:bodyPr wrap="none" lIns="0" tIns="0" rIns="0" bIns="0" rtlCol="0">
              <a:spAutoFit/>
            </a:bodyPr>
            <a:lstStyle/>
            <a:p>
              <a:pPr algn="ctr"/>
              <a:r>
                <a:rPr lang="en-US" b="1" dirty="0">
                  <a:solidFill>
                    <a:schemeClr val="bg1"/>
                  </a:solidFill>
                  <a:cs typeface="Arial" panose="020B0604020202020204" pitchFamily="34" charset="0"/>
                </a:rPr>
                <a:t>What?</a:t>
              </a:r>
            </a:p>
          </p:txBody>
        </p:sp>
      </p:grpSp>
    </p:spTree>
    <p:extLst>
      <p:ext uri="{BB962C8B-B14F-4D97-AF65-F5344CB8AC3E}">
        <p14:creationId xmlns:p14="http://schemas.microsoft.com/office/powerpoint/2010/main" val="37026125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2000"/>
                                        <p:tgtEl>
                                          <p:spTgt spid="14"/>
                                        </p:tgtEl>
                                      </p:cBhvr>
                                    </p:animEffect>
                                  </p:childTnLst>
                                </p:cTn>
                              </p:par>
                              <p:par>
                                <p:cTn id="8" presetID="2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2000"/>
                                        <p:tgtEl>
                                          <p:spTgt spid="6"/>
                                        </p:tgtEl>
                                      </p:cBhvr>
                                    </p:animEffect>
                                  </p:childTnLst>
                                </p:cTn>
                              </p:par>
                            </p:childTnLst>
                          </p:cTn>
                        </p:par>
                        <p:par>
                          <p:cTn id="11" fill="hold">
                            <p:stCondLst>
                              <p:cond delay="2000"/>
                            </p:stCondLst>
                            <p:childTnLst>
                              <p:par>
                                <p:cTn id="12" presetID="22" presetClass="entr" presetSubtype="1"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up)">
                                      <p:cBhvr>
                                        <p:cTn id="14" dur="2000"/>
                                        <p:tgtEl>
                                          <p:spTgt spid="12"/>
                                        </p:tgtEl>
                                      </p:cBhvr>
                                    </p:animEffect>
                                  </p:childTnLst>
                                </p:cTn>
                              </p:par>
                              <p:par>
                                <p:cTn id="15" presetID="22" presetClass="entr" presetSubtype="1"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2000"/>
                                        <p:tgtEl>
                                          <p:spTgt spid="7"/>
                                        </p:tgtEl>
                                      </p:cBhvr>
                                    </p:animEffect>
                                  </p:childTnLst>
                                </p:cTn>
                              </p:par>
                            </p:childTnLst>
                          </p:cTn>
                        </p:par>
                        <p:par>
                          <p:cTn id="18" fill="hold">
                            <p:stCondLst>
                              <p:cond delay="4000"/>
                            </p:stCondLst>
                            <p:childTnLst>
                              <p:par>
                                <p:cTn id="19" presetID="22" presetClass="entr" presetSubtype="1" fill="hold" grpId="0" nodeType="after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up)">
                                      <p:cBhvr>
                                        <p:cTn id="21" dur="2000"/>
                                        <p:tgtEl>
                                          <p:spTgt spid="20"/>
                                        </p:tgtEl>
                                      </p:cBhvr>
                                    </p:animEffect>
                                  </p:childTnLst>
                                </p:cTn>
                              </p:par>
                              <p:par>
                                <p:cTn id="22" presetID="22" presetClass="entr" presetSubtype="2"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right)">
                                      <p:cBhvr>
                                        <p:cTn id="24" dur="2000"/>
                                        <p:tgtEl>
                                          <p:spTgt spid="10"/>
                                        </p:tgtEl>
                                      </p:cBhvr>
                                    </p:animEffect>
                                  </p:childTnLst>
                                </p:cTn>
                              </p:par>
                            </p:childTnLst>
                          </p:cTn>
                        </p:par>
                        <p:par>
                          <p:cTn id="25" fill="hold">
                            <p:stCondLst>
                              <p:cond delay="6000"/>
                            </p:stCondLst>
                            <p:childTnLst>
                              <p:par>
                                <p:cTn id="26" presetID="22" presetClass="entr" presetSubtype="1" fill="hold" grpId="0"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up)">
                                      <p:cBhvr>
                                        <p:cTn id="28" dur="2000"/>
                                        <p:tgtEl>
                                          <p:spTgt spid="15"/>
                                        </p:tgtEl>
                                      </p:cBhvr>
                                    </p:animEffect>
                                  </p:childTnLst>
                                </p:cTn>
                              </p:par>
                              <p:par>
                                <p:cTn id="29" presetID="22" presetClass="entr" presetSubtype="4"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20"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rgbClr val="1F7CB9"/>
        </a:solidFill>
        <a:effectLst/>
      </p:bgPr>
    </p:bg>
    <p:spTree>
      <p:nvGrpSpPr>
        <p:cNvPr id="1" name=""/>
        <p:cNvGrpSpPr/>
        <p:nvPr/>
      </p:nvGrpSpPr>
      <p:grpSpPr>
        <a:xfrm>
          <a:off x="0" y="0"/>
          <a:ext cx="0" cy="0"/>
          <a:chOff x="0" y="0"/>
          <a:chExt cx="0" cy="0"/>
        </a:xfrm>
      </p:grpSpPr>
      <p:pic>
        <p:nvPicPr>
          <p:cNvPr id="5" name="Picture 4" descr="A picture containing icon&#10;&#10;Description automatically generated">
            <a:extLst>
              <a:ext uri="{FF2B5EF4-FFF2-40B4-BE49-F238E27FC236}">
                <a16:creationId xmlns:a16="http://schemas.microsoft.com/office/drawing/2014/main" id="{DB3E7330-8DEB-D447-A590-B195F9A1AEB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2741272"/>
          </a:xfrm>
          <a:prstGeom prst="rect">
            <a:avLst/>
          </a:prstGeom>
        </p:spPr>
      </p:pic>
      <p:sp>
        <p:nvSpPr>
          <p:cNvPr id="2" name="Title 1"/>
          <p:cNvSpPr>
            <a:spLocks noGrp="1"/>
          </p:cNvSpPr>
          <p:nvPr>
            <p:ph type="title"/>
          </p:nvPr>
        </p:nvSpPr>
        <p:spPr/>
        <p:txBody>
          <a:bodyPr/>
          <a:lstStyle/>
          <a:p>
            <a:r>
              <a:rPr lang="en-PH" b="1" dirty="0"/>
              <a:t>Methods</a:t>
            </a:r>
            <a:endParaRPr lang="en-US" b="1" dirty="0"/>
          </a:p>
        </p:txBody>
      </p:sp>
      <p:sp>
        <p:nvSpPr>
          <p:cNvPr id="7" name="Text Placeholder 6"/>
          <p:cNvSpPr>
            <a:spLocks noGrp="1"/>
          </p:cNvSpPr>
          <p:nvPr>
            <p:ph type="body" sz="quarter" idx="14"/>
          </p:nvPr>
        </p:nvSpPr>
        <p:spPr>
          <a:xfrm>
            <a:off x="611717" y="4227918"/>
            <a:ext cx="7251344" cy="2087240"/>
          </a:xfrm>
        </p:spPr>
        <p:txBody>
          <a:bodyPr/>
          <a:lstStyle/>
          <a:p>
            <a:r>
              <a:rPr lang="en-AU" dirty="0"/>
              <a:t>Contributors to the guideline</a:t>
            </a:r>
          </a:p>
          <a:p>
            <a:r>
              <a:rPr lang="en-AU" dirty="0"/>
              <a:t>Priority questions</a:t>
            </a:r>
          </a:p>
          <a:p>
            <a:r>
              <a:rPr lang="en-AU" dirty="0"/>
              <a:t>Confidence in the evidence</a:t>
            </a:r>
          </a:p>
          <a:p>
            <a:r>
              <a:rPr lang="en-AU" dirty="0"/>
              <a:t>Developing the recommendations</a:t>
            </a:r>
          </a:p>
          <a:p>
            <a:r>
              <a:rPr lang="en-AU" dirty="0"/>
              <a:t>Integration of recommendations</a:t>
            </a:r>
          </a:p>
        </p:txBody>
      </p:sp>
      <p:sp>
        <p:nvSpPr>
          <p:cNvPr id="8" name="Text Placeholder 7"/>
          <p:cNvSpPr>
            <a:spLocks noGrp="1"/>
          </p:cNvSpPr>
          <p:nvPr>
            <p:ph type="body" sz="quarter" idx="15"/>
          </p:nvPr>
        </p:nvSpPr>
        <p:spPr/>
        <p:txBody>
          <a:bodyPr/>
          <a:lstStyle/>
          <a:p>
            <a:r>
              <a:rPr lang="en-US" dirty="0"/>
              <a:t>02</a:t>
            </a:r>
          </a:p>
        </p:txBody>
      </p:sp>
      <p:cxnSp>
        <p:nvCxnSpPr>
          <p:cNvPr id="9" name="Straight Connector 8">
            <a:extLst>
              <a:ext uri="{FF2B5EF4-FFF2-40B4-BE49-F238E27FC236}">
                <a16:creationId xmlns:a16="http://schemas.microsoft.com/office/drawing/2014/main" id="{0C4AC3AF-6F91-9D44-A5D0-98E288E612B3}"/>
              </a:ext>
            </a:extLst>
          </p:cNvPr>
          <p:cNvCxnSpPr/>
          <p:nvPr/>
        </p:nvCxnSpPr>
        <p:spPr>
          <a:xfrm>
            <a:off x="610309" y="3952645"/>
            <a:ext cx="1096891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5037658"/>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93FEC07-724B-4F4D-8987-66A319385C43}"/>
              </a:ext>
            </a:extLst>
          </p:cNvPr>
          <p:cNvPicPr>
            <a:picLocks noChangeAspect="1"/>
          </p:cNvPicPr>
          <p:nvPr/>
        </p:nvPicPr>
        <p:blipFill>
          <a:blip r:embed="rId2"/>
          <a:stretch>
            <a:fillRect/>
          </a:stretch>
        </p:blipFill>
        <p:spPr>
          <a:xfrm>
            <a:off x="6534852" y="0"/>
            <a:ext cx="6604000" cy="6858000"/>
          </a:xfrm>
          <a:prstGeom prst="rect">
            <a:avLst/>
          </a:prstGeom>
        </p:spPr>
      </p:pic>
      <p:grpSp>
        <p:nvGrpSpPr>
          <p:cNvPr id="20" name="Graphic 3">
            <a:extLst>
              <a:ext uri="{FF2B5EF4-FFF2-40B4-BE49-F238E27FC236}">
                <a16:creationId xmlns:a16="http://schemas.microsoft.com/office/drawing/2014/main" id="{91EC70EA-022A-7C4F-80D1-0ABDA64C32D7}"/>
              </a:ext>
            </a:extLst>
          </p:cNvPr>
          <p:cNvGrpSpPr>
            <a:grpSpLocks noChangeAspect="1"/>
          </p:cNvGrpSpPr>
          <p:nvPr/>
        </p:nvGrpSpPr>
        <p:grpSpPr>
          <a:xfrm>
            <a:off x="6783438" y="267537"/>
            <a:ext cx="6316406" cy="5992586"/>
            <a:chOff x="4267215" y="1695449"/>
            <a:chExt cx="3656250" cy="3468809"/>
          </a:xfrm>
          <a:solidFill>
            <a:schemeClr val="bg1"/>
          </a:solidFill>
        </p:grpSpPr>
        <p:sp>
          <p:nvSpPr>
            <p:cNvPr id="21" name="Freeform 20">
              <a:extLst>
                <a:ext uri="{FF2B5EF4-FFF2-40B4-BE49-F238E27FC236}">
                  <a16:creationId xmlns:a16="http://schemas.microsoft.com/office/drawing/2014/main" id="{88CA7118-B0AC-894D-A4A8-88EFA96F16CA}"/>
                </a:ext>
              </a:extLst>
            </p:cNvPr>
            <p:cNvSpPr/>
            <p:nvPr/>
          </p:nvSpPr>
          <p:spPr>
            <a:xfrm>
              <a:off x="6788722" y="4253890"/>
              <a:ext cx="1134743" cy="572683"/>
            </a:xfrm>
            <a:custGeom>
              <a:avLst/>
              <a:gdLst>
                <a:gd name="connsiteX0" fmla="*/ 1134077 w 1134743"/>
                <a:gd name="connsiteY0" fmla="*/ 519204 h 572683"/>
                <a:gd name="connsiteX1" fmla="*/ 1042447 w 1134743"/>
                <a:gd name="connsiteY1" fmla="*/ 572683 h 572683"/>
                <a:gd name="connsiteX2" fmla="*/ 89947 w 1134743"/>
                <a:gd name="connsiteY2" fmla="*/ 572113 h 572683"/>
                <a:gd name="connsiteX3" fmla="*/ 3174 w 1134743"/>
                <a:gd name="connsiteY3" fmla="*/ 467625 h 572683"/>
                <a:gd name="connsiteX4" fmla="*/ 552195 w 1134743"/>
                <a:gd name="connsiteY4" fmla="*/ 184 h 572683"/>
                <a:gd name="connsiteX5" fmla="*/ 1123695 w 1134743"/>
                <a:gd name="connsiteY5" fmla="*/ 436374 h 572683"/>
                <a:gd name="connsiteX6" fmla="*/ 1134744 w 1134743"/>
                <a:gd name="connsiteY6" fmla="*/ 469050 h 572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4743" h="572683">
                  <a:moveTo>
                    <a:pt x="1134077" y="519204"/>
                  </a:moveTo>
                  <a:cubicBezTo>
                    <a:pt x="1115027" y="557200"/>
                    <a:pt x="1085404" y="572778"/>
                    <a:pt x="1042447" y="572683"/>
                  </a:cubicBezTo>
                  <a:cubicBezTo>
                    <a:pt x="724788" y="571828"/>
                    <a:pt x="407129" y="572683"/>
                    <a:pt x="89947" y="572113"/>
                  </a:cubicBezTo>
                  <a:cubicBezTo>
                    <a:pt x="18985" y="572113"/>
                    <a:pt x="-10256" y="536208"/>
                    <a:pt x="3174" y="467625"/>
                  </a:cubicBezTo>
                  <a:cubicBezTo>
                    <a:pt x="55561" y="200041"/>
                    <a:pt x="282352" y="6929"/>
                    <a:pt x="552195" y="184"/>
                  </a:cubicBezTo>
                  <a:cubicBezTo>
                    <a:pt x="822038" y="-6560"/>
                    <a:pt x="1055496" y="172589"/>
                    <a:pt x="1123695" y="436374"/>
                  </a:cubicBezTo>
                  <a:cubicBezTo>
                    <a:pt x="1126553" y="447488"/>
                    <a:pt x="1131029" y="458127"/>
                    <a:pt x="1134744" y="469050"/>
                  </a:cubicBezTo>
                  <a:close/>
                </a:path>
              </a:pathLst>
            </a:custGeom>
            <a:grp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1CA70149-5AE6-EF41-8323-D970714CE538}"/>
                </a:ext>
              </a:extLst>
            </p:cNvPr>
            <p:cNvSpPr/>
            <p:nvPr/>
          </p:nvSpPr>
          <p:spPr>
            <a:xfrm>
              <a:off x="5527433" y="2346499"/>
              <a:ext cx="1133158" cy="572362"/>
            </a:xfrm>
            <a:custGeom>
              <a:avLst/>
              <a:gdLst>
                <a:gd name="connsiteX0" fmla="*/ 562852 w 1133158"/>
                <a:gd name="connsiteY0" fmla="*/ 572220 h 572362"/>
                <a:gd name="connsiteX1" fmla="*/ 95460 w 1133158"/>
                <a:gd name="connsiteY1" fmla="*/ 572220 h 572362"/>
                <a:gd name="connsiteX2" fmla="*/ 3544 w 1133158"/>
                <a:gd name="connsiteY2" fmla="*/ 461937 h 572362"/>
                <a:gd name="connsiteX3" fmla="*/ 564852 w 1133158"/>
                <a:gd name="connsiteY3" fmla="*/ 6 h 572362"/>
                <a:gd name="connsiteX4" fmla="*/ 1129589 w 1133158"/>
                <a:gd name="connsiteY4" fmla="*/ 462127 h 572362"/>
                <a:gd name="connsiteX5" fmla="*/ 1037483 w 1133158"/>
                <a:gd name="connsiteY5" fmla="*/ 572220 h 572362"/>
                <a:gd name="connsiteX6" fmla="*/ 562852 w 1133158"/>
                <a:gd name="connsiteY6" fmla="*/ 572220 h 57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3158" h="572362">
                  <a:moveTo>
                    <a:pt x="562852" y="572220"/>
                  </a:moveTo>
                  <a:cubicBezTo>
                    <a:pt x="407023" y="572220"/>
                    <a:pt x="251226" y="572220"/>
                    <a:pt x="95460" y="572220"/>
                  </a:cubicBezTo>
                  <a:cubicBezTo>
                    <a:pt x="17831" y="572220"/>
                    <a:pt x="-10744" y="537549"/>
                    <a:pt x="3544" y="461937"/>
                  </a:cubicBezTo>
                  <a:cubicBezTo>
                    <a:pt x="53455" y="197868"/>
                    <a:pt x="292342" y="1241"/>
                    <a:pt x="564852" y="6"/>
                  </a:cubicBezTo>
                  <a:cubicBezTo>
                    <a:pt x="837362" y="-1229"/>
                    <a:pt x="1078726" y="195778"/>
                    <a:pt x="1129589" y="462127"/>
                  </a:cubicBezTo>
                  <a:cubicBezTo>
                    <a:pt x="1143972" y="537549"/>
                    <a:pt x="1115207" y="572125"/>
                    <a:pt x="1037483" y="572220"/>
                  </a:cubicBezTo>
                  <a:cubicBezTo>
                    <a:pt x="879304" y="572410"/>
                    <a:pt x="721094" y="572410"/>
                    <a:pt x="562852" y="572220"/>
                  </a:cubicBezTo>
                  <a:close/>
                </a:path>
              </a:pathLst>
            </a:custGeom>
            <a:grp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D692B126-506D-3340-88EA-5CE5DC9ED74C}"/>
                </a:ext>
              </a:extLst>
            </p:cNvPr>
            <p:cNvSpPr/>
            <p:nvPr/>
          </p:nvSpPr>
          <p:spPr>
            <a:xfrm>
              <a:off x="4267215" y="4254527"/>
              <a:ext cx="1133340" cy="571964"/>
            </a:xfrm>
            <a:custGeom>
              <a:avLst/>
              <a:gdLst>
                <a:gd name="connsiteX0" fmla="*/ 562912 w 1133340"/>
                <a:gd name="connsiteY0" fmla="*/ 571856 h 571964"/>
                <a:gd name="connsiteX1" fmla="*/ 95330 w 1133340"/>
                <a:gd name="connsiteY1" fmla="*/ 571856 h 571964"/>
                <a:gd name="connsiteX2" fmla="*/ 4175 w 1133340"/>
                <a:gd name="connsiteY2" fmla="*/ 459579 h 571964"/>
                <a:gd name="connsiteX3" fmla="*/ 577771 w 1133340"/>
                <a:gd name="connsiteY3" fmla="*/ 117 h 571964"/>
                <a:gd name="connsiteX4" fmla="*/ 1131840 w 1133340"/>
                <a:gd name="connsiteY4" fmla="*/ 479242 h 571964"/>
                <a:gd name="connsiteX5" fmla="*/ 1048306 w 1133340"/>
                <a:gd name="connsiteY5" fmla="*/ 571571 h 571964"/>
                <a:gd name="connsiteX6" fmla="*/ 562912 w 1133340"/>
                <a:gd name="connsiteY6" fmla="*/ 571856 h 571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3340" h="571964">
                  <a:moveTo>
                    <a:pt x="562912" y="571856"/>
                  </a:moveTo>
                  <a:cubicBezTo>
                    <a:pt x="406956" y="571856"/>
                    <a:pt x="251095" y="571856"/>
                    <a:pt x="95330" y="571856"/>
                  </a:cubicBezTo>
                  <a:cubicBezTo>
                    <a:pt x="15415" y="571856"/>
                    <a:pt x="-11255" y="538610"/>
                    <a:pt x="4175" y="459579"/>
                  </a:cubicBezTo>
                  <a:cubicBezTo>
                    <a:pt x="57134" y="190001"/>
                    <a:pt x="300974" y="-5487"/>
                    <a:pt x="577771" y="117"/>
                  </a:cubicBezTo>
                  <a:cubicBezTo>
                    <a:pt x="852853" y="5722"/>
                    <a:pt x="1089073" y="209948"/>
                    <a:pt x="1131840" y="479242"/>
                  </a:cubicBezTo>
                  <a:cubicBezTo>
                    <a:pt x="1140794" y="535191"/>
                    <a:pt x="1109266" y="571381"/>
                    <a:pt x="1048306" y="571571"/>
                  </a:cubicBezTo>
                  <a:cubicBezTo>
                    <a:pt x="886476" y="572236"/>
                    <a:pt x="724742" y="571856"/>
                    <a:pt x="562912" y="571856"/>
                  </a:cubicBezTo>
                  <a:close/>
                </a:path>
              </a:pathLst>
            </a:custGeom>
            <a:grpFill/>
            <a:ln w="9525" cap="flat">
              <a:no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4166C584-7D40-3A41-BF85-B8C33559DED9}"/>
                </a:ext>
              </a:extLst>
            </p:cNvPr>
            <p:cNvSpPr/>
            <p:nvPr/>
          </p:nvSpPr>
          <p:spPr>
            <a:xfrm>
              <a:off x="4543522" y="3603871"/>
              <a:ext cx="579120" cy="577533"/>
            </a:xfrm>
            <a:custGeom>
              <a:avLst/>
              <a:gdLst>
                <a:gd name="connsiteX0" fmla="*/ 579118 w 579120"/>
                <a:gd name="connsiteY0" fmla="*/ 287725 h 577533"/>
                <a:gd name="connsiteX1" fmla="*/ 290605 w 579120"/>
                <a:gd name="connsiteY1" fmla="*/ 577532 h 577533"/>
                <a:gd name="connsiteX2" fmla="*/ 2 w 579120"/>
                <a:gd name="connsiteY2" fmla="*/ 289809 h 577533"/>
                <a:gd name="connsiteX3" fmla="*/ 288515 w 579120"/>
                <a:gd name="connsiteY3" fmla="*/ 2 h 577533"/>
                <a:gd name="connsiteX4" fmla="*/ 290892 w 579120"/>
                <a:gd name="connsiteY4" fmla="*/ 3 h 577533"/>
                <a:gd name="connsiteX5" fmla="*/ 579118 w 579120"/>
                <a:gd name="connsiteY5" fmla="*/ 287725 h 577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120" h="577533">
                  <a:moveTo>
                    <a:pt x="579118" y="287725"/>
                  </a:moveTo>
                  <a:cubicBezTo>
                    <a:pt x="579695" y="447205"/>
                    <a:pt x="450523" y="576956"/>
                    <a:pt x="290605" y="577532"/>
                  </a:cubicBezTo>
                  <a:cubicBezTo>
                    <a:pt x="130686" y="578107"/>
                    <a:pt x="579" y="449289"/>
                    <a:pt x="2" y="289809"/>
                  </a:cubicBezTo>
                  <a:cubicBezTo>
                    <a:pt x="-575" y="130328"/>
                    <a:pt x="128597" y="577"/>
                    <a:pt x="288515" y="2"/>
                  </a:cubicBezTo>
                  <a:cubicBezTo>
                    <a:pt x="289307" y="-1"/>
                    <a:pt x="290100" y="-1"/>
                    <a:pt x="290892" y="3"/>
                  </a:cubicBezTo>
                  <a:cubicBezTo>
                    <a:pt x="449667" y="1245"/>
                    <a:pt x="578030" y="129383"/>
                    <a:pt x="579118" y="287725"/>
                  </a:cubicBezTo>
                  <a:close/>
                </a:path>
              </a:pathLst>
            </a:custGeom>
            <a:grp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45861DA4-F37F-3444-BF2D-410D9AC6E261}"/>
                </a:ext>
              </a:extLst>
            </p:cNvPr>
            <p:cNvSpPr/>
            <p:nvPr/>
          </p:nvSpPr>
          <p:spPr>
            <a:xfrm>
              <a:off x="7065429" y="3603860"/>
              <a:ext cx="579120" cy="577543"/>
            </a:xfrm>
            <a:custGeom>
              <a:avLst/>
              <a:gdLst>
                <a:gd name="connsiteX0" fmla="*/ 291109 w 579120"/>
                <a:gd name="connsiteY0" fmla="*/ 14 h 577543"/>
                <a:gd name="connsiteX1" fmla="*/ 579116 w 579120"/>
                <a:gd name="connsiteY1" fmla="*/ 290322 h 577543"/>
                <a:gd name="connsiteX2" fmla="*/ 288011 w 579120"/>
                <a:gd name="connsiteY2" fmla="*/ 577540 h 577543"/>
                <a:gd name="connsiteX3" fmla="*/ 4 w 579120"/>
                <a:gd name="connsiteY3" fmla="*/ 287232 h 577543"/>
                <a:gd name="connsiteX4" fmla="*/ 25 w 579120"/>
                <a:gd name="connsiteY4" fmla="*/ 284982 h 577543"/>
                <a:gd name="connsiteX5" fmla="*/ 290703 w 579120"/>
                <a:gd name="connsiteY5" fmla="*/ 11 h 577543"/>
                <a:gd name="connsiteX6" fmla="*/ 291109 w 579120"/>
                <a:gd name="connsiteY6" fmla="*/ 14 h 577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9120" h="577543">
                  <a:moveTo>
                    <a:pt x="291109" y="14"/>
                  </a:moveTo>
                  <a:cubicBezTo>
                    <a:pt x="451026" y="868"/>
                    <a:pt x="579971" y="130843"/>
                    <a:pt x="579116" y="290322"/>
                  </a:cubicBezTo>
                  <a:cubicBezTo>
                    <a:pt x="578261" y="449801"/>
                    <a:pt x="447928" y="578393"/>
                    <a:pt x="288011" y="577540"/>
                  </a:cubicBezTo>
                  <a:cubicBezTo>
                    <a:pt x="128094" y="576687"/>
                    <a:pt x="-851" y="446711"/>
                    <a:pt x="4" y="287232"/>
                  </a:cubicBezTo>
                  <a:cubicBezTo>
                    <a:pt x="8" y="286482"/>
                    <a:pt x="15" y="285732"/>
                    <a:pt x="25" y="284982"/>
                  </a:cubicBezTo>
                  <a:cubicBezTo>
                    <a:pt x="1385" y="126240"/>
                    <a:pt x="131526" y="-1345"/>
                    <a:pt x="290703" y="11"/>
                  </a:cubicBezTo>
                  <a:cubicBezTo>
                    <a:pt x="290839" y="12"/>
                    <a:pt x="290974" y="13"/>
                    <a:pt x="291109" y="14"/>
                  </a:cubicBezTo>
                  <a:close/>
                </a:path>
              </a:pathLst>
            </a:custGeom>
            <a:grp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573982E3-8D01-EB42-88D8-D0B3D1463148}"/>
                </a:ext>
              </a:extLst>
            </p:cNvPr>
            <p:cNvSpPr/>
            <p:nvPr/>
          </p:nvSpPr>
          <p:spPr>
            <a:xfrm>
              <a:off x="5804245" y="1695449"/>
              <a:ext cx="578929" cy="577343"/>
            </a:xfrm>
            <a:custGeom>
              <a:avLst/>
              <a:gdLst>
                <a:gd name="connsiteX0" fmla="*/ 289278 w 578929"/>
                <a:gd name="connsiteY0" fmla="*/ 0 h 577343"/>
                <a:gd name="connsiteX1" fmla="*/ 578930 w 578929"/>
                <a:gd name="connsiteY1" fmla="*/ 288486 h 577343"/>
                <a:gd name="connsiteX2" fmla="*/ 289651 w 578929"/>
                <a:gd name="connsiteY2" fmla="*/ 577343 h 577343"/>
                <a:gd name="connsiteX3" fmla="*/ 0 w 578929"/>
                <a:gd name="connsiteY3" fmla="*/ 288858 h 577343"/>
                <a:gd name="connsiteX4" fmla="*/ 4 w 578929"/>
                <a:gd name="connsiteY4" fmla="*/ 287152 h 577343"/>
                <a:gd name="connsiteX5" fmla="*/ 289278 w 578929"/>
                <a:gd name="connsiteY5" fmla="*/ 0 h 577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8929" h="577343">
                  <a:moveTo>
                    <a:pt x="289278" y="0"/>
                  </a:moveTo>
                  <a:cubicBezTo>
                    <a:pt x="449145" y="-103"/>
                    <a:pt x="578827" y="129057"/>
                    <a:pt x="578930" y="288486"/>
                  </a:cubicBezTo>
                  <a:cubicBezTo>
                    <a:pt x="579033" y="447915"/>
                    <a:pt x="449518" y="577241"/>
                    <a:pt x="289651" y="577343"/>
                  </a:cubicBezTo>
                  <a:cubicBezTo>
                    <a:pt x="129784" y="577446"/>
                    <a:pt x="103" y="448287"/>
                    <a:pt x="0" y="288858"/>
                  </a:cubicBezTo>
                  <a:cubicBezTo>
                    <a:pt x="0" y="288289"/>
                    <a:pt x="1" y="287721"/>
                    <a:pt x="4" y="287152"/>
                  </a:cubicBezTo>
                  <a:cubicBezTo>
                    <a:pt x="946" y="128434"/>
                    <a:pt x="130122" y="206"/>
                    <a:pt x="289278" y="0"/>
                  </a:cubicBezTo>
                  <a:close/>
                </a:path>
              </a:pathLst>
            </a:custGeom>
            <a:grp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275EE28-C7EA-034C-93EF-9D28CF4E9AC8}"/>
                </a:ext>
              </a:extLst>
            </p:cNvPr>
            <p:cNvSpPr/>
            <p:nvPr/>
          </p:nvSpPr>
          <p:spPr>
            <a:xfrm>
              <a:off x="4592097" y="2337128"/>
              <a:ext cx="824284" cy="1132727"/>
            </a:xfrm>
            <a:custGeom>
              <a:avLst/>
              <a:gdLst>
                <a:gd name="connsiteX0" fmla="*/ 0 w 824284"/>
                <a:gd name="connsiteY0" fmla="*/ 1066129 h 1132727"/>
                <a:gd name="connsiteX1" fmla="*/ 80581 w 824284"/>
                <a:gd name="connsiteY1" fmla="*/ 790661 h 1132727"/>
                <a:gd name="connsiteX2" fmla="*/ 712565 w 824284"/>
                <a:gd name="connsiteY2" fmla="*/ 21250 h 1132727"/>
                <a:gd name="connsiteX3" fmla="*/ 733997 w 824284"/>
                <a:gd name="connsiteY3" fmla="*/ 8521 h 1132727"/>
                <a:gd name="connsiteX4" fmla="*/ 815150 w 824284"/>
                <a:gd name="connsiteY4" fmla="*/ 27519 h 1132727"/>
                <a:gd name="connsiteX5" fmla="*/ 795433 w 824284"/>
                <a:gd name="connsiteY5" fmla="*/ 108260 h 1132727"/>
                <a:gd name="connsiteX6" fmla="*/ 623983 w 824284"/>
                <a:gd name="connsiteY6" fmla="*/ 228896 h 1132727"/>
                <a:gd name="connsiteX7" fmla="*/ 130207 w 824284"/>
                <a:gd name="connsiteY7" fmla="*/ 1049886 h 1132727"/>
                <a:gd name="connsiteX8" fmla="*/ 123253 w 824284"/>
                <a:gd name="connsiteY8" fmla="*/ 1084747 h 1132727"/>
                <a:gd name="connsiteX9" fmla="*/ 57436 w 824284"/>
                <a:gd name="connsiteY9" fmla="*/ 1132241 h 1132727"/>
                <a:gd name="connsiteX10" fmla="*/ 0 w 824284"/>
                <a:gd name="connsiteY10" fmla="*/ 1066129 h 1132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24284" h="1132727">
                  <a:moveTo>
                    <a:pt x="0" y="1066129"/>
                  </a:moveTo>
                  <a:cubicBezTo>
                    <a:pt x="26575" y="974180"/>
                    <a:pt x="47625" y="880141"/>
                    <a:pt x="80581" y="790661"/>
                  </a:cubicBezTo>
                  <a:cubicBezTo>
                    <a:pt x="201549" y="461809"/>
                    <a:pt x="414719" y="206668"/>
                    <a:pt x="712565" y="21250"/>
                  </a:cubicBezTo>
                  <a:cubicBezTo>
                    <a:pt x="719614" y="16880"/>
                    <a:pt x="726567" y="12321"/>
                    <a:pt x="733997" y="8521"/>
                  </a:cubicBezTo>
                  <a:cubicBezTo>
                    <a:pt x="765905" y="-7817"/>
                    <a:pt x="798100" y="-218"/>
                    <a:pt x="815150" y="27519"/>
                  </a:cubicBezTo>
                  <a:cubicBezTo>
                    <a:pt x="832199" y="55256"/>
                    <a:pt x="825246" y="87267"/>
                    <a:pt x="795433" y="108260"/>
                  </a:cubicBezTo>
                  <a:cubicBezTo>
                    <a:pt x="738283" y="148630"/>
                    <a:pt x="677704" y="184821"/>
                    <a:pt x="623983" y="228896"/>
                  </a:cubicBezTo>
                  <a:cubicBezTo>
                    <a:pt x="361093" y="443318"/>
                    <a:pt x="196501" y="716981"/>
                    <a:pt x="130207" y="1049886"/>
                  </a:cubicBezTo>
                  <a:cubicBezTo>
                    <a:pt x="127825" y="1061570"/>
                    <a:pt x="126206" y="1073348"/>
                    <a:pt x="123253" y="1084747"/>
                  </a:cubicBezTo>
                  <a:cubicBezTo>
                    <a:pt x="117323" y="1115421"/>
                    <a:pt x="88506" y="1136216"/>
                    <a:pt x="57436" y="1132241"/>
                  </a:cubicBezTo>
                  <a:cubicBezTo>
                    <a:pt x="26194" y="1127302"/>
                    <a:pt x="6668" y="1102225"/>
                    <a:pt x="0" y="1066129"/>
                  </a:cubicBezTo>
                  <a:close/>
                </a:path>
              </a:pathLst>
            </a:custGeom>
            <a:grp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76AC048D-594D-E244-B80F-359FB73DBF6D}"/>
                </a:ext>
              </a:extLst>
            </p:cNvPr>
            <p:cNvSpPr/>
            <p:nvPr/>
          </p:nvSpPr>
          <p:spPr>
            <a:xfrm>
              <a:off x="6771470" y="2336284"/>
              <a:ext cx="816905" cy="1133236"/>
            </a:xfrm>
            <a:custGeom>
              <a:avLst/>
              <a:gdLst>
                <a:gd name="connsiteX0" fmla="*/ 816906 w 816905"/>
                <a:gd name="connsiteY0" fmla="*/ 1067543 h 1133236"/>
                <a:gd name="connsiteX1" fmla="*/ 764900 w 816905"/>
                <a:gd name="connsiteY1" fmla="*/ 1132896 h 1133236"/>
                <a:gd name="connsiteX2" fmla="*/ 700796 w 816905"/>
                <a:gd name="connsiteY2" fmla="*/ 1079797 h 1133236"/>
                <a:gd name="connsiteX3" fmla="*/ 596593 w 816905"/>
                <a:gd name="connsiteY3" fmla="*/ 740971 h 1133236"/>
                <a:gd name="connsiteX4" fmla="*/ 65955 w 816905"/>
                <a:gd name="connsiteY4" fmla="*/ 133041 h 1133236"/>
                <a:gd name="connsiteX5" fmla="*/ 29855 w 816905"/>
                <a:gd name="connsiteY5" fmla="*/ 110149 h 1133236"/>
                <a:gd name="connsiteX6" fmla="*/ 8710 w 816905"/>
                <a:gd name="connsiteY6" fmla="*/ 29788 h 1133236"/>
                <a:gd name="connsiteX7" fmla="*/ 84081 w 816905"/>
                <a:gd name="connsiteY7" fmla="*/ 6397 h 1133236"/>
                <a:gd name="connsiteX8" fmla="*/ 92149 w 816905"/>
                <a:gd name="connsiteY8" fmla="*/ 11550 h 1133236"/>
                <a:gd name="connsiteX9" fmla="*/ 335513 w 816905"/>
                <a:gd name="connsiteY9" fmla="*/ 190794 h 1133236"/>
                <a:gd name="connsiteX10" fmla="*/ 813001 w 816905"/>
                <a:gd name="connsiteY10" fmla="*/ 1040091 h 1133236"/>
                <a:gd name="connsiteX11" fmla="*/ 816906 w 816905"/>
                <a:gd name="connsiteY11" fmla="*/ 1067543 h 113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6905" h="1133236">
                  <a:moveTo>
                    <a:pt x="816906" y="1067543"/>
                  </a:moveTo>
                  <a:cubicBezTo>
                    <a:pt x="816906" y="1104874"/>
                    <a:pt x="796046" y="1129666"/>
                    <a:pt x="764900" y="1132896"/>
                  </a:cubicBezTo>
                  <a:cubicBezTo>
                    <a:pt x="733753" y="1136125"/>
                    <a:pt x="707750" y="1116273"/>
                    <a:pt x="700796" y="1079797"/>
                  </a:cubicBezTo>
                  <a:cubicBezTo>
                    <a:pt x="680146" y="963016"/>
                    <a:pt x="645148" y="849217"/>
                    <a:pt x="596593" y="740971"/>
                  </a:cubicBezTo>
                  <a:cubicBezTo>
                    <a:pt x="483894" y="490452"/>
                    <a:pt x="299230" y="278889"/>
                    <a:pt x="65955" y="133041"/>
                  </a:cubicBezTo>
                  <a:cubicBezTo>
                    <a:pt x="53953" y="125347"/>
                    <a:pt x="41476" y="118413"/>
                    <a:pt x="29855" y="110149"/>
                  </a:cubicBezTo>
                  <a:cubicBezTo>
                    <a:pt x="-53" y="88776"/>
                    <a:pt x="-8245" y="57905"/>
                    <a:pt x="8710" y="29788"/>
                  </a:cubicBezTo>
                  <a:cubicBezTo>
                    <a:pt x="23046" y="2572"/>
                    <a:pt x="56791" y="-7900"/>
                    <a:pt x="84081" y="6397"/>
                  </a:cubicBezTo>
                  <a:cubicBezTo>
                    <a:pt x="86913" y="7881"/>
                    <a:pt x="89613" y="9605"/>
                    <a:pt x="92149" y="11550"/>
                  </a:cubicBezTo>
                  <a:cubicBezTo>
                    <a:pt x="174731" y="69208"/>
                    <a:pt x="260646" y="124017"/>
                    <a:pt x="335513" y="190794"/>
                  </a:cubicBezTo>
                  <a:cubicBezTo>
                    <a:pt x="591259" y="418768"/>
                    <a:pt x="748707" y="703735"/>
                    <a:pt x="813001" y="1040091"/>
                  </a:cubicBezTo>
                  <a:cubicBezTo>
                    <a:pt x="815001" y="1049970"/>
                    <a:pt x="815953" y="1060894"/>
                    <a:pt x="816906" y="1067543"/>
                  </a:cubicBezTo>
                  <a:close/>
                </a:path>
              </a:pathLst>
            </a:custGeom>
            <a:grp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EF894AA5-F25F-3843-B34D-C2AA15D6D66E}"/>
                </a:ext>
              </a:extLst>
            </p:cNvPr>
            <p:cNvSpPr/>
            <p:nvPr/>
          </p:nvSpPr>
          <p:spPr>
            <a:xfrm>
              <a:off x="5512223" y="4945973"/>
              <a:ext cx="1164039" cy="218285"/>
            </a:xfrm>
            <a:custGeom>
              <a:avLst/>
              <a:gdLst>
                <a:gd name="connsiteX0" fmla="*/ 579490 w 1164039"/>
                <a:gd name="connsiteY0" fmla="*/ 218286 h 218285"/>
                <a:gd name="connsiteX1" fmla="*/ 51900 w 1164039"/>
                <a:gd name="connsiteY1" fmla="*/ 117503 h 218285"/>
                <a:gd name="connsiteX2" fmla="*/ 4275 w 1164039"/>
                <a:gd name="connsiteY2" fmla="*/ 36287 h 218285"/>
                <a:gd name="connsiteX3" fmla="*/ 90857 w 1164039"/>
                <a:gd name="connsiteY3" fmla="*/ 6460 h 218285"/>
                <a:gd name="connsiteX4" fmla="*/ 682836 w 1164039"/>
                <a:gd name="connsiteY4" fmla="*/ 91001 h 218285"/>
                <a:gd name="connsiteX5" fmla="*/ 1041452 w 1164039"/>
                <a:gd name="connsiteY5" fmla="*/ 17859 h 218285"/>
                <a:gd name="connsiteX6" fmla="*/ 1081838 w 1164039"/>
                <a:gd name="connsiteY6" fmla="*/ 3706 h 218285"/>
                <a:gd name="connsiteX7" fmla="*/ 1158991 w 1164039"/>
                <a:gd name="connsiteY7" fmla="*/ 35052 h 218285"/>
                <a:gd name="connsiteX8" fmla="*/ 1130927 w 1164039"/>
                <a:gd name="connsiteY8" fmla="*/ 109491 h 218285"/>
                <a:gd name="connsiteX9" fmla="*/ 1122701 w 1164039"/>
                <a:gd name="connsiteY9" fmla="*/ 112468 h 218285"/>
                <a:gd name="connsiteX10" fmla="*/ 848476 w 1164039"/>
                <a:gd name="connsiteY10" fmla="*/ 187984 h 218285"/>
                <a:gd name="connsiteX11" fmla="*/ 579490 w 1164039"/>
                <a:gd name="connsiteY11" fmla="*/ 218286 h 218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4039" h="218285">
                  <a:moveTo>
                    <a:pt x="579490" y="218286"/>
                  </a:moveTo>
                  <a:cubicBezTo>
                    <a:pt x="399335" y="213220"/>
                    <a:pt x="221180" y="179188"/>
                    <a:pt x="51900" y="117503"/>
                  </a:cubicBezTo>
                  <a:cubicBezTo>
                    <a:pt x="8657" y="101639"/>
                    <a:pt x="-8869" y="71528"/>
                    <a:pt x="4275" y="36287"/>
                  </a:cubicBezTo>
                  <a:cubicBezTo>
                    <a:pt x="16277" y="3896"/>
                    <a:pt x="49900" y="-8833"/>
                    <a:pt x="90857" y="6460"/>
                  </a:cubicBezTo>
                  <a:cubicBezTo>
                    <a:pt x="279790" y="76773"/>
                    <a:pt x="481709" y="105610"/>
                    <a:pt x="682836" y="91001"/>
                  </a:cubicBezTo>
                  <a:cubicBezTo>
                    <a:pt x="805098" y="82588"/>
                    <a:pt x="925695" y="57992"/>
                    <a:pt x="1041452" y="17859"/>
                  </a:cubicBezTo>
                  <a:cubicBezTo>
                    <a:pt x="1054978" y="13205"/>
                    <a:pt x="1068218" y="8360"/>
                    <a:pt x="1081838" y="3706"/>
                  </a:cubicBezTo>
                  <a:cubicBezTo>
                    <a:pt x="1116319" y="-6933"/>
                    <a:pt x="1147370" y="5890"/>
                    <a:pt x="1158991" y="35052"/>
                  </a:cubicBezTo>
                  <a:cubicBezTo>
                    <a:pt x="1171854" y="63336"/>
                    <a:pt x="1159289" y="96664"/>
                    <a:pt x="1130927" y="109491"/>
                  </a:cubicBezTo>
                  <a:cubicBezTo>
                    <a:pt x="1128267" y="110694"/>
                    <a:pt x="1125516" y="111690"/>
                    <a:pt x="1122701" y="112468"/>
                  </a:cubicBezTo>
                  <a:cubicBezTo>
                    <a:pt x="1032023" y="140205"/>
                    <a:pt x="941726" y="169462"/>
                    <a:pt x="848476" y="187984"/>
                  </a:cubicBezTo>
                  <a:cubicBezTo>
                    <a:pt x="760179" y="205177"/>
                    <a:pt x="669501" y="208787"/>
                    <a:pt x="579490" y="218286"/>
                  </a:cubicBezTo>
                  <a:close/>
                </a:path>
              </a:pathLst>
            </a:custGeom>
            <a:grpFill/>
            <a:ln w="9525" cap="flat">
              <a:noFill/>
              <a:prstDash val="solid"/>
              <a:miter/>
            </a:ln>
          </p:spPr>
          <p:txBody>
            <a:bodyPr rtlCol="0" anchor="ctr"/>
            <a:lstStyle/>
            <a:p>
              <a:endParaRPr lang="en-US"/>
            </a:p>
          </p:txBody>
        </p:sp>
      </p:grpSp>
      <p:sp>
        <p:nvSpPr>
          <p:cNvPr id="2" name="Title 1"/>
          <p:cNvSpPr>
            <a:spLocks noGrp="1"/>
          </p:cNvSpPr>
          <p:nvPr>
            <p:ph type="title"/>
          </p:nvPr>
        </p:nvSpPr>
        <p:spPr>
          <a:xfrm>
            <a:off x="596454" y="457200"/>
            <a:ext cx="10968919" cy="524998"/>
          </a:xfrm>
        </p:spPr>
        <p:txBody>
          <a:bodyPr/>
          <a:lstStyle/>
          <a:p>
            <a:r>
              <a:rPr lang="en-AU" b="1" cap="none" dirty="0">
                <a:solidFill>
                  <a:srgbClr val="1F7CB9"/>
                </a:solidFill>
              </a:rPr>
              <a:t>Contributors to the guideline</a:t>
            </a:r>
          </a:p>
        </p:txBody>
      </p:sp>
      <p:sp>
        <p:nvSpPr>
          <p:cNvPr id="4" name="Slide Number Placeholder 3">
            <a:extLst>
              <a:ext uri="{FF2B5EF4-FFF2-40B4-BE49-F238E27FC236}">
                <a16:creationId xmlns:a16="http://schemas.microsoft.com/office/drawing/2014/main" id="{B992073F-8FCA-6647-9F61-8E03A3572780}"/>
              </a:ext>
            </a:extLst>
          </p:cNvPr>
          <p:cNvSpPr>
            <a:spLocks noGrp="1"/>
          </p:cNvSpPr>
          <p:nvPr>
            <p:ph type="sldNum" sz="quarter" idx="11"/>
          </p:nvPr>
        </p:nvSpPr>
        <p:spPr/>
        <p:txBody>
          <a:bodyPr/>
          <a:lstStyle/>
          <a:p>
            <a:fld id="{6809F770-0487-C844-B5CD-7CCE6C86BD15}" type="slidenum">
              <a:rPr lang="en-US" smtClean="0"/>
              <a:pPr/>
              <a:t>14</a:t>
            </a:fld>
            <a:endParaRPr lang="en-US" dirty="0"/>
          </a:p>
        </p:txBody>
      </p:sp>
      <p:grpSp>
        <p:nvGrpSpPr>
          <p:cNvPr id="30" name="Graphic 3">
            <a:extLst>
              <a:ext uri="{FF2B5EF4-FFF2-40B4-BE49-F238E27FC236}">
                <a16:creationId xmlns:a16="http://schemas.microsoft.com/office/drawing/2014/main" id="{02C0BCBC-2C45-074C-A880-53D7C3363EBF}"/>
              </a:ext>
            </a:extLst>
          </p:cNvPr>
          <p:cNvGrpSpPr>
            <a:grpSpLocks noChangeAspect="1"/>
          </p:cNvGrpSpPr>
          <p:nvPr/>
        </p:nvGrpSpPr>
        <p:grpSpPr>
          <a:xfrm>
            <a:off x="8817168" y="2780612"/>
            <a:ext cx="2250954" cy="2135558"/>
            <a:chOff x="4267215" y="1695449"/>
            <a:chExt cx="3656250" cy="3468809"/>
          </a:xfrm>
          <a:solidFill>
            <a:schemeClr val="bg1"/>
          </a:solidFill>
        </p:grpSpPr>
        <p:sp>
          <p:nvSpPr>
            <p:cNvPr id="31" name="Freeform 30">
              <a:extLst>
                <a:ext uri="{FF2B5EF4-FFF2-40B4-BE49-F238E27FC236}">
                  <a16:creationId xmlns:a16="http://schemas.microsoft.com/office/drawing/2014/main" id="{3051B6E9-2D77-4F44-A890-07BF8B5DE6DE}"/>
                </a:ext>
              </a:extLst>
            </p:cNvPr>
            <p:cNvSpPr/>
            <p:nvPr/>
          </p:nvSpPr>
          <p:spPr>
            <a:xfrm>
              <a:off x="6788722" y="4253890"/>
              <a:ext cx="1134743" cy="572683"/>
            </a:xfrm>
            <a:custGeom>
              <a:avLst/>
              <a:gdLst>
                <a:gd name="connsiteX0" fmla="*/ 1134077 w 1134743"/>
                <a:gd name="connsiteY0" fmla="*/ 519204 h 572683"/>
                <a:gd name="connsiteX1" fmla="*/ 1042447 w 1134743"/>
                <a:gd name="connsiteY1" fmla="*/ 572683 h 572683"/>
                <a:gd name="connsiteX2" fmla="*/ 89947 w 1134743"/>
                <a:gd name="connsiteY2" fmla="*/ 572113 h 572683"/>
                <a:gd name="connsiteX3" fmla="*/ 3174 w 1134743"/>
                <a:gd name="connsiteY3" fmla="*/ 467625 h 572683"/>
                <a:gd name="connsiteX4" fmla="*/ 552195 w 1134743"/>
                <a:gd name="connsiteY4" fmla="*/ 184 h 572683"/>
                <a:gd name="connsiteX5" fmla="*/ 1123695 w 1134743"/>
                <a:gd name="connsiteY5" fmla="*/ 436374 h 572683"/>
                <a:gd name="connsiteX6" fmla="*/ 1134744 w 1134743"/>
                <a:gd name="connsiteY6" fmla="*/ 469050 h 572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4743" h="572683">
                  <a:moveTo>
                    <a:pt x="1134077" y="519204"/>
                  </a:moveTo>
                  <a:cubicBezTo>
                    <a:pt x="1115027" y="557200"/>
                    <a:pt x="1085404" y="572778"/>
                    <a:pt x="1042447" y="572683"/>
                  </a:cubicBezTo>
                  <a:cubicBezTo>
                    <a:pt x="724788" y="571828"/>
                    <a:pt x="407129" y="572683"/>
                    <a:pt x="89947" y="572113"/>
                  </a:cubicBezTo>
                  <a:cubicBezTo>
                    <a:pt x="18985" y="572113"/>
                    <a:pt x="-10256" y="536208"/>
                    <a:pt x="3174" y="467625"/>
                  </a:cubicBezTo>
                  <a:cubicBezTo>
                    <a:pt x="55561" y="200041"/>
                    <a:pt x="282352" y="6929"/>
                    <a:pt x="552195" y="184"/>
                  </a:cubicBezTo>
                  <a:cubicBezTo>
                    <a:pt x="822038" y="-6560"/>
                    <a:pt x="1055496" y="172589"/>
                    <a:pt x="1123695" y="436374"/>
                  </a:cubicBezTo>
                  <a:cubicBezTo>
                    <a:pt x="1126553" y="447488"/>
                    <a:pt x="1131029" y="458127"/>
                    <a:pt x="1134744" y="469050"/>
                  </a:cubicBezTo>
                  <a:close/>
                </a:path>
              </a:pathLst>
            </a:custGeom>
            <a:grp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4D5355D0-0588-7548-9058-EBA112A7275C}"/>
                </a:ext>
              </a:extLst>
            </p:cNvPr>
            <p:cNvSpPr/>
            <p:nvPr/>
          </p:nvSpPr>
          <p:spPr>
            <a:xfrm>
              <a:off x="5527433" y="2346499"/>
              <a:ext cx="1133158" cy="572362"/>
            </a:xfrm>
            <a:custGeom>
              <a:avLst/>
              <a:gdLst>
                <a:gd name="connsiteX0" fmla="*/ 562852 w 1133158"/>
                <a:gd name="connsiteY0" fmla="*/ 572220 h 572362"/>
                <a:gd name="connsiteX1" fmla="*/ 95460 w 1133158"/>
                <a:gd name="connsiteY1" fmla="*/ 572220 h 572362"/>
                <a:gd name="connsiteX2" fmla="*/ 3544 w 1133158"/>
                <a:gd name="connsiteY2" fmla="*/ 461937 h 572362"/>
                <a:gd name="connsiteX3" fmla="*/ 564852 w 1133158"/>
                <a:gd name="connsiteY3" fmla="*/ 6 h 572362"/>
                <a:gd name="connsiteX4" fmla="*/ 1129589 w 1133158"/>
                <a:gd name="connsiteY4" fmla="*/ 462127 h 572362"/>
                <a:gd name="connsiteX5" fmla="*/ 1037483 w 1133158"/>
                <a:gd name="connsiteY5" fmla="*/ 572220 h 572362"/>
                <a:gd name="connsiteX6" fmla="*/ 562852 w 1133158"/>
                <a:gd name="connsiteY6" fmla="*/ 572220 h 57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3158" h="572362">
                  <a:moveTo>
                    <a:pt x="562852" y="572220"/>
                  </a:moveTo>
                  <a:cubicBezTo>
                    <a:pt x="407023" y="572220"/>
                    <a:pt x="251226" y="572220"/>
                    <a:pt x="95460" y="572220"/>
                  </a:cubicBezTo>
                  <a:cubicBezTo>
                    <a:pt x="17831" y="572220"/>
                    <a:pt x="-10744" y="537549"/>
                    <a:pt x="3544" y="461937"/>
                  </a:cubicBezTo>
                  <a:cubicBezTo>
                    <a:pt x="53455" y="197868"/>
                    <a:pt x="292342" y="1241"/>
                    <a:pt x="564852" y="6"/>
                  </a:cubicBezTo>
                  <a:cubicBezTo>
                    <a:pt x="837362" y="-1229"/>
                    <a:pt x="1078726" y="195778"/>
                    <a:pt x="1129589" y="462127"/>
                  </a:cubicBezTo>
                  <a:cubicBezTo>
                    <a:pt x="1143972" y="537549"/>
                    <a:pt x="1115207" y="572125"/>
                    <a:pt x="1037483" y="572220"/>
                  </a:cubicBezTo>
                  <a:cubicBezTo>
                    <a:pt x="879304" y="572410"/>
                    <a:pt x="721094" y="572410"/>
                    <a:pt x="562852" y="572220"/>
                  </a:cubicBezTo>
                  <a:close/>
                </a:path>
              </a:pathLst>
            </a:custGeom>
            <a:grp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CD97B206-487B-1C4A-AEE7-391B06AB1137}"/>
                </a:ext>
              </a:extLst>
            </p:cNvPr>
            <p:cNvSpPr/>
            <p:nvPr/>
          </p:nvSpPr>
          <p:spPr>
            <a:xfrm>
              <a:off x="4267215" y="4254527"/>
              <a:ext cx="1133340" cy="571964"/>
            </a:xfrm>
            <a:custGeom>
              <a:avLst/>
              <a:gdLst>
                <a:gd name="connsiteX0" fmla="*/ 562912 w 1133340"/>
                <a:gd name="connsiteY0" fmla="*/ 571856 h 571964"/>
                <a:gd name="connsiteX1" fmla="*/ 95330 w 1133340"/>
                <a:gd name="connsiteY1" fmla="*/ 571856 h 571964"/>
                <a:gd name="connsiteX2" fmla="*/ 4175 w 1133340"/>
                <a:gd name="connsiteY2" fmla="*/ 459579 h 571964"/>
                <a:gd name="connsiteX3" fmla="*/ 577771 w 1133340"/>
                <a:gd name="connsiteY3" fmla="*/ 117 h 571964"/>
                <a:gd name="connsiteX4" fmla="*/ 1131840 w 1133340"/>
                <a:gd name="connsiteY4" fmla="*/ 479242 h 571964"/>
                <a:gd name="connsiteX5" fmla="*/ 1048306 w 1133340"/>
                <a:gd name="connsiteY5" fmla="*/ 571571 h 571964"/>
                <a:gd name="connsiteX6" fmla="*/ 562912 w 1133340"/>
                <a:gd name="connsiteY6" fmla="*/ 571856 h 571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3340" h="571964">
                  <a:moveTo>
                    <a:pt x="562912" y="571856"/>
                  </a:moveTo>
                  <a:cubicBezTo>
                    <a:pt x="406956" y="571856"/>
                    <a:pt x="251095" y="571856"/>
                    <a:pt x="95330" y="571856"/>
                  </a:cubicBezTo>
                  <a:cubicBezTo>
                    <a:pt x="15415" y="571856"/>
                    <a:pt x="-11255" y="538610"/>
                    <a:pt x="4175" y="459579"/>
                  </a:cubicBezTo>
                  <a:cubicBezTo>
                    <a:pt x="57134" y="190001"/>
                    <a:pt x="300974" y="-5487"/>
                    <a:pt x="577771" y="117"/>
                  </a:cubicBezTo>
                  <a:cubicBezTo>
                    <a:pt x="852853" y="5722"/>
                    <a:pt x="1089073" y="209948"/>
                    <a:pt x="1131840" y="479242"/>
                  </a:cubicBezTo>
                  <a:cubicBezTo>
                    <a:pt x="1140794" y="535191"/>
                    <a:pt x="1109266" y="571381"/>
                    <a:pt x="1048306" y="571571"/>
                  </a:cubicBezTo>
                  <a:cubicBezTo>
                    <a:pt x="886476" y="572236"/>
                    <a:pt x="724742" y="571856"/>
                    <a:pt x="562912" y="571856"/>
                  </a:cubicBezTo>
                  <a:close/>
                </a:path>
              </a:pathLst>
            </a:custGeom>
            <a:grp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19F88F1-B9E7-6449-9CAF-07E57BAD9635}"/>
                </a:ext>
              </a:extLst>
            </p:cNvPr>
            <p:cNvSpPr/>
            <p:nvPr/>
          </p:nvSpPr>
          <p:spPr>
            <a:xfrm>
              <a:off x="4543522" y="3603871"/>
              <a:ext cx="579120" cy="577533"/>
            </a:xfrm>
            <a:custGeom>
              <a:avLst/>
              <a:gdLst>
                <a:gd name="connsiteX0" fmla="*/ 579118 w 579120"/>
                <a:gd name="connsiteY0" fmla="*/ 287725 h 577533"/>
                <a:gd name="connsiteX1" fmla="*/ 290605 w 579120"/>
                <a:gd name="connsiteY1" fmla="*/ 577532 h 577533"/>
                <a:gd name="connsiteX2" fmla="*/ 2 w 579120"/>
                <a:gd name="connsiteY2" fmla="*/ 289809 h 577533"/>
                <a:gd name="connsiteX3" fmla="*/ 288515 w 579120"/>
                <a:gd name="connsiteY3" fmla="*/ 2 h 577533"/>
                <a:gd name="connsiteX4" fmla="*/ 290892 w 579120"/>
                <a:gd name="connsiteY4" fmla="*/ 3 h 577533"/>
                <a:gd name="connsiteX5" fmla="*/ 579118 w 579120"/>
                <a:gd name="connsiteY5" fmla="*/ 287725 h 577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120" h="577533">
                  <a:moveTo>
                    <a:pt x="579118" y="287725"/>
                  </a:moveTo>
                  <a:cubicBezTo>
                    <a:pt x="579695" y="447205"/>
                    <a:pt x="450523" y="576956"/>
                    <a:pt x="290605" y="577532"/>
                  </a:cubicBezTo>
                  <a:cubicBezTo>
                    <a:pt x="130686" y="578107"/>
                    <a:pt x="579" y="449289"/>
                    <a:pt x="2" y="289809"/>
                  </a:cubicBezTo>
                  <a:cubicBezTo>
                    <a:pt x="-575" y="130328"/>
                    <a:pt x="128597" y="577"/>
                    <a:pt x="288515" y="2"/>
                  </a:cubicBezTo>
                  <a:cubicBezTo>
                    <a:pt x="289307" y="-1"/>
                    <a:pt x="290100" y="-1"/>
                    <a:pt x="290892" y="3"/>
                  </a:cubicBezTo>
                  <a:cubicBezTo>
                    <a:pt x="449667" y="1245"/>
                    <a:pt x="578030" y="129383"/>
                    <a:pt x="579118" y="287725"/>
                  </a:cubicBezTo>
                  <a:close/>
                </a:path>
              </a:pathLst>
            </a:custGeom>
            <a:grp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1D5AE122-DA6C-B243-92E4-69578F4E4FA8}"/>
                </a:ext>
              </a:extLst>
            </p:cNvPr>
            <p:cNvSpPr/>
            <p:nvPr/>
          </p:nvSpPr>
          <p:spPr>
            <a:xfrm>
              <a:off x="7065429" y="3603860"/>
              <a:ext cx="579120" cy="577543"/>
            </a:xfrm>
            <a:custGeom>
              <a:avLst/>
              <a:gdLst>
                <a:gd name="connsiteX0" fmla="*/ 291109 w 579120"/>
                <a:gd name="connsiteY0" fmla="*/ 14 h 577543"/>
                <a:gd name="connsiteX1" fmla="*/ 579116 w 579120"/>
                <a:gd name="connsiteY1" fmla="*/ 290322 h 577543"/>
                <a:gd name="connsiteX2" fmla="*/ 288011 w 579120"/>
                <a:gd name="connsiteY2" fmla="*/ 577540 h 577543"/>
                <a:gd name="connsiteX3" fmla="*/ 4 w 579120"/>
                <a:gd name="connsiteY3" fmla="*/ 287232 h 577543"/>
                <a:gd name="connsiteX4" fmla="*/ 25 w 579120"/>
                <a:gd name="connsiteY4" fmla="*/ 284982 h 577543"/>
                <a:gd name="connsiteX5" fmla="*/ 290703 w 579120"/>
                <a:gd name="connsiteY5" fmla="*/ 11 h 577543"/>
                <a:gd name="connsiteX6" fmla="*/ 291109 w 579120"/>
                <a:gd name="connsiteY6" fmla="*/ 14 h 577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9120" h="577543">
                  <a:moveTo>
                    <a:pt x="291109" y="14"/>
                  </a:moveTo>
                  <a:cubicBezTo>
                    <a:pt x="451026" y="868"/>
                    <a:pt x="579971" y="130843"/>
                    <a:pt x="579116" y="290322"/>
                  </a:cubicBezTo>
                  <a:cubicBezTo>
                    <a:pt x="578261" y="449801"/>
                    <a:pt x="447928" y="578393"/>
                    <a:pt x="288011" y="577540"/>
                  </a:cubicBezTo>
                  <a:cubicBezTo>
                    <a:pt x="128094" y="576687"/>
                    <a:pt x="-851" y="446711"/>
                    <a:pt x="4" y="287232"/>
                  </a:cubicBezTo>
                  <a:cubicBezTo>
                    <a:pt x="8" y="286482"/>
                    <a:pt x="15" y="285732"/>
                    <a:pt x="25" y="284982"/>
                  </a:cubicBezTo>
                  <a:cubicBezTo>
                    <a:pt x="1385" y="126240"/>
                    <a:pt x="131526" y="-1345"/>
                    <a:pt x="290703" y="11"/>
                  </a:cubicBezTo>
                  <a:cubicBezTo>
                    <a:pt x="290839" y="12"/>
                    <a:pt x="290974" y="13"/>
                    <a:pt x="291109" y="14"/>
                  </a:cubicBezTo>
                  <a:close/>
                </a:path>
              </a:pathLst>
            </a:custGeom>
            <a:grp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D2832AD1-8C2D-8A47-B5B7-639E798240A8}"/>
                </a:ext>
              </a:extLst>
            </p:cNvPr>
            <p:cNvSpPr/>
            <p:nvPr/>
          </p:nvSpPr>
          <p:spPr>
            <a:xfrm>
              <a:off x="5804245" y="1695449"/>
              <a:ext cx="578929" cy="577343"/>
            </a:xfrm>
            <a:custGeom>
              <a:avLst/>
              <a:gdLst>
                <a:gd name="connsiteX0" fmla="*/ 289278 w 578929"/>
                <a:gd name="connsiteY0" fmla="*/ 0 h 577343"/>
                <a:gd name="connsiteX1" fmla="*/ 578930 w 578929"/>
                <a:gd name="connsiteY1" fmla="*/ 288486 h 577343"/>
                <a:gd name="connsiteX2" fmla="*/ 289651 w 578929"/>
                <a:gd name="connsiteY2" fmla="*/ 577343 h 577343"/>
                <a:gd name="connsiteX3" fmla="*/ 0 w 578929"/>
                <a:gd name="connsiteY3" fmla="*/ 288858 h 577343"/>
                <a:gd name="connsiteX4" fmla="*/ 4 w 578929"/>
                <a:gd name="connsiteY4" fmla="*/ 287152 h 577343"/>
                <a:gd name="connsiteX5" fmla="*/ 289278 w 578929"/>
                <a:gd name="connsiteY5" fmla="*/ 0 h 577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8929" h="577343">
                  <a:moveTo>
                    <a:pt x="289278" y="0"/>
                  </a:moveTo>
                  <a:cubicBezTo>
                    <a:pt x="449145" y="-103"/>
                    <a:pt x="578827" y="129057"/>
                    <a:pt x="578930" y="288486"/>
                  </a:cubicBezTo>
                  <a:cubicBezTo>
                    <a:pt x="579033" y="447915"/>
                    <a:pt x="449518" y="577241"/>
                    <a:pt x="289651" y="577343"/>
                  </a:cubicBezTo>
                  <a:cubicBezTo>
                    <a:pt x="129784" y="577446"/>
                    <a:pt x="103" y="448287"/>
                    <a:pt x="0" y="288858"/>
                  </a:cubicBezTo>
                  <a:cubicBezTo>
                    <a:pt x="0" y="288289"/>
                    <a:pt x="1" y="287721"/>
                    <a:pt x="4" y="287152"/>
                  </a:cubicBezTo>
                  <a:cubicBezTo>
                    <a:pt x="946" y="128434"/>
                    <a:pt x="130122" y="206"/>
                    <a:pt x="289278" y="0"/>
                  </a:cubicBezTo>
                  <a:close/>
                </a:path>
              </a:pathLst>
            </a:custGeom>
            <a:grp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32408830-5EE6-C941-A49B-2F08B8C65DD6}"/>
                </a:ext>
              </a:extLst>
            </p:cNvPr>
            <p:cNvSpPr/>
            <p:nvPr/>
          </p:nvSpPr>
          <p:spPr>
            <a:xfrm>
              <a:off x="4592097" y="2337128"/>
              <a:ext cx="824284" cy="1132727"/>
            </a:xfrm>
            <a:custGeom>
              <a:avLst/>
              <a:gdLst>
                <a:gd name="connsiteX0" fmla="*/ 0 w 824284"/>
                <a:gd name="connsiteY0" fmla="*/ 1066129 h 1132727"/>
                <a:gd name="connsiteX1" fmla="*/ 80581 w 824284"/>
                <a:gd name="connsiteY1" fmla="*/ 790661 h 1132727"/>
                <a:gd name="connsiteX2" fmla="*/ 712565 w 824284"/>
                <a:gd name="connsiteY2" fmla="*/ 21250 h 1132727"/>
                <a:gd name="connsiteX3" fmla="*/ 733997 w 824284"/>
                <a:gd name="connsiteY3" fmla="*/ 8521 h 1132727"/>
                <a:gd name="connsiteX4" fmla="*/ 815150 w 824284"/>
                <a:gd name="connsiteY4" fmla="*/ 27519 h 1132727"/>
                <a:gd name="connsiteX5" fmla="*/ 795433 w 824284"/>
                <a:gd name="connsiteY5" fmla="*/ 108260 h 1132727"/>
                <a:gd name="connsiteX6" fmla="*/ 623983 w 824284"/>
                <a:gd name="connsiteY6" fmla="*/ 228896 h 1132727"/>
                <a:gd name="connsiteX7" fmla="*/ 130207 w 824284"/>
                <a:gd name="connsiteY7" fmla="*/ 1049886 h 1132727"/>
                <a:gd name="connsiteX8" fmla="*/ 123253 w 824284"/>
                <a:gd name="connsiteY8" fmla="*/ 1084747 h 1132727"/>
                <a:gd name="connsiteX9" fmla="*/ 57436 w 824284"/>
                <a:gd name="connsiteY9" fmla="*/ 1132241 h 1132727"/>
                <a:gd name="connsiteX10" fmla="*/ 0 w 824284"/>
                <a:gd name="connsiteY10" fmla="*/ 1066129 h 1132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24284" h="1132727">
                  <a:moveTo>
                    <a:pt x="0" y="1066129"/>
                  </a:moveTo>
                  <a:cubicBezTo>
                    <a:pt x="26575" y="974180"/>
                    <a:pt x="47625" y="880141"/>
                    <a:pt x="80581" y="790661"/>
                  </a:cubicBezTo>
                  <a:cubicBezTo>
                    <a:pt x="201549" y="461809"/>
                    <a:pt x="414719" y="206668"/>
                    <a:pt x="712565" y="21250"/>
                  </a:cubicBezTo>
                  <a:cubicBezTo>
                    <a:pt x="719614" y="16880"/>
                    <a:pt x="726567" y="12321"/>
                    <a:pt x="733997" y="8521"/>
                  </a:cubicBezTo>
                  <a:cubicBezTo>
                    <a:pt x="765905" y="-7817"/>
                    <a:pt x="798100" y="-218"/>
                    <a:pt x="815150" y="27519"/>
                  </a:cubicBezTo>
                  <a:cubicBezTo>
                    <a:pt x="832199" y="55256"/>
                    <a:pt x="825246" y="87267"/>
                    <a:pt x="795433" y="108260"/>
                  </a:cubicBezTo>
                  <a:cubicBezTo>
                    <a:pt x="738283" y="148630"/>
                    <a:pt x="677704" y="184821"/>
                    <a:pt x="623983" y="228896"/>
                  </a:cubicBezTo>
                  <a:cubicBezTo>
                    <a:pt x="361093" y="443318"/>
                    <a:pt x="196501" y="716981"/>
                    <a:pt x="130207" y="1049886"/>
                  </a:cubicBezTo>
                  <a:cubicBezTo>
                    <a:pt x="127825" y="1061570"/>
                    <a:pt x="126206" y="1073348"/>
                    <a:pt x="123253" y="1084747"/>
                  </a:cubicBezTo>
                  <a:cubicBezTo>
                    <a:pt x="117323" y="1115421"/>
                    <a:pt x="88506" y="1136216"/>
                    <a:pt x="57436" y="1132241"/>
                  </a:cubicBezTo>
                  <a:cubicBezTo>
                    <a:pt x="26194" y="1127302"/>
                    <a:pt x="6668" y="1102225"/>
                    <a:pt x="0" y="1066129"/>
                  </a:cubicBezTo>
                  <a:close/>
                </a:path>
              </a:pathLst>
            </a:custGeom>
            <a:grp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52A96043-AF9A-4249-9CB5-F4522EF67DED}"/>
                </a:ext>
              </a:extLst>
            </p:cNvPr>
            <p:cNvSpPr/>
            <p:nvPr/>
          </p:nvSpPr>
          <p:spPr>
            <a:xfrm>
              <a:off x="6771470" y="2336284"/>
              <a:ext cx="816905" cy="1133236"/>
            </a:xfrm>
            <a:custGeom>
              <a:avLst/>
              <a:gdLst>
                <a:gd name="connsiteX0" fmla="*/ 816906 w 816905"/>
                <a:gd name="connsiteY0" fmla="*/ 1067543 h 1133236"/>
                <a:gd name="connsiteX1" fmla="*/ 764900 w 816905"/>
                <a:gd name="connsiteY1" fmla="*/ 1132896 h 1133236"/>
                <a:gd name="connsiteX2" fmla="*/ 700796 w 816905"/>
                <a:gd name="connsiteY2" fmla="*/ 1079797 h 1133236"/>
                <a:gd name="connsiteX3" fmla="*/ 596593 w 816905"/>
                <a:gd name="connsiteY3" fmla="*/ 740971 h 1133236"/>
                <a:gd name="connsiteX4" fmla="*/ 65955 w 816905"/>
                <a:gd name="connsiteY4" fmla="*/ 133041 h 1133236"/>
                <a:gd name="connsiteX5" fmla="*/ 29855 w 816905"/>
                <a:gd name="connsiteY5" fmla="*/ 110149 h 1133236"/>
                <a:gd name="connsiteX6" fmla="*/ 8710 w 816905"/>
                <a:gd name="connsiteY6" fmla="*/ 29788 h 1133236"/>
                <a:gd name="connsiteX7" fmla="*/ 84081 w 816905"/>
                <a:gd name="connsiteY7" fmla="*/ 6397 h 1133236"/>
                <a:gd name="connsiteX8" fmla="*/ 92149 w 816905"/>
                <a:gd name="connsiteY8" fmla="*/ 11550 h 1133236"/>
                <a:gd name="connsiteX9" fmla="*/ 335513 w 816905"/>
                <a:gd name="connsiteY9" fmla="*/ 190794 h 1133236"/>
                <a:gd name="connsiteX10" fmla="*/ 813001 w 816905"/>
                <a:gd name="connsiteY10" fmla="*/ 1040091 h 1133236"/>
                <a:gd name="connsiteX11" fmla="*/ 816906 w 816905"/>
                <a:gd name="connsiteY11" fmla="*/ 1067543 h 113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6905" h="1133236">
                  <a:moveTo>
                    <a:pt x="816906" y="1067543"/>
                  </a:moveTo>
                  <a:cubicBezTo>
                    <a:pt x="816906" y="1104874"/>
                    <a:pt x="796046" y="1129666"/>
                    <a:pt x="764900" y="1132896"/>
                  </a:cubicBezTo>
                  <a:cubicBezTo>
                    <a:pt x="733753" y="1136125"/>
                    <a:pt x="707750" y="1116273"/>
                    <a:pt x="700796" y="1079797"/>
                  </a:cubicBezTo>
                  <a:cubicBezTo>
                    <a:pt x="680146" y="963016"/>
                    <a:pt x="645148" y="849217"/>
                    <a:pt x="596593" y="740971"/>
                  </a:cubicBezTo>
                  <a:cubicBezTo>
                    <a:pt x="483894" y="490452"/>
                    <a:pt x="299230" y="278889"/>
                    <a:pt x="65955" y="133041"/>
                  </a:cubicBezTo>
                  <a:cubicBezTo>
                    <a:pt x="53953" y="125347"/>
                    <a:pt x="41476" y="118413"/>
                    <a:pt x="29855" y="110149"/>
                  </a:cubicBezTo>
                  <a:cubicBezTo>
                    <a:pt x="-53" y="88776"/>
                    <a:pt x="-8245" y="57905"/>
                    <a:pt x="8710" y="29788"/>
                  </a:cubicBezTo>
                  <a:cubicBezTo>
                    <a:pt x="23046" y="2572"/>
                    <a:pt x="56791" y="-7900"/>
                    <a:pt x="84081" y="6397"/>
                  </a:cubicBezTo>
                  <a:cubicBezTo>
                    <a:pt x="86913" y="7881"/>
                    <a:pt x="89613" y="9605"/>
                    <a:pt x="92149" y="11550"/>
                  </a:cubicBezTo>
                  <a:cubicBezTo>
                    <a:pt x="174731" y="69208"/>
                    <a:pt x="260646" y="124017"/>
                    <a:pt x="335513" y="190794"/>
                  </a:cubicBezTo>
                  <a:cubicBezTo>
                    <a:pt x="591259" y="418768"/>
                    <a:pt x="748707" y="703735"/>
                    <a:pt x="813001" y="1040091"/>
                  </a:cubicBezTo>
                  <a:cubicBezTo>
                    <a:pt x="815001" y="1049970"/>
                    <a:pt x="815953" y="1060894"/>
                    <a:pt x="816906" y="1067543"/>
                  </a:cubicBezTo>
                  <a:close/>
                </a:path>
              </a:pathLst>
            </a:custGeom>
            <a:grp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9B947069-EB0A-BC40-9E76-A0532651AAE9}"/>
                </a:ext>
              </a:extLst>
            </p:cNvPr>
            <p:cNvSpPr/>
            <p:nvPr/>
          </p:nvSpPr>
          <p:spPr>
            <a:xfrm>
              <a:off x="5512223" y="4945973"/>
              <a:ext cx="1164039" cy="218285"/>
            </a:xfrm>
            <a:custGeom>
              <a:avLst/>
              <a:gdLst>
                <a:gd name="connsiteX0" fmla="*/ 579490 w 1164039"/>
                <a:gd name="connsiteY0" fmla="*/ 218286 h 218285"/>
                <a:gd name="connsiteX1" fmla="*/ 51900 w 1164039"/>
                <a:gd name="connsiteY1" fmla="*/ 117503 h 218285"/>
                <a:gd name="connsiteX2" fmla="*/ 4275 w 1164039"/>
                <a:gd name="connsiteY2" fmla="*/ 36287 h 218285"/>
                <a:gd name="connsiteX3" fmla="*/ 90857 w 1164039"/>
                <a:gd name="connsiteY3" fmla="*/ 6460 h 218285"/>
                <a:gd name="connsiteX4" fmla="*/ 682836 w 1164039"/>
                <a:gd name="connsiteY4" fmla="*/ 91001 h 218285"/>
                <a:gd name="connsiteX5" fmla="*/ 1041452 w 1164039"/>
                <a:gd name="connsiteY5" fmla="*/ 17859 h 218285"/>
                <a:gd name="connsiteX6" fmla="*/ 1081838 w 1164039"/>
                <a:gd name="connsiteY6" fmla="*/ 3706 h 218285"/>
                <a:gd name="connsiteX7" fmla="*/ 1158991 w 1164039"/>
                <a:gd name="connsiteY7" fmla="*/ 35052 h 218285"/>
                <a:gd name="connsiteX8" fmla="*/ 1130927 w 1164039"/>
                <a:gd name="connsiteY8" fmla="*/ 109491 h 218285"/>
                <a:gd name="connsiteX9" fmla="*/ 1122701 w 1164039"/>
                <a:gd name="connsiteY9" fmla="*/ 112468 h 218285"/>
                <a:gd name="connsiteX10" fmla="*/ 848476 w 1164039"/>
                <a:gd name="connsiteY10" fmla="*/ 187984 h 218285"/>
                <a:gd name="connsiteX11" fmla="*/ 579490 w 1164039"/>
                <a:gd name="connsiteY11" fmla="*/ 218286 h 218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4039" h="218285">
                  <a:moveTo>
                    <a:pt x="579490" y="218286"/>
                  </a:moveTo>
                  <a:cubicBezTo>
                    <a:pt x="399335" y="213220"/>
                    <a:pt x="221180" y="179188"/>
                    <a:pt x="51900" y="117503"/>
                  </a:cubicBezTo>
                  <a:cubicBezTo>
                    <a:pt x="8657" y="101639"/>
                    <a:pt x="-8869" y="71528"/>
                    <a:pt x="4275" y="36287"/>
                  </a:cubicBezTo>
                  <a:cubicBezTo>
                    <a:pt x="16277" y="3896"/>
                    <a:pt x="49900" y="-8833"/>
                    <a:pt x="90857" y="6460"/>
                  </a:cubicBezTo>
                  <a:cubicBezTo>
                    <a:pt x="279790" y="76773"/>
                    <a:pt x="481709" y="105610"/>
                    <a:pt x="682836" y="91001"/>
                  </a:cubicBezTo>
                  <a:cubicBezTo>
                    <a:pt x="805098" y="82588"/>
                    <a:pt x="925695" y="57992"/>
                    <a:pt x="1041452" y="17859"/>
                  </a:cubicBezTo>
                  <a:cubicBezTo>
                    <a:pt x="1054978" y="13205"/>
                    <a:pt x="1068218" y="8360"/>
                    <a:pt x="1081838" y="3706"/>
                  </a:cubicBezTo>
                  <a:cubicBezTo>
                    <a:pt x="1116319" y="-6933"/>
                    <a:pt x="1147370" y="5890"/>
                    <a:pt x="1158991" y="35052"/>
                  </a:cubicBezTo>
                  <a:cubicBezTo>
                    <a:pt x="1171854" y="63336"/>
                    <a:pt x="1159289" y="96664"/>
                    <a:pt x="1130927" y="109491"/>
                  </a:cubicBezTo>
                  <a:cubicBezTo>
                    <a:pt x="1128267" y="110694"/>
                    <a:pt x="1125516" y="111690"/>
                    <a:pt x="1122701" y="112468"/>
                  </a:cubicBezTo>
                  <a:cubicBezTo>
                    <a:pt x="1032023" y="140205"/>
                    <a:pt x="941726" y="169462"/>
                    <a:pt x="848476" y="187984"/>
                  </a:cubicBezTo>
                  <a:cubicBezTo>
                    <a:pt x="760179" y="205177"/>
                    <a:pt x="669501" y="208787"/>
                    <a:pt x="579490" y="218286"/>
                  </a:cubicBezTo>
                  <a:close/>
                </a:path>
              </a:pathLst>
            </a:custGeom>
            <a:grpFill/>
            <a:ln w="9525" cap="flat">
              <a:noFill/>
              <a:prstDash val="solid"/>
              <a:miter/>
            </a:ln>
          </p:spPr>
          <p:txBody>
            <a:bodyPr rtlCol="0" anchor="ctr"/>
            <a:lstStyle/>
            <a:p>
              <a:endParaRPr lang="en-US"/>
            </a:p>
          </p:txBody>
        </p:sp>
      </p:grpSp>
      <p:sp>
        <p:nvSpPr>
          <p:cNvPr id="40" name="Content Placeholder 3">
            <a:extLst>
              <a:ext uri="{FF2B5EF4-FFF2-40B4-BE49-F238E27FC236}">
                <a16:creationId xmlns:a16="http://schemas.microsoft.com/office/drawing/2014/main" id="{9517C9A4-9866-0E42-A87D-022C05DCA81F}"/>
              </a:ext>
            </a:extLst>
          </p:cNvPr>
          <p:cNvSpPr>
            <a:spLocks noGrp="1"/>
          </p:cNvSpPr>
          <p:nvPr>
            <p:ph idx="1"/>
          </p:nvPr>
        </p:nvSpPr>
        <p:spPr>
          <a:xfrm>
            <a:off x="596021" y="1376083"/>
            <a:ext cx="6384882" cy="4649717"/>
          </a:xfrm>
        </p:spPr>
        <p:txBody>
          <a:bodyPr/>
          <a:lstStyle/>
          <a:p>
            <a:pPr lvl="2"/>
            <a:r>
              <a:rPr lang="en-US" sz="2000" b="1" dirty="0">
                <a:solidFill>
                  <a:srgbClr val="1F7CB9"/>
                </a:solidFill>
              </a:rPr>
              <a:t>WHO Steering Group</a:t>
            </a:r>
          </a:p>
          <a:p>
            <a:pPr lvl="2"/>
            <a:r>
              <a:rPr lang="en-US" sz="1500" dirty="0">
                <a:solidFill>
                  <a:schemeClr val="tx1">
                    <a:lumMod val="75000"/>
                    <a:lumOff val="25000"/>
                  </a:schemeClr>
                </a:solidFill>
                <a:latin typeface="+mn-lt"/>
              </a:rPr>
              <a:t>Staff members from the </a:t>
            </a:r>
            <a:r>
              <a:rPr lang="en-AU" sz="1500" dirty="0">
                <a:solidFill>
                  <a:schemeClr val="tx1">
                    <a:lumMod val="75000"/>
                    <a:lumOff val="25000"/>
                  </a:schemeClr>
                </a:solidFill>
                <a:latin typeface="+mn-lt"/>
              </a:rPr>
              <a:t>Departments of Maternal, Newborn, Child and Adolescent Health and Ageing (MCA), Mental Health and Substance Use (MSD), Nutrition and Food Safety (NFS), and Sexual and Reproductive Health and Research (SHR); </a:t>
            </a:r>
            <a:r>
              <a:rPr lang="en-US" sz="1500" dirty="0">
                <a:solidFill>
                  <a:schemeClr val="tx1">
                    <a:lumMod val="75000"/>
                    <a:lumOff val="25000"/>
                  </a:schemeClr>
                </a:solidFill>
                <a:latin typeface="+mn-lt"/>
              </a:rPr>
              <a:t>who managed the guideline development process.  </a:t>
            </a:r>
          </a:p>
          <a:p>
            <a:pPr lvl="2"/>
            <a:r>
              <a:rPr lang="en-US" sz="2000" b="1" dirty="0">
                <a:solidFill>
                  <a:srgbClr val="1F7CB9"/>
                </a:solidFill>
              </a:rPr>
              <a:t>Guideline Development Group </a:t>
            </a:r>
          </a:p>
          <a:p>
            <a:pPr lvl="2"/>
            <a:r>
              <a:rPr lang="en-AU" sz="1500" dirty="0">
                <a:solidFill>
                  <a:schemeClr val="tx1">
                    <a:lumMod val="75000"/>
                    <a:lumOff val="25000"/>
                  </a:schemeClr>
                </a:solidFill>
                <a:latin typeface="+mn-lt"/>
              </a:rPr>
              <a:t>A diverse group of 21 </a:t>
            </a:r>
            <a:r>
              <a:rPr lang="en-US" sz="1500" dirty="0">
                <a:solidFill>
                  <a:schemeClr val="tx1">
                    <a:lumMod val="75000"/>
                    <a:lumOff val="25000"/>
                  </a:schemeClr>
                </a:solidFill>
                <a:latin typeface="+mn-lt"/>
              </a:rPr>
              <a:t>external experts and stakeholders from the six WHO regions with </a:t>
            </a:r>
            <a:r>
              <a:rPr lang="en-AU" sz="1500" dirty="0">
                <a:solidFill>
                  <a:schemeClr val="tx1">
                    <a:lumMod val="75000"/>
                    <a:lumOff val="25000"/>
                  </a:schemeClr>
                </a:solidFill>
                <a:latin typeface="+mn-lt"/>
              </a:rPr>
              <a:t>expertise in research, clinical practice, policy and programmes, guideline development methods relating to postnatal care practices and service delivery, and patient/consumer representatives. </a:t>
            </a:r>
          </a:p>
          <a:p>
            <a:pPr lvl="2"/>
            <a:r>
              <a:rPr lang="en-AU" sz="1500" dirty="0">
                <a:solidFill>
                  <a:schemeClr val="tx1">
                    <a:lumMod val="75000"/>
                    <a:lumOff val="25000"/>
                  </a:schemeClr>
                </a:solidFill>
                <a:latin typeface="+mn-lt"/>
              </a:rPr>
              <a:t>Members were identified in a way that ensures geographic representation and gender balance and had no important conflicts of interest. </a:t>
            </a:r>
            <a:endParaRPr lang="en-US" sz="1500" dirty="0">
              <a:solidFill>
                <a:schemeClr val="tx1">
                  <a:lumMod val="75000"/>
                  <a:lumOff val="25000"/>
                </a:schemeClr>
              </a:solidFill>
              <a:latin typeface="+mn-lt"/>
            </a:endParaRPr>
          </a:p>
        </p:txBody>
      </p:sp>
    </p:spTree>
    <p:extLst>
      <p:ext uri="{BB962C8B-B14F-4D97-AF65-F5344CB8AC3E}">
        <p14:creationId xmlns:p14="http://schemas.microsoft.com/office/powerpoint/2010/main" val="4052038216"/>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93FEC07-724B-4F4D-8987-66A319385C43}"/>
              </a:ext>
            </a:extLst>
          </p:cNvPr>
          <p:cNvPicPr>
            <a:picLocks noChangeAspect="1"/>
          </p:cNvPicPr>
          <p:nvPr/>
        </p:nvPicPr>
        <p:blipFill>
          <a:blip r:embed="rId2"/>
          <a:stretch>
            <a:fillRect/>
          </a:stretch>
        </p:blipFill>
        <p:spPr>
          <a:xfrm>
            <a:off x="6534852" y="0"/>
            <a:ext cx="6604000" cy="6858000"/>
          </a:xfrm>
          <a:prstGeom prst="rect">
            <a:avLst/>
          </a:prstGeom>
        </p:spPr>
      </p:pic>
      <p:grpSp>
        <p:nvGrpSpPr>
          <p:cNvPr id="20" name="Graphic 3">
            <a:extLst>
              <a:ext uri="{FF2B5EF4-FFF2-40B4-BE49-F238E27FC236}">
                <a16:creationId xmlns:a16="http://schemas.microsoft.com/office/drawing/2014/main" id="{91EC70EA-022A-7C4F-80D1-0ABDA64C32D7}"/>
              </a:ext>
            </a:extLst>
          </p:cNvPr>
          <p:cNvGrpSpPr>
            <a:grpSpLocks noChangeAspect="1"/>
          </p:cNvGrpSpPr>
          <p:nvPr/>
        </p:nvGrpSpPr>
        <p:grpSpPr>
          <a:xfrm>
            <a:off x="6783438" y="267537"/>
            <a:ext cx="6316406" cy="5992586"/>
            <a:chOff x="4267215" y="1695449"/>
            <a:chExt cx="3656250" cy="3468809"/>
          </a:xfrm>
          <a:solidFill>
            <a:schemeClr val="bg1"/>
          </a:solidFill>
        </p:grpSpPr>
        <p:sp>
          <p:nvSpPr>
            <p:cNvPr id="21" name="Freeform 20">
              <a:extLst>
                <a:ext uri="{FF2B5EF4-FFF2-40B4-BE49-F238E27FC236}">
                  <a16:creationId xmlns:a16="http://schemas.microsoft.com/office/drawing/2014/main" id="{88CA7118-B0AC-894D-A4A8-88EFA96F16CA}"/>
                </a:ext>
              </a:extLst>
            </p:cNvPr>
            <p:cNvSpPr/>
            <p:nvPr/>
          </p:nvSpPr>
          <p:spPr>
            <a:xfrm>
              <a:off x="6788722" y="4253890"/>
              <a:ext cx="1134743" cy="572683"/>
            </a:xfrm>
            <a:custGeom>
              <a:avLst/>
              <a:gdLst>
                <a:gd name="connsiteX0" fmla="*/ 1134077 w 1134743"/>
                <a:gd name="connsiteY0" fmla="*/ 519204 h 572683"/>
                <a:gd name="connsiteX1" fmla="*/ 1042447 w 1134743"/>
                <a:gd name="connsiteY1" fmla="*/ 572683 h 572683"/>
                <a:gd name="connsiteX2" fmla="*/ 89947 w 1134743"/>
                <a:gd name="connsiteY2" fmla="*/ 572113 h 572683"/>
                <a:gd name="connsiteX3" fmla="*/ 3174 w 1134743"/>
                <a:gd name="connsiteY3" fmla="*/ 467625 h 572683"/>
                <a:gd name="connsiteX4" fmla="*/ 552195 w 1134743"/>
                <a:gd name="connsiteY4" fmla="*/ 184 h 572683"/>
                <a:gd name="connsiteX5" fmla="*/ 1123695 w 1134743"/>
                <a:gd name="connsiteY5" fmla="*/ 436374 h 572683"/>
                <a:gd name="connsiteX6" fmla="*/ 1134744 w 1134743"/>
                <a:gd name="connsiteY6" fmla="*/ 469050 h 572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4743" h="572683">
                  <a:moveTo>
                    <a:pt x="1134077" y="519204"/>
                  </a:moveTo>
                  <a:cubicBezTo>
                    <a:pt x="1115027" y="557200"/>
                    <a:pt x="1085404" y="572778"/>
                    <a:pt x="1042447" y="572683"/>
                  </a:cubicBezTo>
                  <a:cubicBezTo>
                    <a:pt x="724788" y="571828"/>
                    <a:pt x="407129" y="572683"/>
                    <a:pt x="89947" y="572113"/>
                  </a:cubicBezTo>
                  <a:cubicBezTo>
                    <a:pt x="18985" y="572113"/>
                    <a:pt x="-10256" y="536208"/>
                    <a:pt x="3174" y="467625"/>
                  </a:cubicBezTo>
                  <a:cubicBezTo>
                    <a:pt x="55561" y="200041"/>
                    <a:pt x="282352" y="6929"/>
                    <a:pt x="552195" y="184"/>
                  </a:cubicBezTo>
                  <a:cubicBezTo>
                    <a:pt x="822038" y="-6560"/>
                    <a:pt x="1055496" y="172589"/>
                    <a:pt x="1123695" y="436374"/>
                  </a:cubicBezTo>
                  <a:cubicBezTo>
                    <a:pt x="1126553" y="447488"/>
                    <a:pt x="1131029" y="458127"/>
                    <a:pt x="1134744" y="469050"/>
                  </a:cubicBezTo>
                  <a:close/>
                </a:path>
              </a:pathLst>
            </a:custGeom>
            <a:grp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1CA70149-5AE6-EF41-8323-D970714CE538}"/>
                </a:ext>
              </a:extLst>
            </p:cNvPr>
            <p:cNvSpPr/>
            <p:nvPr/>
          </p:nvSpPr>
          <p:spPr>
            <a:xfrm>
              <a:off x="5527433" y="2346499"/>
              <a:ext cx="1133158" cy="572362"/>
            </a:xfrm>
            <a:custGeom>
              <a:avLst/>
              <a:gdLst>
                <a:gd name="connsiteX0" fmla="*/ 562852 w 1133158"/>
                <a:gd name="connsiteY0" fmla="*/ 572220 h 572362"/>
                <a:gd name="connsiteX1" fmla="*/ 95460 w 1133158"/>
                <a:gd name="connsiteY1" fmla="*/ 572220 h 572362"/>
                <a:gd name="connsiteX2" fmla="*/ 3544 w 1133158"/>
                <a:gd name="connsiteY2" fmla="*/ 461937 h 572362"/>
                <a:gd name="connsiteX3" fmla="*/ 564852 w 1133158"/>
                <a:gd name="connsiteY3" fmla="*/ 6 h 572362"/>
                <a:gd name="connsiteX4" fmla="*/ 1129589 w 1133158"/>
                <a:gd name="connsiteY4" fmla="*/ 462127 h 572362"/>
                <a:gd name="connsiteX5" fmla="*/ 1037483 w 1133158"/>
                <a:gd name="connsiteY5" fmla="*/ 572220 h 572362"/>
                <a:gd name="connsiteX6" fmla="*/ 562852 w 1133158"/>
                <a:gd name="connsiteY6" fmla="*/ 572220 h 57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3158" h="572362">
                  <a:moveTo>
                    <a:pt x="562852" y="572220"/>
                  </a:moveTo>
                  <a:cubicBezTo>
                    <a:pt x="407023" y="572220"/>
                    <a:pt x="251226" y="572220"/>
                    <a:pt x="95460" y="572220"/>
                  </a:cubicBezTo>
                  <a:cubicBezTo>
                    <a:pt x="17831" y="572220"/>
                    <a:pt x="-10744" y="537549"/>
                    <a:pt x="3544" y="461937"/>
                  </a:cubicBezTo>
                  <a:cubicBezTo>
                    <a:pt x="53455" y="197868"/>
                    <a:pt x="292342" y="1241"/>
                    <a:pt x="564852" y="6"/>
                  </a:cubicBezTo>
                  <a:cubicBezTo>
                    <a:pt x="837362" y="-1229"/>
                    <a:pt x="1078726" y="195778"/>
                    <a:pt x="1129589" y="462127"/>
                  </a:cubicBezTo>
                  <a:cubicBezTo>
                    <a:pt x="1143972" y="537549"/>
                    <a:pt x="1115207" y="572125"/>
                    <a:pt x="1037483" y="572220"/>
                  </a:cubicBezTo>
                  <a:cubicBezTo>
                    <a:pt x="879304" y="572410"/>
                    <a:pt x="721094" y="572410"/>
                    <a:pt x="562852" y="572220"/>
                  </a:cubicBezTo>
                  <a:close/>
                </a:path>
              </a:pathLst>
            </a:custGeom>
            <a:grp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D692B126-506D-3340-88EA-5CE5DC9ED74C}"/>
                </a:ext>
              </a:extLst>
            </p:cNvPr>
            <p:cNvSpPr/>
            <p:nvPr/>
          </p:nvSpPr>
          <p:spPr>
            <a:xfrm>
              <a:off x="4267215" y="4254527"/>
              <a:ext cx="1133340" cy="571964"/>
            </a:xfrm>
            <a:custGeom>
              <a:avLst/>
              <a:gdLst>
                <a:gd name="connsiteX0" fmla="*/ 562912 w 1133340"/>
                <a:gd name="connsiteY0" fmla="*/ 571856 h 571964"/>
                <a:gd name="connsiteX1" fmla="*/ 95330 w 1133340"/>
                <a:gd name="connsiteY1" fmla="*/ 571856 h 571964"/>
                <a:gd name="connsiteX2" fmla="*/ 4175 w 1133340"/>
                <a:gd name="connsiteY2" fmla="*/ 459579 h 571964"/>
                <a:gd name="connsiteX3" fmla="*/ 577771 w 1133340"/>
                <a:gd name="connsiteY3" fmla="*/ 117 h 571964"/>
                <a:gd name="connsiteX4" fmla="*/ 1131840 w 1133340"/>
                <a:gd name="connsiteY4" fmla="*/ 479242 h 571964"/>
                <a:gd name="connsiteX5" fmla="*/ 1048306 w 1133340"/>
                <a:gd name="connsiteY5" fmla="*/ 571571 h 571964"/>
                <a:gd name="connsiteX6" fmla="*/ 562912 w 1133340"/>
                <a:gd name="connsiteY6" fmla="*/ 571856 h 571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3340" h="571964">
                  <a:moveTo>
                    <a:pt x="562912" y="571856"/>
                  </a:moveTo>
                  <a:cubicBezTo>
                    <a:pt x="406956" y="571856"/>
                    <a:pt x="251095" y="571856"/>
                    <a:pt x="95330" y="571856"/>
                  </a:cubicBezTo>
                  <a:cubicBezTo>
                    <a:pt x="15415" y="571856"/>
                    <a:pt x="-11255" y="538610"/>
                    <a:pt x="4175" y="459579"/>
                  </a:cubicBezTo>
                  <a:cubicBezTo>
                    <a:pt x="57134" y="190001"/>
                    <a:pt x="300974" y="-5487"/>
                    <a:pt x="577771" y="117"/>
                  </a:cubicBezTo>
                  <a:cubicBezTo>
                    <a:pt x="852853" y="5722"/>
                    <a:pt x="1089073" y="209948"/>
                    <a:pt x="1131840" y="479242"/>
                  </a:cubicBezTo>
                  <a:cubicBezTo>
                    <a:pt x="1140794" y="535191"/>
                    <a:pt x="1109266" y="571381"/>
                    <a:pt x="1048306" y="571571"/>
                  </a:cubicBezTo>
                  <a:cubicBezTo>
                    <a:pt x="886476" y="572236"/>
                    <a:pt x="724742" y="571856"/>
                    <a:pt x="562912" y="571856"/>
                  </a:cubicBezTo>
                  <a:close/>
                </a:path>
              </a:pathLst>
            </a:custGeom>
            <a:grpFill/>
            <a:ln w="9525" cap="flat">
              <a:no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4166C584-7D40-3A41-BF85-B8C33559DED9}"/>
                </a:ext>
              </a:extLst>
            </p:cNvPr>
            <p:cNvSpPr/>
            <p:nvPr/>
          </p:nvSpPr>
          <p:spPr>
            <a:xfrm>
              <a:off x="4543522" y="3603871"/>
              <a:ext cx="579120" cy="577533"/>
            </a:xfrm>
            <a:custGeom>
              <a:avLst/>
              <a:gdLst>
                <a:gd name="connsiteX0" fmla="*/ 579118 w 579120"/>
                <a:gd name="connsiteY0" fmla="*/ 287725 h 577533"/>
                <a:gd name="connsiteX1" fmla="*/ 290605 w 579120"/>
                <a:gd name="connsiteY1" fmla="*/ 577532 h 577533"/>
                <a:gd name="connsiteX2" fmla="*/ 2 w 579120"/>
                <a:gd name="connsiteY2" fmla="*/ 289809 h 577533"/>
                <a:gd name="connsiteX3" fmla="*/ 288515 w 579120"/>
                <a:gd name="connsiteY3" fmla="*/ 2 h 577533"/>
                <a:gd name="connsiteX4" fmla="*/ 290892 w 579120"/>
                <a:gd name="connsiteY4" fmla="*/ 3 h 577533"/>
                <a:gd name="connsiteX5" fmla="*/ 579118 w 579120"/>
                <a:gd name="connsiteY5" fmla="*/ 287725 h 577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120" h="577533">
                  <a:moveTo>
                    <a:pt x="579118" y="287725"/>
                  </a:moveTo>
                  <a:cubicBezTo>
                    <a:pt x="579695" y="447205"/>
                    <a:pt x="450523" y="576956"/>
                    <a:pt x="290605" y="577532"/>
                  </a:cubicBezTo>
                  <a:cubicBezTo>
                    <a:pt x="130686" y="578107"/>
                    <a:pt x="579" y="449289"/>
                    <a:pt x="2" y="289809"/>
                  </a:cubicBezTo>
                  <a:cubicBezTo>
                    <a:pt x="-575" y="130328"/>
                    <a:pt x="128597" y="577"/>
                    <a:pt x="288515" y="2"/>
                  </a:cubicBezTo>
                  <a:cubicBezTo>
                    <a:pt x="289307" y="-1"/>
                    <a:pt x="290100" y="-1"/>
                    <a:pt x="290892" y="3"/>
                  </a:cubicBezTo>
                  <a:cubicBezTo>
                    <a:pt x="449667" y="1245"/>
                    <a:pt x="578030" y="129383"/>
                    <a:pt x="579118" y="287725"/>
                  </a:cubicBezTo>
                  <a:close/>
                </a:path>
              </a:pathLst>
            </a:custGeom>
            <a:grp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45861DA4-F37F-3444-BF2D-410D9AC6E261}"/>
                </a:ext>
              </a:extLst>
            </p:cNvPr>
            <p:cNvSpPr/>
            <p:nvPr/>
          </p:nvSpPr>
          <p:spPr>
            <a:xfrm>
              <a:off x="7065429" y="3603860"/>
              <a:ext cx="579120" cy="577543"/>
            </a:xfrm>
            <a:custGeom>
              <a:avLst/>
              <a:gdLst>
                <a:gd name="connsiteX0" fmla="*/ 291109 w 579120"/>
                <a:gd name="connsiteY0" fmla="*/ 14 h 577543"/>
                <a:gd name="connsiteX1" fmla="*/ 579116 w 579120"/>
                <a:gd name="connsiteY1" fmla="*/ 290322 h 577543"/>
                <a:gd name="connsiteX2" fmla="*/ 288011 w 579120"/>
                <a:gd name="connsiteY2" fmla="*/ 577540 h 577543"/>
                <a:gd name="connsiteX3" fmla="*/ 4 w 579120"/>
                <a:gd name="connsiteY3" fmla="*/ 287232 h 577543"/>
                <a:gd name="connsiteX4" fmla="*/ 25 w 579120"/>
                <a:gd name="connsiteY4" fmla="*/ 284982 h 577543"/>
                <a:gd name="connsiteX5" fmla="*/ 290703 w 579120"/>
                <a:gd name="connsiteY5" fmla="*/ 11 h 577543"/>
                <a:gd name="connsiteX6" fmla="*/ 291109 w 579120"/>
                <a:gd name="connsiteY6" fmla="*/ 14 h 577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9120" h="577543">
                  <a:moveTo>
                    <a:pt x="291109" y="14"/>
                  </a:moveTo>
                  <a:cubicBezTo>
                    <a:pt x="451026" y="868"/>
                    <a:pt x="579971" y="130843"/>
                    <a:pt x="579116" y="290322"/>
                  </a:cubicBezTo>
                  <a:cubicBezTo>
                    <a:pt x="578261" y="449801"/>
                    <a:pt x="447928" y="578393"/>
                    <a:pt x="288011" y="577540"/>
                  </a:cubicBezTo>
                  <a:cubicBezTo>
                    <a:pt x="128094" y="576687"/>
                    <a:pt x="-851" y="446711"/>
                    <a:pt x="4" y="287232"/>
                  </a:cubicBezTo>
                  <a:cubicBezTo>
                    <a:pt x="8" y="286482"/>
                    <a:pt x="15" y="285732"/>
                    <a:pt x="25" y="284982"/>
                  </a:cubicBezTo>
                  <a:cubicBezTo>
                    <a:pt x="1385" y="126240"/>
                    <a:pt x="131526" y="-1345"/>
                    <a:pt x="290703" y="11"/>
                  </a:cubicBezTo>
                  <a:cubicBezTo>
                    <a:pt x="290839" y="12"/>
                    <a:pt x="290974" y="13"/>
                    <a:pt x="291109" y="14"/>
                  </a:cubicBezTo>
                  <a:close/>
                </a:path>
              </a:pathLst>
            </a:custGeom>
            <a:grp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573982E3-8D01-EB42-88D8-D0B3D1463148}"/>
                </a:ext>
              </a:extLst>
            </p:cNvPr>
            <p:cNvSpPr/>
            <p:nvPr/>
          </p:nvSpPr>
          <p:spPr>
            <a:xfrm>
              <a:off x="5804245" y="1695449"/>
              <a:ext cx="578929" cy="577343"/>
            </a:xfrm>
            <a:custGeom>
              <a:avLst/>
              <a:gdLst>
                <a:gd name="connsiteX0" fmla="*/ 289278 w 578929"/>
                <a:gd name="connsiteY0" fmla="*/ 0 h 577343"/>
                <a:gd name="connsiteX1" fmla="*/ 578930 w 578929"/>
                <a:gd name="connsiteY1" fmla="*/ 288486 h 577343"/>
                <a:gd name="connsiteX2" fmla="*/ 289651 w 578929"/>
                <a:gd name="connsiteY2" fmla="*/ 577343 h 577343"/>
                <a:gd name="connsiteX3" fmla="*/ 0 w 578929"/>
                <a:gd name="connsiteY3" fmla="*/ 288858 h 577343"/>
                <a:gd name="connsiteX4" fmla="*/ 4 w 578929"/>
                <a:gd name="connsiteY4" fmla="*/ 287152 h 577343"/>
                <a:gd name="connsiteX5" fmla="*/ 289278 w 578929"/>
                <a:gd name="connsiteY5" fmla="*/ 0 h 577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8929" h="577343">
                  <a:moveTo>
                    <a:pt x="289278" y="0"/>
                  </a:moveTo>
                  <a:cubicBezTo>
                    <a:pt x="449145" y="-103"/>
                    <a:pt x="578827" y="129057"/>
                    <a:pt x="578930" y="288486"/>
                  </a:cubicBezTo>
                  <a:cubicBezTo>
                    <a:pt x="579033" y="447915"/>
                    <a:pt x="449518" y="577241"/>
                    <a:pt x="289651" y="577343"/>
                  </a:cubicBezTo>
                  <a:cubicBezTo>
                    <a:pt x="129784" y="577446"/>
                    <a:pt x="103" y="448287"/>
                    <a:pt x="0" y="288858"/>
                  </a:cubicBezTo>
                  <a:cubicBezTo>
                    <a:pt x="0" y="288289"/>
                    <a:pt x="1" y="287721"/>
                    <a:pt x="4" y="287152"/>
                  </a:cubicBezTo>
                  <a:cubicBezTo>
                    <a:pt x="946" y="128434"/>
                    <a:pt x="130122" y="206"/>
                    <a:pt x="289278" y="0"/>
                  </a:cubicBezTo>
                  <a:close/>
                </a:path>
              </a:pathLst>
            </a:custGeom>
            <a:grp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275EE28-C7EA-034C-93EF-9D28CF4E9AC8}"/>
                </a:ext>
              </a:extLst>
            </p:cNvPr>
            <p:cNvSpPr/>
            <p:nvPr/>
          </p:nvSpPr>
          <p:spPr>
            <a:xfrm>
              <a:off x="4592097" y="2337128"/>
              <a:ext cx="824284" cy="1132727"/>
            </a:xfrm>
            <a:custGeom>
              <a:avLst/>
              <a:gdLst>
                <a:gd name="connsiteX0" fmla="*/ 0 w 824284"/>
                <a:gd name="connsiteY0" fmla="*/ 1066129 h 1132727"/>
                <a:gd name="connsiteX1" fmla="*/ 80581 w 824284"/>
                <a:gd name="connsiteY1" fmla="*/ 790661 h 1132727"/>
                <a:gd name="connsiteX2" fmla="*/ 712565 w 824284"/>
                <a:gd name="connsiteY2" fmla="*/ 21250 h 1132727"/>
                <a:gd name="connsiteX3" fmla="*/ 733997 w 824284"/>
                <a:gd name="connsiteY3" fmla="*/ 8521 h 1132727"/>
                <a:gd name="connsiteX4" fmla="*/ 815150 w 824284"/>
                <a:gd name="connsiteY4" fmla="*/ 27519 h 1132727"/>
                <a:gd name="connsiteX5" fmla="*/ 795433 w 824284"/>
                <a:gd name="connsiteY5" fmla="*/ 108260 h 1132727"/>
                <a:gd name="connsiteX6" fmla="*/ 623983 w 824284"/>
                <a:gd name="connsiteY6" fmla="*/ 228896 h 1132727"/>
                <a:gd name="connsiteX7" fmla="*/ 130207 w 824284"/>
                <a:gd name="connsiteY7" fmla="*/ 1049886 h 1132727"/>
                <a:gd name="connsiteX8" fmla="*/ 123253 w 824284"/>
                <a:gd name="connsiteY8" fmla="*/ 1084747 h 1132727"/>
                <a:gd name="connsiteX9" fmla="*/ 57436 w 824284"/>
                <a:gd name="connsiteY9" fmla="*/ 1132241 h 1132727"/>
                <a:gd name="connsiteX10" fmla="*/ 0 w 824284"/>
                <a:gd name="connsiteY10" fmla="*/ 1066129 h 1132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24284" h="1132727">
                  <a:moveTo>
                    <a:pt x="0" y="1066129"/>
                  </a:moveTo>
                  <a:cubicBezTo>
                    <a:pt x="26575" y="974180"/>
                    <a:pt x="47625" y="880141"/>
                    <a:pt x="80581" y="790661"/>
                  </a:cubicBezTo>
                  <a:cubicBezTo>
                    <a:pt x="201549" y="461809"/>
                    <a:pt x="414719" y="206668"/>
                    <a:pt x="712565" y="21250"/>
                  </a:cubicBezTo>
                  <a:cubicBezTo>
                    <a:pt x="719614" y="16880"/>
                    <a:pt x="726567" y="12321"/>
                    <a:pt x="733997" y="8521"/>
                  </a:cubicBezTo>
                  <a:cubicBezTo>
                    <a:pt x="765905" y="-7817"/>
                    <a:pt x="798100" y="-218"/>
                    <a:pt x="815150" y="27519"/>
                  </a:cubicBezTo>
                  <a:cubicBezTo>
                    <a:pt x="832199" y="55256"/>
                    <a:pt x="825246" y="87267"/>
                    <a:pt x="795433" y="108260"/>
                  </a:cubicBezTo>
                  <a:cubicBezTo>
                    <a:pt x="738283" y="148630"/>
                    <a:pt x="677704" y="184821"/>
                    <a:pt x="623983" y="228896"/>
                  </a:cubicBezTo>
                  <a:cubicBezTo>
                    <a:pt x="361093" y="443318"/>
                    <a:pt x="196501" y="716981"/>
                    <a:pt x="130207" y="1049886"/>
                  </a:cubicBezTo>
                  <a:cubicBezTo>
                    <a:pt x="127825" y="1061570"/>
                    <a:pt x="126206" y="1073348"/>
                    <a:pt x="123253" y="1084747"/>
                  </a:cubicBezTo>
                  <a:cubicBezTo>
                    <a:pt x="117323" y="1115421"/>
                    <a:pt x="88506" y="1136216"/>
                    <a:pt x="57436" y="1132241"/>
                  </a:cubicBezTo>
                  <a:cubicBezTo>
                    <a:pt x="26194" y="1127302"/>
                    <a:pt x="6668" y="1102225"/>
                    <a:pt x="0" y="1066129"/>
                  </a:cubicBezTo>
                  <a:close/>
                </a:path>
              </a:pathLst>
            </a:custGeom>
            <a:grp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76AC048D-594D-E244-B80F-359FB73DBF6D}"/>
                </a:ext>
              </a:extLst>
            </p:cNvPr>
            <p:cNvSpPr/>
            <p:nvPr/>
          </p:nvSpPr>
          <p:spPr>
            <a:xfrm>
              <a:off x="6771470" y="2336284"/>
              <a:ext cx="816905" cy="1133236"/>
            </a:xfrm>
            <a:custGeom>
              <a:avLst/>
              <a:gdLst>
                <a:gd name="connsiteX0" fmla="*/ 816906 w 816905"/>
                <a:gd name="connsiteY0" fmla="*/ 1067543 h 1133236"/>
                <a:gd name="connsiteX1" fmla="*/ 764900 w 816905"/>
                <a:gd name="connsiteY1" fmla="*/ 1132896 h 1133236"/>
                <a:gd name="connsiteX2" fmla="*/ 700796 w 816905"/>
                <a:gd name="connsiteY2" fmla="*/ 1079797 h 1133236"/>
                <a:gd name="connsiteX3" fmla="*/ 596593 w 816905"/>
                <a:gd name="connsiteY3" fmla="*/ 740971 h 1133236"/>
                <a:gd name="connsiteX4" fmla="*/ 65955 w 816905"/>
                <a:gd name="connsiteY4" fmla="*/ 133041 h 1133236"/>
                <a:gd name="connsiteX5" fmla="*/ 29855 w 816905"/>
                <a:gd name="connsiteY5" fmla="*/ 110149 h 1133236"/>
                <a:gd name="connsiteX6" fmla="*/ 8710 w 816905"/>
                <a:gd name="connsiteY6" fmla="*/ 29788 h 1133236"/>
                <a:gd name="connsiteX7" fmla="*/ 84081 w 816905"/>
                <a:gd name="connsiteY7" fmla="*/ 6397 h 1133236"/>
                <a:gd name="connsiteX8" fmla="*/ 92149 w 816905"/>
                <a:gd name="connsiteY8" fmla="*/ 11550 h 1133236"/>
                <a:gd name="connsiteX9" fmla="*/ 335513 w 816905"/>
                <a:gd name="connsiteY9" fmla="*/ 190794 h 1133236"/>
                <a:gd name="connsiteX10" fmla="*/ 813001 w 816905"/>
                <a:gd name="connsiteY10" fmla="*/ 1040091 h 1133236"/>
                <a:gd name="connsiteX11" fmla="*/ 816906 w 816905"/>
                <a:gd name="connsiteY11" fmla="*/ 1067543 h 113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6905" h="1133236">
                  <a:moveTo>
                    <a:pt x="816906" y="1067543"/>
                  </a:moveTo>
                  <a:cubicBezTo>
                    <a:pt x="816906" y="1104874"/>
                    <a:pt x="796046" y="1129666"/>
                    <a:pt x="764900" y="1132896"/>
                  </a:cubicBezTo>
                  <a:cubicBezTo>
                    <a:pt x="733753" y="1136125"/>
                    <a:pt x="707750" y="1116273"/>
                    <a:pt x="700796" y="1079797"/>
                  </a:cubicBezTo>
                  <a:cubicBezTo>
                    <a:pt x="680146" y="963016"/>
                    <a:pt x="645148" y="849217"/>
                    <a:pt x="596593" y="740971"/>
                  </a:cubicBezTo>
                  <a:cubicBezTo>
                    <a:pt x="483894" y="490452"/>
                    <a:pt x="299230" y="278889"/>
                    <a:pt x="65955" y="133041"/>
                  </a:cubicBezTo>
                  <a:cubicBezTo>
                    <a:pt x="53953" y="125347"/>
                    <a:pt x="41476" y="118413"/>
                    <a:pt x="29855" y="110149"/>
                  </a:cubicBezTo>
                  <a:cubicBezTo>
                    <a:pt x="-53" y="88776"/>
                    <a:pt x="-8245" y="57905"/>
                    <a:pt x="8710" y="29788"/>
                  </a:cubicBezTo>
                  <a:cubicBezTo>
                    <a:pt x="23046" y="2572"/>
                    <a:pt x="56791" y="-7900"/>
                    <a:pt x="84081" y="6397"/>
                  </a:cubicBezTo>
                  <a:cubicBezTo>
                    <a:pt x="86913" y="7881"/>
                    <a:pt x="89613" y="9605"/>
                    <a:pt x="92149" y="11550"/>
                  </a:cubicBezTo>
                  <a:cubicBezTo>
                    <a:pt x="174731" y="69208"/>
                    <a:pt x="260646" y="124017"/>
                    <a:pt x="335513" y="190794"/>
                  </a:cubicBezTo>
                  <a:cubicBezTo>
                    <a:pt x="591259" y="418768"/>
                    <a:pt x="748707" y="703735"/>
                    <a:pt x="813001" y="1040091"/>
                  </a:cubicBezTo>
                  <a:cubicBezTo>
                    <a:pt x="815001" y="1049970"/>
                    <a:pt x="815953" y="1060894"/>
                    <a:pt x="816906" y="1067543"/>
                  </a:cubicBezTo>
                  <a:close/>
                </a:path>
              </a:pathLst>
            </a:custGeom>
            <a:grp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EF894AA5-F25F-3843-B34D-C2AA15D6D66E}"/>
                </a:ext>
              </a:extLst>
            </p:cNvPr>
            <p:cNvSpPr/>
            <p:nvPr/>
          </p:nvSpPr>
          <p:spPr>
            <a:xfrm>
              <a:off x="5512223" y="4945973"/>
              <a:ext cx="1164039" cy="218285"/>
            </a:xfrm>
            <a:custGeom>
              <a:avLst/>
              <a:gdLst>
                <a:gd name="connsiteX0" fmla="*/ 579490 w 1164039"/>
                <a:gd name="connsiteY0" fmla="*/ 218286 h 218285"/>
                <a:gd name="connsiteX1" fmla="*/ 51900 w 1164039"/>
                <a:gd name="connsiteY1" fmla="*/ 117503 h 218285"/>
                <a:gd name="connsiteX2" fmla="*/ 4275 w 1164039"/>
                <a:gd name="connsiteY2" fmla="*/ 36287 h 218285"/>
                <a:gd name="connsiteX3" fmla="*/ 90857 w 1164039"/>
                <a:gd name="connsiteY3" fmla="*/ 6460 h 218285"/>
                <a:gd name="connsiteX4" fmla="*/ 682836 w 1164039"/>
                <a:gd name="connsiteY4" fmla="*/ 91001 h 218285"/>
                <a:gd name="connsiteX5" fmla="*/ 1041452 w 1164039"/>
                <a:gd name="connsiteY5" fmla="*/ 17859 h 218285"/>
                <a:gd name="connsiteX6" fmla="*/ 1081838 w 1164039"/>
                <a:gd name="connsiteY6" fmla="*/ 3706 h 218285"/>
                <a:gd name="connsiteX7" fmla="*/ 1158991 w 1164039"/>
                <a:gd name="connsiteY7" fmla="*/ 35052 h 218285"/>
                <a:gd name="connsiteX8" fmla="*/ 1130927 w 1164039"/>
                <a:gd name="connsiteY8" fmla="*/ 109491 h 218285"/>
                <a:gd name="connsiteX9" fmla="*/ 1122701 w 1164039"/>
                <a:gd name="connsiteY9" fmla="*/ 112468 h 218285"/>
                <a:gd name="connsiteX10" fmla="*/ 848476 w 1164039"/>
                <a:gd name="connsiteY10" fmla="*/ 187984 h 218285"/>
                <a:gd name="connsiteX11" fmla="*/ 579490 w 1164039"/>
                <a:gd name="connsiteY11" fmla="*/ 218286 h 218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4039" h="218285">
                  <a:moveTo>
                    <a:pt x="579490" y="218286"/>
                  </a:moveTo>
                  <a:cubicBezTo>
                    <a:pt x="399335" y="213220"/>
                    <a:pt x="221180" y="179188"/>
                    <a:pt x="51900" y="117503"/>
                  </a:cubicBezTo>
                  <a:cubicBezTo>
                    <a:pt x="8657" y="101639"/>
                    <a:pt x="-8869" y="71528"/>
                    <a:pt x="4275" y="36287"/>
                  </a:cubicBezTo>
                  <a:cubicBezTo>
                    <a:pt x="16277" y="3896"/>
                    <a:pt x="49900" y="-8833"/>
                    <a:pt x="90857" y="6460"/>
                  </a:cubicBezTo>
                  <a:cubicBezTo>
                    <a:pt x="279790" y="76773"/>
                    <a:pt x="481709" y="105610"/>
                    <a:pt x="682836" y="91001"/>
                  </a:cubicBezTo>
                  <a:cubicBezTo>
                    <a:pt x="805098" y="82588"/>
                    <a:pt x="925695" y="57992"/>
                    <a:pt x="1041452" y="17859"/>
                  </a:cubicBezTo>
                  <a:cubicBezTo>
                    <a:pt x="1054978" y="13205"/>
                    <a:pt x="1068218" y="8360"/>
                    <a:pt x="1081838" y="3706"/>
                  </a:cubicBezTo>
                  <a:cubicBezTo>
                    <a:pt x="1116319" y="-6933"/>
                    <a:pt x="1147370" y="5890"/>
                    <a:pt x="1158991" y="35052"/>
                  </a:cubicBezTo>
                  <a:cubicBezTo>
                    <a:pt x="1171854" y="63336"/>
                    <a:pt x="1159289" y="96664"/>
                    <a:pt x="1130927" y="109491"/>
                  </a:cubicBezTo>
                  <a:cubicBezTo>
                    <a:pt x="1128267" y="110694"/>
                    <a:pt x="1125516" y="111690"/>
                    <a:pt x="1122701" y="112468"/>
                  </a:cubicBezTo>
                  <a:cubicBezTo>
                    <a:pt x="1032023" y="140205"/>
                    <a:pt x="941726" y="169462"/>
                    <a:pt x="848476" y="187984"/>
                  </a:cubicBezTo>
                  <a:cubicBezTo>
                    <a:pt x="760179" y="205177"/>
                    <a:pt x="669501" y="208787"/>
                    <a:pt x="579490" y="218286"/>
                  </a:cubicBezTo>
                  <a:close/>
                </a:path>
              </a:pathLst>
            </a:custGeom>
            <a:grpFill/>
            <a:ln w="9525" cap="flat">
              <a:noFill/>
              <a:prstDash val="solid"/>
              <a:miter/>
            </a:ln>
          </p:spPr>
          <p:txBody>
            <a:bodyPr rtlCol="0" anchor="ctr"/>
            <a:lstStyle/>
            <a:p>
              <a:endParaRPr lang="en-US"/>
            </a:p>
          </p:txBody>
        </p:sp>
      </p:grpSp>
      <p:sp>
        <p:nvSpPr>
          <p:cNvPr id="2" name="Title 1"/>
          <p:cNvSpPr>
            <a:spLocks noGrp="1"/>
          </p:cNvSpPr>
          <p:nvPr>
            <p:ph type="title"/>
          </p:nvPr>
        </p:nvSpPr>
        <p:spPr>
          <a:xfrm>
            <a:off x="596454" y="457200"/>
            <a:ext cx="10968919" cy="524998"/>
          </a:xfrm>
        </p:spPr>
        <p:txBody>
          <a:bodyPr/>
          <a:lstStyle/>
          <a:p>
            <a:r>
              <a:rPr lang="en-AU" b="1" cap="none" dirty="0">
                <a:solidFill>
                  <a:srgbClr val="1F7CB9"/>
                </a:solidFill>
              </a:rPr>
              <a:t>Contributors to the guideline</a:t>
            </a:r>
          </a:p>
        </p:txBody>
      </p:sp>
      <p:sp>
        <p:nvSpPr>
          <p:cNvPr id="7" name="Content Placeholder 3"/>
          <p:cNvSpPr txBox="1">
            <a:spLocks/>
          </p:cNvSpPr>
          <p:nvPr/>
        </p:nvSpPr>
        <p:spPr>
          <a:xfrm>
            <a:off x="605854" y="1349919"/>
            <a:ext cx="6601192" cy="4667769"/>
          </a:xfrm>
          <a:prstGeom prst="rect">
            <a:avLst/>
          </a:prstGeom>
        </p:spPr>
        <p:txBody>
          <a:bodyPr vert="horz" lIns="0" tIns="0" rIns="0" bIns="0" rtlCol="0">
            <a:noAutofit/>
          </a:bodyPr>
          <a:lstStyle>
            <a:lvl1pPr marL="0" indent="0" algn="l" defTabSz="914400" rtl="0" eaLnBrk="1" latinLnBrk="0" hangingPunct="1">
              <a:lnSpc>
                <a:spcPct val="120000"/>
              </a:lnSpc>
              <a:spcBef>
                <a:spcPts val="600"/>
              </a:spcBef>
              <a:spcAft>
                <a:spcPts val="1200"/>
              </a:spcAft>
              <a:buFont typeface="Calibri" panose="020F0502020204030204" pitchFamily="34" charset="0"/>
              <a:buChar char="​"/>
              <a:defRPr sz="1500" i="1" kern="1200">
                <a:solidFill>
                  <a:schemeClr val="accent3"/>
                </a:solidFill>
                <a:latin typeface="+mn-lt"/>
                <a:ea typeface="+mn-ea"/>
                <a:cs typeface="+mn-cs"/>
              </a:defRPr>
            </a:lvl1pPr>
            <a:lvl2pPr marL="0" indent="0" algn="l" defTabSz="914400" rtl="0" eaLnBrk="1" latinLnBrk="0" hangingPunct="1">
              <a:lnSpc>
                <a:spcPct val="100000"/>
              </a:lnSpc>
              <a:spcBef>
                <a:spcPts val="0"/>
              </a:spcBef>
              <a:spcAft>
                <a:spcPts val="600"/>
              </a:spcAft>
              <a:buFont typeface="Calibri" panose="020F0502020204030204" pitchFamily="34" charset="0"/>
              <a:buChar char="​"/>
              <a:defRPr sz="1500" i="1" kern="1200">
                <a:solidFill>
                  <a:schemeClr val="tx2"/>
                </a:solidFill>
                <a:latin typeface="+mn-lt"/>
                <a:ea typeface="+mn-ea"/>
                <a:cs typeface="+mn-cs"/>
              </a:defRPr>
            </a:lvl2pPr>
            <a:lvl3pPr marL="0" indent="0" algn="l" defTabSz="914400" rtl="0" eaLnBrk="1" latinLnBrk="0" hangingPunct="1">
              <a:lnSpc>
                <a:spcPct val="120000"/>
              </a:lnSpc>
              <a:spcBef>
                <a:spcPts val="600"/>
              </a:spcBef>
              <a:spcAft>
                <a:spcPts val="600"/>
              </a:spcAft>
              <a:buFont typeface="Calibri" panose="020F0502020204030204" pitchFamily="34" charset="0"/>
              <a:buChar char="​"/>
              <a:defRPr sz="1100" kern="1200">
                <a:solidFill>
                  <a:schemeClr val="tx2"/>
                </a:solidFill>
                <a:latin typeface="+mj-lt"/>
                <a:ea typeface="+mn-ea"/>
                <a:cs typeface="+mn-cs"/>
              </a:defRPr>
            </a:lvl3pPr>
            <a:lvl4pPr marL="0" indent="0" algn="l" defTabSz="914400" rtl="0" eaLnBrk="1" latinLnBrk="0" hangingPunct="1">
              <a:lnSpc>
                <a:spcPct val="110000"/>
              </a:lnSpc>
              <a:spcBef>
                <a:spcPts val="0"/>
              </a:spcBef>
              <a:buFont typeface="Calibri" panose="020F0502020204030204" pitchFamily="34" charset="0"/>
              <a:buChar char="​"/>
              <a:defRPr sz="1100" i="1" kern="1200">
                <a:solidFill>
                  <a:schemeClr val="accent2"/>
                </a:solidFill>
                <a:latin typeface="+mn-lt"/>
                <a:ea typeface="+mn-ea"/>
                <a:cs typeface="+mn-cs"/>
              </a:defRPr>
            </a:lvl4pPr>
            <a:lvl5pPr marL="0" indent="0" algn="l" defTabSz="914400" rtl="0" eaLnBrk="1" latinLnBrk="0" hangingPunct="1">
              <a:lnSpc>
                <a:spcPct val="150000"/>
              </a:lnSpc>
              <a:spcBef>
                <a:spcPts val="0"/>
              </a:spcBef>
              <a:buFont typeface="Calibri" panose="020F0502020204030204" pitchFamily="34" charset="0"/>
              <a:buChar char="​"/>
              <a:defRPr sz="700" kern="1200">
                <a:solidFill>
                  <a:schemeClr val="tx2"/>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2"/>
            <a:r>
              <a:rPr lang="en-US" sz="2000" b="1" dirty="0">
                <a:solidFill>
                  <a:srgbClr val="1F7CB9"/>
                </a:solidFill>
              </a:rPr>
              <a:t>External Review Group</a:t>
            </a:r>
          </a:p>
          <a:p>
            <a:pPr lvl="2"/>
            <a:r>
              <a:rPr lang="en-AU" sz="1550" dirty="0">
                <a:solidFill>
                  <a:schemeClr val="tx1">
                    <a:lumMod val="75000"/>
                    <a:lumOff val="25000"/>
                  </a:schemeClr>
                </a:solidFill>
                <a:latin typeface="+mn-lt"/>
              </a:rPr>
              <a:t>Six technical experts and stakeholders with an interest in the provision and experience of evidence-based postnatal care. The External Review Group peer-reviewed the final document to identify any errors of fact and comment on clarity of the language, contextual issues and implications for implementation.</a:t>
            </a:r>
          </a:p>
          <a:p>
            <a:pPr lvl="2"/>
            <a:r>
              <a:rPr lang="en-US" sz="2000" b="1" dirty="0">
                <a:solidFill>
                  <a:srgbClr val="1F7CB9"/>
                </a:solidFill>
              </a:rPr>
              <a:t>Technical Working Group</a:t>
            </a:r>
          </a:p>
          <a:p>
            <a:pPr lvl="2"/>
            <a:r>
              <a:rPr lang="en-US" sz="1550" dirty="0">
                <a:solidFill>
                  <a:schemeClr val="tx1">
                    <a:lumMod val="75000"/>
                    <a:lumOff val="25000"/>
                  </a:schemeClr>
                </a:solidFill>
                <a:latin typeface="+mn-lt"/>
              </a:rPr>
              <a:t>Guideline methodologists and systematic review team leads, who worked closely with the WHO Steering group to synthesize the evidence and other considerations for development of the recommendations.</a:t>
            </a:r>
          </a:p>
          <a:p>
            <a:pPr lvl="2"/>
            <a:r>
              <a:rPr lang="en-US" sz="2000" b="1" dirty="0">
                <a:solidFill>
                  <a:srgbClr val="1F7CB9"/>
                </a:solidFill>
              </a:rPr>
              <a:t>External partners and observers</a:t>
            </a:r>
          </a:p>
          <a:p>
            <a:pPr lvl="2"/>
            <a:r>
              <a:rPr lang="en-US" sz="1550" dirty="0">
                <a:solidFill>
                  <a:schemeClr val="tx1">
                    <a:lumMod val="75000"/>
                    <a:lumOff val="25000"/>
                  </a:schemeClr>
                </a:solidFill>
                <a:latin typeface="+mn-lt"/>
              </a:rPr>
              <a:t>Representatives of </a:t>
            </a:r>
            <a:r>
              <a:rPr lang="en-AU" sz="1550" dirty="0">
                <a:solidFill>
                  <a:schemeClr val="tx1">
                    <a:lumMod val="75000"/>
                    <a:lumOff val="25000"/>
                  </a:schemeClr>
                </a:solidFill>
                <a:latin typeface="+mn-lt"/>
              </a:rPr>
              <a:t>Bill and Melinda Gates Foundation, FIGO, ICM, IPA, UNICEF, UNFPA, and USAID</a:t>
            </a:r>
            <a:r>
              <a:rPr lang="en-AU" sz="1550" dirty="0">
                <a:solidFill>
                  <a:schemeClr val="tx1"/>
                </a:solidFill>
              </a:rPr>
              <a:t>.</a:t>
            </a:r>
            <a:endParaRPr lang="en-US" sz="1550" dirty="0">
              <a:solidFill>
                <a:schemeClr val="tx1"/>
              </a:solidFill>
            </a:endParaRPr>
          </a:p>
        </p:txBody>
      </p:sp>
      <p:sp>
        <p:nvSpPr>
          <p:cNvPr id="4" name="Slide Number Placeholder 3">
            <a:extLst>
              <a:ext uri="{FF2B5EF4-FFF2-40B4-BE49-F238E27FC236}">
                <a16:creationId xmlns:a16="http://schemas.microsoft.com/office/drawing/2014/main" id="{B992073F-8FCA-6647-9F61-8E03A3572780}"/>
              </a:ext>
            </a:extLst>
          </p:cNvPr>
          <p:cNvSpPr>
            <a:spLocks noGrp="1"/>
          </p:cNvSpPr>
          <p:nvPr>
            <p:ph type="sldNum" sz="quarter" idx="11"/>
          </p:nvPr>
        </p:nvSpPr>
        <p:spPr/>
        <p:txBody>
          <a:bodyPr/>
          <a:lstStyle/>
          <a:p>
            <a:fld id="{6809F770-0487-C844-B5CD-7CCE6C86BD15}" type="slidenum">
              <a:rPr lang="en-US" smtClean="0"/>
              <a:pPr/>
              <a:t>15</a:t>
            </a:fld>
            <a:endParaRPr lang="en-US" dirty="0"/>
          </a:p>
        </p:txBody>
      </p:sp>
      <p:grpSp>
        <p:nvGrpSpPr>
          <p:cNvPr id="30" name="Graphic 3">
            <a:extLst>
              <a:ext uri="{FF2B5EF4-FFF2-40B4-BE49-F238E27FC236}">
                <a16:creationId xmlns:a16="http://schemas.microsoft.com/office/drawing/2014/main" id="{02C0BCBC-2C45-074C-A880-53D7C3363EBF}"/>
              </a:ext>
            </a:extLst>
          </p:cNvPr>
          <p:cNvGrpSpPr>
            <a:grpSpLocks noChangeAspect="1"/>
          </p:cNvGrpSpPr>
          <p:nvPr/>
        </p:nvGrpSpPr>
        <p:grpSpPr>
          <a:xfrm>
            <a:off x="8817168" y="2780612"/>
            <a:ext cx="2250954" cy="2135558"/>
            <a:chOff x="4267215" y="1695449"/>
            <a:chExt cx="3656250" cy="3468809"/>
          </a:xfrm>
          <a:solidFill>
            <a:schemeClr val="bg1"/>
          </a:solidFill>
        </p:grpSpPr>
        <p:sp>
          <p:nvSpPr>
            <p:cNvPr id="31" name="Freeform 30">
              <a:extLst>
                <a:ext uri="{FF2B5EF4-FFF2-40B4-BE49-F238E27FC236}">
                  <a16:creationId xmlns:a16="http://schemas.microsoft.com/office/drawing/2014/main" id="{3051B6E9-2D77-4F44-A890-07BF8B5DE6DE}"/>
                </a:ext>
              </a:extLst>
            </p:cNvPr>
            <p:cNvSpPr/>
            <p:nvPr/>
          </p:nvSpPr>
          <p:spPr>
            <a:xfrm>
              <a:off x="6788722" y="4253890"/>
              <a:ext cx="1134743" cy="572683"/>
            </a:xfrm>
            <a:custGeom>
              <a:avLst/>
              <a:gdLst>
                <a:gd name="connsiteX0" fmla="*/ 1134077 w 1134743"/>
                <a:gd name="connsiteY0" fmla="*/ 519204 h 572683"/>
                <a:gd name="connsiteX1" fmla="*/ 1042447 w 1134743"/>
                <a:gd name="connsiteY1" fmla="*/ 572683 h 572683"/>
                <a:gd name="connsiteX2" fmla="*/ 89947 w 1134743"/>
                <a:gd name="connsiteY2" fmla="*/ 572113 h 572683"/>
                <a:gd name="connsiteX3" fmla="*/ 3174 w 1134743"/>
                <a:gd name="connsiteY3" fmla="*/ 467625 h 572683"/>
                <a:gd name="connsiteX4" fmla="*/ 552195 w 1134743"/>
                <a:gd name="connsiteY4" fmla="*/ 184 h 572683"/>
                <a:gd name="connsiteX5" fmla="*/ 1123695 w 1134743"/>
                <a:gd name="connsiteY5" fmla="*/ 436374 h 572683"/>
                <a:gd name="connsiteX6" fmla="*/ 1134744 w 1134743"/>
                <a:gd name="connsiteY6" fmla="*/ 469050 h 572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4743" h="572683">
                  <a:moveTo>
                    <a:pt x="1134077" y="519204"/>
                  </a:moveTo>
                  <a:cubicBezTo>
                    <a:pt x="1115027" y="557200"/>
                    <a:pt x="1085404" y="572778"/>
                    <a:pt x="1042447" y="572683"/>
                  </a:cubicBezTo>
                  <a:cubicBezTo>
                    <a:pt x="724788" y="571828"/>
                    <a:pt x="407129" y="572683"/>
                    <a:pt x="89947" y="572113"/>
                  </a:cubicBezTo>
                  <a:cubicBezTo>
                    <a:pt x="18985" y="572113"/>
                    <a:pt x="-10256" y="536208"/>
                    <a:pt x="3174" y="467625"/>
                  </a:cubicBezTo>
                  <a:cubicBezTo>
                    <a:pt x="55561" y="200041"/>
                    <a:pt x="282352" y="6929"/>
                    <a:pt x="552195" y="184"/>
                  </a:cubicBezTo>
                  <a:cubicBezTo>
                    <a:pt x="822038" y="-6560"/>
                    <a:pt x="1055496" y="172589"/>
                    <a:pt x="1123695" y="436374"/>
                  </a:cubicBezTo>
                  <a:cubicBezTo>
                    <a:pt x="1126553" y="447488"/>
                    <a:pt x="1131029" y="458127"/>
                    <a:pt x="1134744" y="469050"/>
                  </a:cubicBezTo>
                  <a:close/>
                </a:path>
              </a:pathLst>
            </a:custGeom>
            <a:grp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4D5355D0-0588-7548-9058-EBA112A7275C}"/>
                </a:ext>
              </a:extLst>
            </p:cNvPr>
            <p:cNvSpPr/>
            <p:nvPr/>
          </p:nvSpPr>
          <p:spPr>
            <a:xfrm>
              <a:off x="5527433" y="2346499"/>
              <a:ext cx="1133158" cy="572362"/>
            </a:xfrm>
            <a:custGeom>
              <a:avLst/>
              <a:gdLst>
                <a:gd name="connsiteX0" fmla="*/ 562852 w 1133158"/>
                <a:gd name="connsiteY0" fmla="*/ 572220 h 572362"/>
                <a:gd name="connsiteX1" fmla="*/ 95460 w 1133158"/>
                <a:gd name="connsiteY1" fmla="*/ 572220 h 572362"/>
                <a:gd name="connsiteX2" fmla="*/ 3544 w 1133158"/>
                <a:gd name="connsiteY2" fmla="*/ 461937 h 572362"/>
                <a:gd name="connsiteX3" fmla="*/ 564852 w 1133158"/>
                <a:gd name="connsiteY3" fmla="*/ 6 h 572362"/>
                <a:gd name="connsiteX4" fmla="*/ 1129589 w 1133158"/>
                <a:gd name="connsiteY4" fmla="*/ 462127 h 572362"/>
                <a:gd name="connsiteX5" fmla="*/ 1037483 w 1133158"/>
                <a:gd name="connsiteY5" fmla="*/ 572220 h 572362"/>
                <a:gd name="connsiteX6" fmla="*/ 562852 w 1133158"/>
                <a:gd name="connsiteY6" fmla="*/ 572220 h 57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3158" h="572362">
                  <a:moveTo>
                    <a:pt x="562852" y="572220"/>
                  </a:moveTo>
                  <a:cubicBezTo>
                    <a:pt x="407023" y="572220"/>
                    <a:pt x="251226" y="572220"/>
                    <a:pt x="95460" y="572220"/>
                  </a:cubicBezTo>
                  <a:cubicBezTo>
                    <a:pt x="17831" y="572220"/>
                    <a:pt x="-10744" y="537549"/>
                    <a:pt x="3544" y="461937"/>
                  </a:cubicBezTo>
                  <a:cubicBezTo>
                    <a:pt x="53455" y="197868"/>
                    <a:pt x="292342" y="1241"/>
                    <a:pt x="564852" y="6"/>
                  </a:cubicBezTo>
                  <a:cubicBezTo>
                    <a:pt x="837362" y="-1229"/>
                    <a:pt x="1078726" y="195778"/>
                    <a:pt x="1129589" y="462127"/>
                  </a:cubicBezTo>
                  <a:cubicBezTo>
                    <a:pt x="1143972" y="537549"/>
                    <a:pt x="1115207" y="572125"/>
                    <a:pt x="1037483" y="572220"/>
                  </a:cubicBezTo>
                  <a:cubicBezTo>
                    <a:pt x="879304" y="572410"/>
                    <a:pt x="721094" y="572410"/>
                    <a:pt x="562852" y="572220"/>
                  </a:cubicBezTo>
                  <a:close/>
                </a:path>
              </a:pathLst>
            </a:custGeom>
            <a:grp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CD97B206-487B-1C4A-AEE7-391B06AB1137}"/>
                </a:ext>
              </a:extLst>
            </p:cNvPr>
            <p:cNvSpPr/>
            <p:nvPr/>
          </p:nvSpPr>
          <p:spPr>
            <a:xfrm>
              <a:off x="4267215" y="4254527"/>
              <a:ext cx="1133340" cy="571964"/>
            </a:xfrm>
            <a:custGeom>
              <a:avLst/>
              <a:gdLst>
                <a:gd name="connsiteX0" fmla="*/ 562912 w 1133340"/>
                <a:gd name="connsiteY0" fmla="*/ 571856 h 571964"/>
                <a:gd name="connsiteX1" fmla="*/ 95330 w 1133340"/>
                <a:gd name="connsiteY1" fmla="*/ 571856 h 571964"/>
                <a:gd name="connsiteX2" fmla="*/ 4175 w 1133340"/>
                <a:gd name="connsiteY2" fmla="*/ 459579 h 571964"/>
                <a:gd name="connsiteX3" fmla="*/ 577771 w 1133340"/>
                <a:gd name="connsiteY3" fmla="*/ 117 h 571964"/>
                <a:gd name="connsiteX4" fmla="*/ 1131840 w 1133340"/>
                <a:gd name="connsiteY4" fmla="*/ 479242 h 571964"/>
                <a:gd name="connsiteX5" fmla="*/ 1048306 w 1133340"/>
                <a:gd name="connsiteY5" fmla="*/ 571571 h 571964"/>
                <a:gd name="connsiteX6" fmla="*/ 562912 w 1133340"/>
                <a:gd name="connsiteY6" fmla="*/ 571856 h 571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3340" h="571964">
                  <a:moveTo>
                    <a:pt x="562912" y="571856"/>
                  </a:moveTo>
                  <a:cubicBezTo>
                    <a:pt x="406956" y="571856"/>
                    <a:pt x="251095" y="571856"/>
                    <a:pt x="95330" y="571856"/>
                  </a:cubicBezTo>
                  <a:cubicBezTo>
                    <a:pt x="15415" y="571856"/>
                    <a:pt x="-11255" y="538610"/>
                    <a:pt x="4175" y="459579"/>
                  </a:cubicBezTo>
                  <a:cubicBezTo>
                    <a:pt x="57134" y="190001"/>
                    <a:pt x="300974" y="-5487"/>
                    <a:pt x="577771" y="117"/>
                  </a:cubicBezTo>
                  <a:cubicBezTo>
                    <a:pt x="852853" y="5722"/>
                    <a:pt x="1089073" y="209948"/>
                    <a:pt x="1131840" y="479242"/>
                  </a:cubicBezTo>
                  <a:cubicBezTo>
                    <a:pt x="1140794" y="535191"/>
                    <a:pt x="1109266" y="571381"/>
                    <a:pt x="1048306" y="571571"/>
                  </a:cubicBezTo>
                  <a:cubicBezTo>
                    <a:pt x="886476" y="572236"/>
                    <a:pt x="724742" y="571856"/>
                    <a:pt x="562912" y="571856"/>
                  </a:cubicBezTo>
                  <a:close/>
                </a:path>
              </a:pathLst>
            </a:custGeom>
            <a:grp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19F88F1-B9E7-6449-9CAF-07E57BAD9635}"/>
                </a:ext>
              </a:extLst>
            </p:cNvPr>
            <p:cNvSpPr/>
            <p:nvPr/>
          </p:nvSpPr>
          <p:spPr>
            <a:xfrm>
              <a:off x="4543522" y="3603871"/>
              <a:ext cx="579120" cy="577533"/>
            </a:xfrm>
            <a:custGeom>
              <a:avLst/>
              <a:gdLst>
                <a:gd name="connsiteX0" fmla="*/ 579118 w 579120"/>
                <a:gd name="connsiteY0" fmla="*/ 287725 h 577533"/>
                <a:gd name="connsiteX1" fmla="*/ 290605 w 579120"/>
                <a:gd name="connsiteY1" fmla="*/ 577532 h 577533"/>
                <a:gd name="connsiteX2" fmla="*/ 2 w 579120"/>
                <a:gd name="connsiteY2" fmla="*/ 289809 h 577533"/>
                <a:gd name="connsiteX3" fmla="*/ 288515 w 579120"/>
                <a:gd name="connsiteY3" fmla="*/ 2 h 577533"/>
                <a:gd name="connsiteX4" fmla="*/ 290892 w 579120"/>
                <a:gd name="connsiteY4" fmla="*/ 3 h 577533"/>
                <a:gd name="connsiteX5" fmla="*/ 579118 w 579120"/>
                <a:gd name="connsiteY5" fmla="*/ 287725 h 577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120" h="577533">
                  <a:moveTo>
                    <a:pt x="579118" y="287725"/>
                  </a:moveTo>
                  <a:cubicBezTo>
                    <a:pt x="579695" y="447205"/>
                    <a:pt x="450523" y="576956"/>
                    <a:pt x="290605" y="577532"/>
                  </a:cubicBezTo>
                  <a:cubicBezTo>
                    <a:pt x="130686" y="578107"/>
                    <a:pt x="579" y="449289"/>
                    <a:pt x="2" y="289809"/>
                  </a:cubicBezTo>
                  <a:cubicBezTo>
                    <a:pt x="-575" y="130328"/>
                    <a:pt x="128597" y="577"/>
                    <a:pt x="288515" y="2"/>
                  </a:cubicBezTo>
                  <a:cubicBezTo>
                    <a:pt x="289307" y="-1"/>
                    <a:pt x="290100" y="-1"/>
                    <a:pt x="290892" y="3"/>
                  </a:cubicBezTo>
                  <a:cubicBezTo>
                    <a:pt x="449667" y="1245"/>
                    <a:pt x="578030" y="129383"/>
                    <a:pt x="579118" y="287725"/>
                  </a:cubicBezTo>
                  <a:close/>
                </a:path>
              </a:pathLst>
            </a:custGeom>
            <a:grp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1D5AE122-DA6C-B243-92E4-69578F4E4FA8}"/>
                </a:ext>
              </a:extLst>
            </p:cNvPr>
            <p:cNvSpPr/>
            <p:nvPr/>
          </p:nvSpPr>
          <p:spPr>
            <a:xfrm>
              <a:off x="7065429" y="3603860"/>
              <a:ext cx="579120" cy="577543"/>
            </a:xfrm>
            <a:custGeom>
              <a:avLst/>
              <a:gdLst>
                <a:gd name="connsiteX0" fmla="*/ 291109 w 579120"/>
                <a:gd name="connsiteY0" fmla="*/ 14 h 577543"/>
                <a:gd name="connsiteX1" fmla="*/ 579116 w 579120"/>
                <a:gd name="connsiteY1" fmla="*/ 290322 h 577543"/>
                <a:gd name="connsiteX2" fmla="*/ 288011 w 579120"/>
                <a:gd name="connsiteY2" fmla="*/ 577540 h 577543"/>
                <a:gd name="connsiteX3" fmla="*/ 4 w 579120"/>
                <a:gd name="connsiteY3" fmla="*/ 287232 h 577543"/>
                <a:gd name="connsiteX4" fmla="*/ 25 w 579120"/>
                <a:gd name="connsiteY4" fmla="*/ 284982 h 577543"/>
                <a:gd name="connsiteX5" fmla="*/ 290703 w 579120"/>
                <a:gd name="connsiteY5" fmla="*/ 11 h 577543"/>
                <a:gd name="connsiteX6" fmla="*/ 291109 w 579120"/>
                <a:gd name="connsiteY6" fmla="*/ 14 h 577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9120" h="577543">
                  <a:moveTo>
                    <a:pt x="291109" y="14"/>
                  </a:moveTo>
                  <a:cubicBezTo>
                    <a:pt x="451026" y="868"/>
                    <a:pt x="579971" y="130843"/>
                    <a:pt x="579116" y="290322"/>
                  </a:cubicBezTo>
                  <a:cubicBezTo>
                    <a:pt x="578261" y="449801"/>
                    <a:pt x="447928" y="578393"/>
                    <a:pt x="288011" y="577540"/>
                  </a:cubicBezTo>
                  <a:cubicBezTo>
                    <a:pt x="128094" y="576687"/>
                    <a:pt x="-851" y="446711"/>
                    <a:pt x="4" y="287232"/>
                  </a:cubicBezTo>
                  <a:cubicBezTo>
                    <a:pt x="8" y="286482"/>
                    <a:pt x="15" y="285732"/>
                    <a:pt x="25" y="284982"/>
                  </a:cubicBezTo>
                  <a:cubicBezTo>
                    <a:pt x="1385" y="126240"/>
                    <a:pt x="131526" y="-1345"/>
                    <a:pt x="290703" y="11"/>
                  </a:cubicBezTo>
                  <a:cubicBezTo>
                    <a:pt x="290839" y="12"/>
                    <a:pt x="290974" y="13"/>
                    <a:pt x="291109" y="14"/>
                  </a:cubicBezTo>
                  <a:close/>
                </a:path>
              </a:pathLst>
            </a:custGeom>
            <a:grp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D2832AD1-8C2D-8A47-B5B7-639E798240A8}"/>
                </a:ext>
              </a:extLst>
            </p:cNvPr>
            <p:cNvSpPr/>
            <p:nvPr/>
          </p:nvSpPr>
          <p:spPr>
            <a:xfrm>
              <a:off x="5804245" y="1695449"/>
              <a:ext cx="578929" cy="577343"/>
            </a:xfrm>
            <a:custGeom>
              <a:avLst/>
              <a:gdLst>
                <a:gd name="connsiteX0" fmla="*/ 289278 w 578929"/>
                <a:gd name="connsiteY0" fmla="*/ 0 h 577343"/>
                <a:gd name="connsiteX1" fmla="*/ 578930 w 578929"/>
                <a:gd name="connsiteY1" fmla="*/ 288486 h 577343"/>
                <a:gd name="connsiteX2" fmla="*/ 289651 w 578929"/>
                <a:gd name="connsiteY2" fmla="*/ 577343 h 577343"/>
                <a:gd name="connsiteX3" fmla="*/ 0 w 578929"/>
                <a:gd name="connsiteY3" fmla="*/ 288858 h 577343"/>
                <a:gd name="connsiteX4" fmla="*/ 4 w 578929"/>
                <a:gd name="connsiteY4" fmla="*/ 287152 h 577343"/>
                <a:gd name="connsiteX5" fmla="*/ 289278 w 578929"/>
                <a:gd name="connsiteY5" fmla="*/ 0 h 577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8929" h="577343">
                  <a:moveTo>
                    <a:pt x="289278" y="0"/>
                  </a:moveTo>
                  <a:cubicBezTo>
                    <a:pt x="449145" y="-103"/>
                    <a:pt x="578827" y="129057"/>
                    <a:pt x="578930" y="288486"/>
                  </a:cubicBezTo>
                  <a:cubicBezTo>
                    <a:pt x="579033" y="447915"/>
                    <a:pt x="449518" y="577241"/>
                    <a:pt x="289651" y="577343"/>
                  </a:cubicBezTo>
                  <a:cubicBezTo>
                    <a:pt x="129784" y="577446"/>
                    <a:pt x="103" y="448287"/>
                    <a:pt x="0" y="288858"/>
                  </a:cubicBezTo>
                  <a:cubicBezTo>
                    <a:pt x="0" y="288289"/>
                    <a:pt x="1" y="287721"/>
                    <a:pt x="4" y="287152"/>
                  </a:cubicBezTo>
                  <a:cubicBezTo>
                    <a:pt x="946" y="128434"/>
                    <a:pt x="130122" y="206"/>
                    <a:pt x="289278" y="0"/>
                  </a:cubicBezTo>
                  <a:close/>
                </a:path>
              </a:pathLst>
            </a:custGeom>
            <a:grp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32408830-5EE6-C941-A49B-2F08B8C65DD6}"/>
                </a:ext>
              </a:extLst>
            </p:cNvPr>
            <p:cNvSpPr/>
            <p:nvPr/>
          </p:nvSpPr>
          <p:spPr>
            <a:xfrm>
              <a:off x="4592097" y="2337128"/>
              <a:ext cx="824284" cy="1132727"/>
            </a:xfrm>
            <a:custGeom>
              <a:avLst/>
              <a:gdLst>
                <a:gd name="connsiteX0" fmla="*/ 0 w 824284"/>
                <a:gd name="connsiteY0" fmla="*/ 1066129 h 1132727"/>
                <a:gd name="connsiteX1" fmla="*/ 80581 w 824284"/>
                <a:gd name="connsiteY1" fmla="*/ 790661 h 1132727"/>
                <a:gd name="connsiteX2" fmla="*/ 712565 w 824284"/>
                <a:gd name="connsiteY2" fmla="*/ 21250 h 1132727"/>
                <a:gd name="connsiteX3" fmla="*/ 733997 w 824284"/>
                <a:gd name="connsiteY3" fmla="*/ 8521 h 1132727"/>
                <a:gd name="connsiteX4" fmla="*/ 815150 w 824284"/>
                <a:gd name="connsiteY4" fmla="*/ 27519 h 1132727"/>
                <a:gd name="connsiteX5" fmla="*/ 795433 w 824284"/>
                <a:gd name="connsiteY5" fmla="*/ 108260 h 1132727"/>
                <a:gd name="connsiteX6" fmla="*/ 623983 w 824284"/>
                <a:gd name="connsiteY6" fmla="*/ 228896 h 1132727"/>
                <a:gd name="connsiteX7" fmla="*/ 130207 w 824284"/>
                <a:gd name="connsiteY7" fmla="*/ 1049886 h 1132727"/>
                <a:gd name="connsiteX8" fmla="*/ 123253 w 824284"/>
                <a:gd name="connsiteY8" fmla="*/ 1084747 h 1132727"/>
                <a:gd name="connsiteX9" fmla="*/ 57436 w 824284"/>
                <a:gd name="connsiteY9" fmla="*/ 1132241 h 1132727"/>
                <a:gd name="connsiteX10" fmla="*/ 0 w 824284"/>
                <a:gd name="connsiteY10" fmla="*/ 1066129 h 1132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24284" h="1132727">
                  <a:moveTo>
                    <a:pt x="0" y="1066129"/>
                  </a:moveTo>
                  <a:cubicBezTo>
                    <a:pt x="26575" y="974180"/>
                    <a:pt x="47625" y="880141"/>
                    <a:pt x="80581" y="790661"/>
                  </a:cubicBezTo>
                  <a:cubicBezTo>
                    <a:pt x="201549" y="461809"/>
                    <a:pt x="414719" y="206668"/>
                    <a:pt x="712565" y="21250"/>
                  </a:cubicBezTo>
                  <a:cubicBezTo>
                    <a:pt x="719614" y="16880"/>
                    <a:pt x="726567" y="12321"/>
                    <a:pt x="733997" y="8521"/>
                  </a:cubicBezTo>
                  <a:cubicBezTo>
                    <a:pt x="765905" y="-7817"/>
                    <a:pt x="798100" y="-218"/>
                    <a:pt x="815150" y="27519"/>
                  </a:cubicBezTo>
                  <a:cubicBezTo>
                    <a:pt x="832199" y="55256"/>
                    <a:pt x="825246" y="87267"/>
                    <a:pt x="795433" y="108260"/>
                  </a:cubicBezTo>
                  <a:cubicBezTo>
                    <a:pt x="738283" y="148630"/>
                    <a:pt x="677704" y="184821"/>
                    <a:pt x="623983" y="228896"/>
                  </a:cubicBezTo>
                  <a:cubicBezTo>
                    <a:pt x="361093" y="443318"/>
                    <a:pt x="196501" y="716981"/>
                    <a:pt x="130207" y="1049886"/>
                  </a:cubicBezTo>
                  <a:cubicBezTo>
                    <a:pt x="127825" y="1061570"/>
                    <a:pt x="126206" y="1073348"/>
                    <a:pt x="123253" y="1084747"/>
                  </a:cubicBezTo>
                  <a:cubicBezTo>
                    <a:pt x="117323" y="1115421"/>
                    <a:pt x="88506" y="1136216"/>
                    <a:pt x="57436" y="1132241"/>
                  </a:cubicBezTo>
                  <a:cubicBezTo>
                    <a:pt x="26194" y="1127302"/>
                    <a:pt x="6668" y="1102225"/>
                    <a:pt x="0" y="1066129"/>
                  </a:cubicBezTo>
                  <a:close/>
                </a:path>
              </a:pathLst>
            </a:custGeom>
            <a:grp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52A96043-AF9A-4249-9CB5-F4522EF67DED}"/>
                </a:ext>
              </a:extLst>
            </p:cNvPr>
            <p:cNvSpPr/>
            <p:nvPr/>
          </p:nvSpPr>
          <p:spPr>
            <a:xfrm>
              <a:off x="6771470" y="2336284"/>
              <a:ext cx="816905" cy="1133236"/>
            </a:xfrm>
            <a:custGeom>
              <a:avLst/>
              <a:gdLst>
                <a:gd name="connsiteX0" fmla="*/ 816906 w 816905"/>
                <a:gd name="connsiteY0" fmla="*/ 1067543 h 1133236"/>
                <a:gd name="connsiteX1" fmla="*/ 764900 w 816905"/>
                <a:gd name="connsiteY1" fmla="*/ 1132896 h 1133236"/>
                <a:gd name="connsiteX2" fmla="*/ 700796 w 816905"/>
                <a:gd name="connsiteY2" fmla="*/ 1079797 h 1133236"/>
                <a:gd name="connsiteX3" fmla="*/ 596593 w 816905"/>
                <a:gd name="connsiteY3" fmla="*/ 740971 h 1133236"/>
                <a:gd name="connsiteX4" fmla="*/ 65955 w 816905"/>
                <a:gd name="connsiteY4" fmla="*/ 133041 h 1133236"/>
                <a:gd name="connsiteX5" fmla="*/ 29855 w 816905"/>
                <a:gd name="connsiteY5" fmla="*/ 110149 h 1133236"/>
                <a:gd name="connsiteX6" fmla="*/ 8710 w 816905"/>
                <a:gd name="connsiteY6" fmla="*/ 29788 h 1133236"/>
                <a:gd name="connsiteX7" fmla="*/ 84081 w 816905"/>
                <a:gd name="connsiteY7" fmla="*/ 6397 h 1133236"/>
                <a:gd name="connsiteX8" fmla="*/ 92149 w 816905"/>
                <a:gd name="connsiteY8" fmla="*/ 11550 h 1133236"/>
                <a:gd name="connsiteX9" fmla="*/ 335513 w 816905"/>
                <a:gd name="connsiteY9" fmla="*/ 190794 h 1133236"/>
                <a:gd name="connsiteX10" fmla="*/ 813001 w 816905"/>
                <a:gd name="connsiteY10" fmla="*/ 1040091 h 1133236"/>
                <a:gd name="connsiteX11" fmla="*/ 816906 w 816905"/>
                <a:gd name="connsiteY11" fmla="*/ 1067543 h 113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6905" h="1133236">
                  <a:moveTo>
                    <a:pt x="816906" y="1067543"/>
                  </a:moveTo>
                  <a:cubicBezTo>
                    <a:pt x="816906" y="1104874"/>
                    <a:pt x="796046" y="1129666"/>
                    <a:pt x="764900" y="1132896"/>
                  </a:cubicBezTo>
                  <a:cubicBezTo>
                    <a:pt x="733753" y="1136125"/>
                    <a:pt x="707750" y="1116273"/>
                    <a:pt x="700796" y="1079797"/>
                  </a:cubicBezTo>
                  <a:cubicBezTo>
                    <a:pt x="680146" y="963016"/>
                    <a:pt x="645148" y="849217"/>
                    <a:pt x="596593" y="740971"/>
                  </a:cubicBezTo>
                  <a:cubicBezTo>
                    <a:pt x="483894" y="490452"/>
                    <a:pt x="299230" y="278889"/>
                    <a:pt x="65955" y="133041"/>
                  </a:cubicBezTo>
                  <a:cubicBezTo>
                    <a:pt x="53953" y="125347"/>
                    <a:pt x="41476" y="118413"/>
                    <a:pt x="29855" y="110149"/>
                  </a:cubicBezTo>
                  <a:cubicBezTo>
                    <a:pt x="-53" y="88776"/>
                    <a:pt x="-8245" y="57905"/>
                    <a:pt x="8710" y="29788"/>
                  </a:cubicBezTo>
                  <a:cubicBezTo>
                    <a:pt x="23046" y="2572"/>
                    <a:pt x="56791" y="-7900"/>
                    <a:pt x="84081" y="6397"/>
                  </a:cubicBezTo>
                  <a:cubicBezTo>
                    <a:pt x="86913" y="7881"/>
                    <a:pt x="89613" y="9605"/>
                    <a:pt x="92149" y="11550"/>
                  </a:cubicBezTo>
                  <a:cubicBezTo>
                    <a:pt x="174731" y="69208"/>
                    <a:pt x="260646" y="124017"/>
                    <a:pt x="335513" y="190794"/>
                  </a:cubicBezTo>
                  <a:cubicBezTo>
                    <a:pt x="591259" y="418768"/>
                    <a:pt x="748707" y="703735"/>
                    <a:pt x="813001" y="1040091"/>
                  </a:cubicBezTo>
                  <a:cubicBezTo>
                    <a:pt x="815001" y="1049970"/>
                    <a:pt x="815953" y="1060894"/>
                    <a:pt x="816906" y="1067543"/>
                  </a:cubicBezTo>
                  <a:close/>
                </a:path>
              </a:pathLst>
            </a:custGeom>
            <a:grp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9B947069-EB0A-BC40-9E76-A0532651AAE9}"/>
                </a:ext>
              </a:extLst>
            </p:cNvPr>
            <p:cNvSpPr/>
            <p:nvPr/>
          </p:nvSpPr>
          <p:spPr>
            <a:xfrm>
              <a:off x="5512223" y="4945973"/>
              <a:ext cx="1164039" cy="218285"/>
            </a:xfrm>
            <a:custGeom>
              <a:avLst/>
              <a:gdLst>
                <a:gd name="connsiteX0" fmla="*/ 579490 w 1164039"/>
                <a:gd name="connsiteY0" fmla="*/ 218286 h 218285"/>
                <a:gd name="connsiteX1" fmla="*/ 51900 w 1164039"/>
                <a:gd name="connsiteY1" fmla="*/ 117503 h 218285"/>
                <a:gd name="connsiteX2" fmla="*/ 4275 w 1164039"/>
                <a:gd name="connsiteY2" fmla="*/ 36287 h 218285"/>
                <a:gd name="connsiteX3" fmla="*/ 90857 w 1164039"/>
                <a:gd name="connsiteY3" fmla="*/ 6460 h 218285"/>
                <a:gd name="connsiteX4" fmla="*/ 682836 w 1164039"/>
                <a:gd name="connsiteY4" fmla="*/ 91001 h 218285"/>
                <a:gd name="connsiteX5" fmla="*/ 1041452 w 1164039"/>
                <a:gd name="connsiteY5" fmla="*/ 17859 h 218285"/>
                <a:gd name="connsiteX6" fmla="*/ 1081838 w 1164039"/>
                <a:gd name="connsiteY6" fmla="*/ 3706 h 218285"/>
                <a:gd name="connsiteX7" fmla="*/ 1158991 w 1164039"/>
                <a:gd name="connsiteY7" fmla="*/ 35052 h 218285"/>
                <a:gd name="connsiteX8" fmla="*/ 1130927 w 1164039"/>
                <a:gd name="connsiteY8" fmla="*/ 109491 h 218285"/>
                <a:gd name="connsiteX9" fmla="*/ 1122701 w 1164039"/>
                <a:gd name="connsiteY9" fmla="*/ 112468 h 218285"/>
                <a:gd name="connsiteX10" fmla="*/ 848476 w 1164039"/>
                <a:gd name="connsiteY10" fmla="*/ 187984 h 218285"/>
                <a:gd name="connsiteX11" fmla="*/ 579490 w 1164039"/>
                <a:gd name="connsiteY11" fmla="*/ 218286 h 218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4039" h="218285">
                  <a:moveTo>
                    <a:pt x="579490" y="218286"/>
                  </a:moveTo>
                  <a:cubicBezTo>
                    <a:pt x="399335" y="213220"/>
                    <a:pt x="221180" y="179188"/>
                    <a:pt x="51900" y="117503"/>
                  </a:cubicBezTo>
                  <a:cubicBezTo>
                    <a:pt x="8657" y="101639"/>
                    <a:pt x="-8869" y="71528"/>
                    <a:pt x="4275" y="36287"/>
                  </a:cubicBezTo>
                  <a:cubicBezTo>
                    <a:pt x="16277" y="3896"/>
                    <a:pt x="49900" y="-8833"/>
                    <a:pt x="90857" y="6460"/>
                  </a:cubicBezTo>
                  <a:cubicBezTo>
                    <a:pt x="279790" y="76773"/>
                    <a:pt x="481709" y="105610"/>
                    <a:pt x="682836" y="91001"/>
                  </a:cubicBezTo>
                  <a:cubicBezTo>
                    <a:pt x="805098" y="82588"/>
                    <a:pt x="925695" y="57992"/>
                    <a:pt x="1041452" y="17859"/>
                  </a:cubicBezTo>
                  <a:cubicBezTo>
                    <a:pt x="1054978" y="13205"/>
                    <a:pt x="1068218" y="8360"/>
                    <a:pt x="1081838" y="3706"/>
                  </a:cubicBezTo>
                  <a:cubicBezTo>
                    <a:pt x="1116319" y="-6933"/>
                    <a:pt x="1147370" y="5890"/>
                    <a:pt x="1158991" y="35052"/>
                  </a:cubicBezTo>
                  <a:cubicBezTo>
                    <a:pt x="1171854" y="63336"/>
                    <a:pt x="1159289" y="96664"/>
                    <a:pt x="1130927" y="109491"/>
                  </a:cubicBezTo>
                  <a:cubicBezTo>
                    <a:pt x="1128267" y="110694"/>
                    <a:pt x="1125516" y="111690"/>
                    <a:pt x="1122701" y="112468"/>
                  </a:cubicBezTo>
                  <a:cubicBezTo>
                    <a:pt x="1032023" y="140205"/>
                    <a:pt x="941726" y="169462"/>
                    <a:pt x="848476" y="187984"/>
                  </a:cubicBezTo>
                  <a:cubicBezTo>
                    <a:pt x="760179" y="205177"/>
                    <a:pt x="669501" y="208787"/>
                    <a:pt x="579490" y="218286"/>
                  </a:cubicBez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774991354"/>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Shape&#10;&#10;Description automatically generated">
            <a:extLst>
              <a:ext uri="{FF2B5EF4-FFF2-40B4-BE49-F238E27FC236}">
                <a16:creationId xmlns:a16="http://schemas.microsoft.com/office/drawing/2014/main" id="{516014C9-C790-1149-9C43-F2AFAFCD8271}"/>
              </a:ext>
            </a:extLst>
          </p:cNvPr>
          <p:cNvPicPr>
            <a:picLocks noChangeAspect="1"/>
          </p:cNvPicPr>
          <p:nvPr/>
        </p:nvPicPr>
        <p:blipFill rotWithShape="1">
          <a:blip r:embed="rId3" cstate="screen">
            <a:alphaModFix amt="19000"/>
            <a:extLst>
              <a:ext uri="{28A0092B-C50C-407E-A947-70E740481C1C}">
                <a14:useLocalDpi xmlns:a14="http://schemas.microsoft.com/office/drawing/2010/main"/>
              </a:ext>
            </a:extLst>
          </a:blip>
          <a:srcRect/>
          <a:stretch/>
        </p:blipFill>
        <p:spPr>
          <a:xfrm flipH="1">
            <a:off x="8469254" y="0"/>
            <a:ext cx="3722746" cy="2739093"/>
          </a:xfrm>
          <a:prstGeom prst="rect">
            <a:avLst/>
          </a:prstGeom>
        </p:spPr>
      </p:pic>
      <p:sp>
        <p:nvSpPr>
          <p:cNvPr id="2" name="Title 1"/>
          <p:cNvSpPr>
            <a:spLocks noGrp="1"/>
          </p:cNvSpPr>
          <p:nvPr>
            <p:ph type="title"/>
          </p:nvPr>
        </p:nvSpPr>
        <p:spPr>
          <a:xfrm>
            <a:off x="610309" y="457200"/>
            <a:ext cx="10968919" cy="524998"/>
          </a:xfrm>
        </p:spPr>
        <p:txBody>
          <a:bodyPr/>
          <a:lstStyle/>
          <a:p>
            <a:r>
              <a:rPr lang="en-AU" sz="3200" b="1" cap="none" dirty="0">
                <a:solidFill>
                  <a:srgbClr val="1F7CB9"/>
                </a:solidFill>
              </a:rPr>
              <a:t>Priority questions</a:t>
            </a:r>
          </a:p>
        </p:txBody>
      </p:sp>
      <p:sp>
        <p:nvSpPr>
          <p:cNvPr id="23" name="Content Placeholder 2"/>
          <p:cNvSpPr>
            <a:spLocks noGrp="1"/>
          </p:cNvSpPr>
          <p:nvPr>
            <p:ph idx="1"/>
          </p:nvPr>
        </p:nvSpPr>
        <p:spPr>
          <a:xfrm>
            <a:off x="610309" y="1854379"/>
            <a:ext cx="5717552" cy="3275422"/>
          </a:xfrm>
        </p:spPr>
        <p:txBody>
          <a:bodyPr/>
          <a:lstStyle/>
          <a:p>
            <a:pPr lvl="2">
              <a:spcAft>
                <a:spcPts val="1800"/>
              </a:spcAft>
            </a:pPr>
            <a:r>
              <a:rPr lang="en-AU" sz="1600" dirty="0">
                <a:solidFill>
                  <a:schemeClr val="tx1">
                    <a:lumMod val="75000"/>
                    <a:lumOff val="25000"/>
                  </a:schemeClr>
                </a:solidFill>
                <a:latin typeface="+mn-lt"/>
              </a:rPr>
              <a:t>A qualitative evidence synthesis was conducted to understand what women want, need and value during the postnatal period. It found:</a:t>
            </a:r>
          </a:p>
          <a:p>
            <a:pPr lvl="2"/>
            <a:r>
              <a:rPr lang="en-AU" sz="1600" i="1" dirty="0">
                <a:solidFill>
                  <a:srgbClr val="1F7CB9"/>
                </a:solidFill>
                <a:latin typeface="+mn-lt"/>
              </a:rPr>
              <a:t>The postnatal phase is a period of significant transition characterised by changes in self-identity, the redefinition of relationships, opportunities for personal growth, and alterations to sexual behaviour as women adjust to the new position both as parents and as individuals within their own cultural context, also marked by feelings of intense joy and happiness and love for their baby. </a:t>
            </a:r>
          </a:p>
        </p:txBody>
      </p:sp>
      <p:sp>
        <p:nvSpPr>
          <p:cNvPr id="34" name="Text Placeholder 2"/>
          <p:cNvSpPr>
            <a:spLocks noGrp="1"/>
          </p:cNvSpPr>
          <p:nvPr>
            <p:ph type="body" idx="10"/>
          </p:nvPr>
        </p:nvSpPr>
        <p:spPr>
          <a:xfrm>
            <a:off x="610309" y="1297867"/>
            <a:ext cx="5717552" cy="348695"/>
          </a:xfrm>
        </p:spPr>
        <p:txBody>
          <a:bodyPr/>
          <a:lstStyle/>
          <a:p>
            <a:r>
              <a:rPr lang="en-AU" sz="2000" b="1" i="0" dirty="0">
                <a:solidFill>
                  <a:srgbClr val="1F7CB9"/>
                </a:solidFill>
                <a:latin typeface="+mj-lt"/>
              </a:rPr>
              <a:t>Focussing on what matters to women</a:t>
            </a:r>
          </a:p>
        </p:txBody>
      </p:sp>
      <p:sp>
        <p:nvSpPr>
          <p:cNvPr id="24" name="Oval Callout 23"/>
          <p:cNvSpPr/>
          <p:nvPr/>
        </p:nvSpPr>
        <p:spPr>
          <a:xfrm>
            <a:off x="9159194" y="1521969"/>
            <a:ext cx="2054498" cy="1985314"/>
          </a:xfrm>
          <a:prstGeom prst="wedgeEllipseCallout">
            <a:avLst>
              <a:gd name="adj1" fmla="val 63127"/>
              <a:gd name="adj2" fmla="val 35972"/>
            </a:avLst>
          </a:prstGeom>
          <a:solidFill>
            <a:srgbClr val="CC4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i="1" dirty="0">
                <a:solidFill>
                  <a:schemeClr val="bg1"/>
                </a:solidFill>
              </a:rPr>
              <a:t>develop confidence and competence as a mother</a:t>
            </a:r>
          </a:p>
        </p:txBody>
      </p:sp>
      <p:sp>
        <p:nvSpPr>
          <p:cNvPr id="26" name="Oval Callout 25"/>
          <p:cNvSpPr/>
          <p:nvPr/>
        </p:nvSpPr>
        <p:spPr>
          <a:xfrm>
            <a:off x="7658010" y="1439049"/>
            <a:ext cx="1628560" cy="1446393"/>
          </a:xfrm>
          <a:prstGeom prst="wedgeEllipseCallout">
            <a:avLst>
              <a:gd name="adj1" fmla="val -66294"/>
              <a:gd name="adj2" fmla="val 27054"/>
            </a:avLst>
          </a:prstGeom>
          <a:solidFill>
            <a:srgbClr val="1F7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i="1" dirty="0"/>
              <a:t>adapt to their new self-identity</a:t>
            </a:r>
          </a:p>
        </p:txBody>
      </p:sp>
      <p:sp>
        <p:nvSpPr>
          <p:cNvPr id="27" name="TextBox 26"/>
          <p:cNvSpPr txBox="1"/>
          <p:nvPr/>
        </p:nvSpPr>
        <p:spPr>
          <a:xfrm>
            <a:off x="8379324" y="1095890"/>
            <a:ext cx="1636666" cy="246221"/>
          </a:xfrm>
          <a:prstGeom prst="rect">
            <a:avLst/>
          </a:prstGeom>
          <a:noFill/>
        </p:spPr>
        <p:txBody>
          <a:bodyPr wrap="none" lIns="0" tIns="0" rIns="0" bIns="0" rtlCol="0">
            <a:spAutoFit/>
          </a:bodyPr>
          <a:lstStyle/>
          <a:p>
            <a:r>
              <a:rPr lang="en-AU" sz="1600" i="1" dirty="0">
                <a:solidFill>
                  <a:schemeClr val="accent3"/>
                </a:solidFill>
              </a:rPr>
              <a:t>Women want to...</a:t>
            </a:r>
          </a:p>
        </p:txBody>
      </p:sp>
      <p:sp>
        <p:nvSpPr>
          <p:cNvPr id="28" name="Oval Callout 27"/>
          <p:cNvSpPr/>
          <p:nvPr/>
        </p:nvSpPr>
        <p:spPr>
          <a:xfrm>
            <a:off x="7097487" y="2621874"/>
            <a:ext cx="2189082" cy="1968209"/>
          </a:xfrm>
          <a:prstGeom prst="wedgeEllipseCallout">
            <a:avLst>
              <a:gd name="adj1" fmla="val -48049"/>
              <a:gd name="adj2" fmla="val 46661"/>
            </a:avLst>
          </a:prstGeom>
          <a:solidFill>
            <a:srgbClr val="2BA8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i="1" dirty="0">
                <a:solidFill>
                  <a:schemeClr val="bg1"/>
                </a:solidFill>
              </a:rPr>
              <a:t>adjust to changes in intimate and family relationships </a:t>
            </a:r>
            <a:r>
              <a:rPr lang="en-AU" sz="1000" i="1" dirty="0">
                <a:solidFill>
                  <a:schemeClr val="bg1"/>
                </a:solidFill>
              </a:rPr>
              <a:t>(including with the baby)</a:t>
            </a:r>
          </a:p>
        </p:txBody>
      </p:sp>
      <p:sp>
        <p:nvSpPr>
          <p:cNvPr id="25" name="Oval Callout 24"/>
          <p:cNvSpPr/>
          <p:nvPr/>
        </p:nvSpPr>
        <p:spPr>
          <a:xfrm>
            <a:off x="7541015" y="4264104"/>
            <a:ext cx="1934661" cy="1854197"/>
          </a:xfrm>
          <a:prstGeom prst="wedgeEllipseCallout">
            <a:avLst>
              <a:gd name="adj1" fmla="val -60627"/>
              <a:gd name="adj2" fmla="val -29813"/>
            </a:avLst>
          </a:prstGeom>
          <a:solidFill>
            <a:srgbClr val="CC4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i="1" dirty="0">
                <a:solidFill>
                  <a:schemeClr val="bg1"/>
                </a:solidFill>
              </a:rPr>
              <a:t>navigate ordinary physical and emotional challenges</a:t>
            </a:r>
          </a:p>
        </p:txBody>
      </p:sp>
      <p:sp>
        <p:nvSpPr>
          <p:cNvPr id="30" name="Oval Callout 29"/>
          <p:cNvSpPr/>
          <p:nvPr/>
        </p:nvSpPr>
        <p:spPr>
          <a:xfrm>
            <a:off x="9286569" y="3058689"/>
            <a:ext cx="2388583" cy="2292934"/>
          </a:xfrm>
          <a:prstGeom prst="wedgeEllipseCallout">
            <a:avLst>
              <a:gd name="adj1" fmla="val -38974"/>
              <a:gd name="adj2" fmla="val 60850"/>
            </a:avLst>
          </a:prstGeom>
          <a:solidFill>
            <a:srgbClr val="1F7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i="1" dirty="0"/>
              <a:t>have consistent, culturally appropriate, understandable support and information</a:t>
            </a:r>
          </a:p>
        </p:txBody>
      </p:sp>
      <p:sp>
        <p:nvSpPr>
          <p:cNvPr id="5" name="Slide Number Placeholder 4">
            <a:extLst>
              <a:ext uri="{FF2B5EF4-FFF2-40B4-BE49-F238E27FC236}">
                <a16:creationId xmlns:a16="http://schemas.microsoft.com/office/drawing/2014/main" id="{9271AFA9-4F68-A945-9BDE-A618865DE5E0}"/>
              </a:ext>
            </a:extLst>
          </p:cNvPr>
          <p:cNvSpPr>
            <a:spLocks noGrp="1"/>
          </p:cNvSpPr>
          <p:nvPr>
            <p:ph type="sldNum" sz="quarter" idx="13"/>
          </p:nvPr>
        </p:nvSpPr>
        <p:spPr/>
        <p:txBody>
          <a:bodyPr/>
          <a:lstStyle/>
          <a:p>
            <a:fld id="{6809F770-0487-C844-B5CD-7CCE6C86BD15}" type="slidenum">
              <a:rPr lang="en-US" smtClean="0"/>
              <a:pPr/>
              <a:t>16</a:t>
            </a:fld>
            <a:endParaRPr lang="en-US" dirty="0"/>
          </a:p>
        </p:txBody>
      </p:sp>
    </p:spTree>
    <p:extLst>
      <p:ext uri="{BB962C8B-B14F-4D97-AF65-F5344CB8AC3E}">
        <p14:creationId xmlns:p14="http://schemas.microsoft.com/office/powerpoint/2010/main" val="4118188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1000"/>
                                  </p:stCondLst>
                                  <p:childTnLst>
                                    <p:set>
                                      <p:cBhvr>
                                        <p:cTn id="6" dur="1" fill="hold">
                                          <p:stCondLst>
                                            <p:cond delay="0"/>
                                          </p:stCondLst>
                                        </p:cTn>
                                        <p:tgtEl>
                                          <p:spTgt spid="23">
                                            <p:txEl>
                                              <p:pRg st="1" end="1"/>
                                            </p:txEl>
                                          </p:spTgt>
                                        </p:tgtEl>
                                        <p:attrNameLst>
                                          <p:attrName>style.visibility</p:attrName>
                                        </p:attrNameLst>
                                      </p:cBhvr>
                                      <p:to>
                                        <p:strVal val="visible"/>
                                      </p:to>
                                    </p:set>
                                    <p:animEffect transition="in" filter="wipe(left)">
                                      <p:cBhvr>
                                        <p:cTn id="7" dur="2000"/>
                                        <p:tgtEl>
                                          <p:spTgt spid="23">
                                            <p:txEl>
                                              <p:pRg st="1" end="1"/>
                                            </p:txEl>
                                          </p:spTgt>
                                        </p:tgtEl>
                                      </p:cBhvr>
                                    </p:animEffect>
                                  </p:childTnLst>
                                </p:cTn>
                              </p:par>
                              <p:par>
                                <p:cTn id="8" presetID="22" presetClass="entr" presetSubtype="8" fill="hold" grpId="0" nodeType="withEffect">
                                  <p:stCondLst>
                                    <p:cond delay="2000"/>
                                  </p:stCondLst>
                                  <p:childTnLst>
                                    <p:set>
                                      <p:cBhvr>
                                        <p:cTn id="9" dur="1" fill="hold">
                                          <p:stCondLst>
                                            <p:cond delay="0"/>
                                          </p:stCondLst>
                                        </p:cTn>
                                        <p:tgtEl>
                                          <p:spTgt spid="27"/>
                                        </p:tgtEl>
                                        <p:attrNameLst>
                                          <p:attrName>style.visibility</p:attrName>
                                        </p:attrNameLst>
                                      </p:cBhvr>
                                      <p:to>
                                        <p:strVal val="visible"/>
                                      </p:to>
                                    </p:set>
                                    <p:animEffect transition="in" filter="wipe(left)">
                                      <p:cBhvr>
                                        <p:cTn id="10" dur="1000"/>
                                        <p:tgtEl>
                                          <p:spTgt spid="27"/>
                                        </p:tgtEl>
                                      </p:cBhvr>
                                    </p:animEffect>
                                  </p:childTnLst>
                                </p:cTn>
                              </p:par>
                            </p:childTnLst>
                          </p:cTn>
                        </p:par>
                        <p:par>
                          <p:cTn id="11" fill="hold">
                            <p:stCondLst>
                              <p:cond delay="3000"/>
                            </p:stCondLst>
                            <p:childTnLst>
                              <p:par>
                                <p:cTn id="12" presetID="10" presetClass="entr" presetSubtype="0" fill="hold" grpId="0" nodeType="after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2000"/>
                                        <p:tgtEl>
                                          <p:spTgt spid="26"/>
                                        </p:tgtEl>
                                      </p:cBhvr>
                                    </p:animEffect>
                                  </p:childTnLst>
                                </p:cTn>
                              </p:par>
                            </p:childTnLst>
                          </p:cTn>
                        </p:par>
                        <p:par>
                          <p:cTn id="15" fill="hold">
                            <p:stCondLst>
                              <p:cond delay="5000"/>
                            </p:stCondLst>
                            <p:childTnLst>
                              <p:par>
                                <p:cTn id="16" presetID="10" presetClass="entr" presetSubtype="0" fill="hold" grpId="0" nodeType="after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2000"/>
                                        <p:tgtEl>
                                          <p:spTgt spid="24"/>
                                        </p:tgtEl>
                                      </p:cBhvr>
                                    </p:animEffect>
                                  </p:childTnLst>
                                </p:cTn>
                              </p:par>
                            </p:childTnLst>
                          </p:cTn>
                        </p:par>
                        <p:par>
                          <p:cTn id="19" fill="hold">
                            <p:stCondLst>
                              <p:cond delay="7000"/>
                            </p:stCondLst>
                            <p:childTnLst>
                              <p:par>
                                <p:cTn id="20" presetID="10" presetClass="entr" presetSubtype="0" fill="hold" grpId="0" nodeType="after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2000"/>
                                        <p:tgtEl>
                                          <p:spTgt spid="28"/>
                                        </p:tgtEl>
                                      </p:cBhvr>
                                    </p:animEffect>
                                  </p:childTnLst>
                                </p:cTn>
                              </p:par>
                            </p:childTnLst>
                          </p:cTn>
                        </p:par>
                        <p:par>
                          <p:cTn id="23" fill="hold">
                            <p:stCondLst>
                              <p:cond delay="9000"/>
                            </p:stCondLst>
                            <p:childTnLst>
                              <p:par>
                                <p:cTn id="24" presetID="10" presetClass="entr" presetSubtype="0" fill="hold" grpId="0" nodeType="after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2000"/>
                                        <p:tgtEl>
                                          <p:spTgt spid="30"/>
                                        </p:tgtEl>
                                      </p:cBhvr>
                                    </p:animEffect>
                                  </p:childTnLst>
                                </p:cTn>
                              </p:par>
                            </p:childTnLst>
                          </p:cTn>
                        </p:par>
                        <p:par>
                          <p:cTn id="27" fill="hold">
                            <p:stCondLst>
                              <p:cond delay="11000"/>
                            </p:stCondLst>
                            <p:childTnLst>
                              <p:par>
                                <p:cTn id="28" presetID="10" presetClass="entr" presetSubtype="0" fill="hold" grpId="0" nodeType="after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animBg="1"/>
      <p:bldP spid="27" grpId="0"/>
      <p:bldP spid="28" grpId="0" animBg="1"/>
      <p:bldP spid="25" grpId="0" animBg="1"/>
      <p:bldP spid="3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Shape&#10;&#10;Description automatically generated">
            <a:extLst>
              <a:ext uri="{FF2B5EF4-FFF2-40B4-BE49-F238E27FC236}">
                <a16:creationId xmlns:a16="http://schemas.microsoft.com/office/drawing/2014/main" id="{516014C9-C790-1149-9C43-F2AFAFCD8271}"/>
              </a:ext>
            </a:extLst>
          </p:cNvPr>
          <p:cNvPicPr>
            <a:picLocks noChangeAspect="1"/>
          </p:cNvPicPr>
          <p:nvPr/>
        </p:nvPicPr>
        <p:blipFill rotWithShape="1">
          <a:blip r:embed="rId2" cstate="screen">
            <a:alphaModFix amt="19000"/>
            <a:extLst>
              <a:ext uri="{28A0092B-C50C-407E-A947-70E740481C1C}">
                <a14:useLocalDpi xmlns:a14="http://schemas.microsoft.com/office/drawing/2010/main"/>
              </a:ext>
            </a:extLst>
          </a:blip>
          <a:srcRect/>
          <a:stretch/>
        </p:blipFill>
        <p:spPr>
          <a:xfrm flipH="1">
            <a:off x="5240594" y="0"/>
            <a:ext cx="6951406" cy="5114651"/>
          </a:xfrm>
          <a:prstGeom prst="rect">
            <a:avLst/>
          </a:prstGeom>
        </p:spPr>
      </p:pic>
      <p:sp>
        <p:nvSpPr>
          <p:cNvPr id="2" name="Title 1"/>
          <p:cNvSpPr>
            <a:spLocks noGrp="1"/>
          </p:cNvSpPr>
          <p:nvPr>
            <p:ph type="title"/>
          </p:nvPr>
        </p:nvSpPr>
        <p:spPr/>
        <p:txBody>
          <a:bodyPr/>
          <a:lstStyle/>
          <a:p>
            <a:r>
              <a:rPr lang="en-AU" sz="3200" b="1" cap="none" dirty="0">
                <a:solidFill>
                  <a:srgbClr val="1F7CB9"/>
                </a:solidFill>
              </a:rPr>
              <a:t>Priority questions</a:t>
            </a:r>
          </a:p>
        </p:txBody>
      </p:sp>
      <p:sp>
        <p:nvSpPr>
          <p:cNvPr id="23" name="Content Placeholder 2"/>
          <p:cNvSpPr>
            <a:spLocks noGrp="1"/>
          </p:cNvSpPr>
          <p:nvPr>
            <p:ph idx="1"/>
          </p:nvPr>
        </p:nvSpPr>
        <p:spPr>
          <a:xfrm>
            <a:off x="610309" y="1841873"/>
            <a:ext cx="5745862" cy="4669767"/>
          </a:xfrm>
        </p:spPr>
        <p:txBody>
          <a:bodyPr/>
          <a:lstStyle/>
          <a:p>
            <a:pPr lvl="2">
              <a:spcAft>
                <a:spcPts val="1200"/>
              </a:spcAft>
            </a:pPr>
            <a:r>
              <a:rPr lang="en-AU" sz="1600" dirty="0">
                <a:solidFill>
                  <a:srgbClr val="404040"/>
                </a:solidFill>
                <a:latin typeface="+mn-lt"/>
              </a:rPr>
              <a:t>Altogether, women want a positive postnatal experience:</a:t>
            </a:r>
          </a:p>
          <a:p>
            <a:pPr lvl="2">
              <a:lnSpc>
                <a:spcPct val="114000"/>
              </a:lnSpc>
              <a:spcBef>
                <a:spcPts val="0"/>
              </a:spcBef>
            </a:pPr>
            <a:r>
              <a:rPr lang="en-AU" sz="1600" i="1" dirty="0">
                <a:solidFill>
                  <a:srgbClr val="1F7CB9"/>
                </a:solidFill>
                <a:latin typeface="+mn-lt"/>
              </a:rPr>
              <a:t>A positive postnatal experience is defined as one in which women, partners, parents, caregivers and families receive information and reassurance in a consistent manner from motivated health workers. Both the women’s and babies’ health, social and developmental needs are recognized, within a resourced and flexible health system that respects their cultural context.</a:t>
            </a:r>
          </a:p>
          <a:p>
            <a:pPr lvl="2">
              <a:spcAft>
                <a:spcPts val="1200"/>
              </a:spcAft>
            </a:pPr>
            <a:r>
              <a:rPr lang="en-US" sz="1600" dirty="0">
                <a:solidFill>
                  <a:schemeClr val="tx1">
                    <a:lumMod val="75000"/>
                    <a:lumOff val="25000"/>
                  </a:schemeClr>
                </a:solidFill>
                <a:latin typeface="+mn-lt"/>
              </a:rPr>
              <a:t>Therefore, WHO used a consultative process to identify priority questions related to the effectiveness of clinical and non-clinical practices aimed at helping women achieve their expectations of the postnatal period</a:t>
            </a:r>
            <a:r>
              <a:rPr lang="en-PH" sz="1600" dirty="0">
                <a:solidFill>
                  <a:schemeClr val="tx1">
                    <a:lumMod val="75000"/>
                    <a:lumOff val="25000"/>
                  </a:schemeClr>
                </a:solidFill>
                <a:latin typeface="+mn-lt"/>
              </a:rPr>
              <a:t>.</a:t>
            </a:r>
          </a:p>
          <a:p>
            <a:pPr lvl="2"/>
            <a:endParaRPr lang="en-AU" sz="1600" i="1" dirty="0">
              <a:solidFill>
                <a:schemeClr val="tx1">
                  <a:lumMod val="75000"/>
                  <a:lumOff val="25000"/>
                </a:schemeClr>
              </a:solidFill>
              <a:latin typeface="+mn-lt"/>
            </a:endParaRPr>
          </a:p>
        </p:txBody>
      </p:sp>
      <p:sp>
        <p:nvSpPr>
          <p:cNvPr id="3" name="Slide Number Placeholder 2">
            <a:extLst>
              <a:ext uri="{FF2B5EF4-FFF2-40B4-BE49-F238E27FC236}">
                <a16:creationId xmlns:a16="http://schemas.microsoft.com/office/drawing/2014/main" id="{33BF53CE-02FC-DD49-9FD8-FEE92058C52A}"/>
              </a:ext>
            </a:extLst>
          </p:cNvPr>
          <p:cNvSpPr>
            <a:spLocks noGrp="1"/>
          </p:cNvSpPr>
          <p:nvPr>
            <p:ph type="sldNum" sz="quarter" idx="13"/>
          </p:nvPr>
        </p:nvSpPr>
        <p:spPr/>
        <p:txBody>
          <a:bodyPr/>
          <a:lstStyle/>
          <a:p>
            <a:fld id="{6809F770-0487-C844-B5CD-7CCE6C86BD15}" type="slidenum">
              <a:rPr lang="en-US" smtClean="0"/>
              <a:pPr/>
              <a:t>17</a:t>
            </a:fld>
            <a:endParaRPr lang="en-US" dirty="0"/>
          </a:p>
        </p:txBody>
      </p:sp>
      <p:sp>
        <p:nvSpPr>
          <p:cNvPr id="9" name="Text Placeholder 2"/>
          <p:cNvSpPr>
            <a:spLocks noGrp="1"/>
          </p:cNvSpPr>
          <p:nvPr>
            <p:ph type="body" idx="10"/>
          </p:nvPr>
        </p:nvSpPr>
        <p:spPr>
          <a:xfrm>
            <a:off x="610309" y="1297867"/>
            <a:ext cx="5717552" cy="348695"/>
          </a:xfrm>
        </p:spPr>
        <p:txBody>
          <a:bodyPr/>
          <a:lstStyle/>
          <a:p>
            <a:r>
              <a:rPr lang="en-AU" sz="2000" b="1" i="0" dirty="0">
                <a:solidFill>
                  <a:srgbClr val="1F7CB9"/>
                </a:solidFill>
                <a:latin typeface="+mj-lt"/>
              </a:rPr>
              <a:t>Focussing on what matters to women</a:t>
            </a:r>
          </a:p>
        </p:txBody>
      </p:sp>
      <p:pic>
        <p:nvPicPr>
          <p:cNvPr id="13" name="Picture 12">
            <a:extLst>
              <a:ext uri="{FF2B5EF4-FFF2-40B4-BE49-F238E27FC236}">
                <a16:creationId xmlns:a16="http://schemas.microsoft.com/office/drawing/2014/main" id="{BD878220-0A10-40BB-8DF3-BCC741C3854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328856" y="941984"/>
            <a:ext cx="3657600" cy="4327318"/>
          </a:xfrm>
          <a:prstGeom prst="rect">
            <a:avLst/>
          </a:prstGeom>
        </p:spPr>
      </p:pic>
      <p:sp>
        <p:nvSpPr>
          <p:cNvPr id="14" name="TextBox 13">
            <a:extLst>
              <a:ext uri="{FF2B5EF4-FFF2-40B4-BE49-F238E27FC236}">
                <a16:creationId xmlns:a16="http://schemas.microsoft.com/office/drawing/2014/main" id="{6B535150-43D1-4245-9B0A-3DE8860D2FA0}"/>
              </a:ext>
            </a:extLst>
          </p:cNvPr>
          <p:cNvSpPr txBox="1"/>
          <p:nvPr/>
        </p:nvSpPr>
        <p:spPr>
          <a:xfrm>
            <a:off x="7328856" y="5359044"/>
            <a:ext cx="868828" cy="169277"/>
          </a:xfrm>
          <a:prstGeom prst="rect">
            <a:avLst/>
          </a:prstGeom>
          <a:noFill/>
        </p:spPr>
        <p:txBody>
          <a:bodyPr wrap="none" lIns="0" tIns="0" rIns="0" bIns="0" rtlCol="0">
            <a:spAutoFit/>
          </a:bodyPr>
          <a:lstStyle/>
          <a:p>
            <a:r>
              <a:rPr lang="en-AU" sz="1100" i="1" dirty="0">
                <a:solidFill>
                  <a:schemeClr val="bg1">
                    <a:lumMod val="50000"/>
                  </a:schemeClr>
                </a:solidFill>
              </a:rPr>
              <a:t>Source: WHO</a:t>
            </a:r>
          </a:p>
        </p:txBody>
      </p:sp>
    </p:spTree>
    <p:extLst>
      <p:ext uri="{BB962C8B-B14F-4D97-AF65-F5344CB8AC3E}">
        <p14:creationId xmlns:p14="http://schemas.microsoft.com/office/powerpoint/2010/main" val="33170496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3">
                                            <p:txEl>
                                              <p:pRg st="1" end="1"/>
                                            </p:txEl>
                                          </p:spTgt>
                                        </p:tgtEl>
                                        <p:attrNameLst>
                                          <p:attrName>style.visibility</p:attrName>
                                        </p:attrNameLst>
                                      </p:cBhvr>
                                      <p:to>
                                        <p:strVal val="visible"/>
                                      </p:to>
                                    </p:set>
                                    <p:animEffect transition="in" filter="wipe(left)">
                                      <p:cBhvr>
                                        <p:cTn id="7" dur="3000"/>
                                        <p:tgtEl>
                                          <p:spTgt spid="23">
                                            <p:txEl>
                                              <p:pRg st="1" end="1"/>
                                            </p:txEl>
                                          </p:spTgt>
                                        </p:tgtEl>
                                      </p:cBhvr>
                                    </p:animEffect>
                                  </p:childTnLst>
                                </p:cTn>
                              </p:par>
                            </p:childTnLst>
                          </p:cTn>
                        </p:par>
                        <p:par>
                          <p:cTn id="8" fill="hold">
                            <p:stCondLst>
                              <p:cond delay="3000"/>
                            </p:stCondLst>
                            <p:childTnLst>
                              <p:par>
                                <p:cTn id="9" presetID="10" presetClass="entr" presetSubtype="0" fill="hold" nodeType="afterEffect">
                                  <p:stCondLst>
                                    <p:cond delay="0"/>
                                  </p:stCondLst>
                                  <p:childTnLst>
                                    <p:set>
                                      <p:cBhvr>
                                        <p:cTn id="10" dur="1" fill="hold">
                                          <p:stCondLst>
                                            <p:cond delay="0"/>
                                          </p:stCondLst>
                                        </p:cTn>
                                        <p:tgtEl>
                                          <p:spTgt spid="23">
                                            <p:txEl>
                                              <p:pRg st="2" end="2"/>
                                            </p:txEl>
                                          </p:spTgt>
                                        </p:tgtEl>
                                        <p:attrNameLst>
                                          <p:attrName>style.visibility</p:attrName>
                                        </p:attrNameLst>
                                      </p:cBhvr>
                                      <p:to>
                                        <p:strVal val="visible"/>
                                      </p:to>
                                    </p:set>
                                    <p:animEffect transition="in" filter="fade">
                                      <p:cBhvr>
                                        <p:cTn id="11" dur="2000"/>
                                        <p:tgtEl>
                                          <p:spTgt spid="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60" descr="A picture containing icon&#10;&#10;Description automatically generated">
            <a:extLst>
              <a:ext uri="{FF2B5EF4-FFF2-40B4-BE49-F238E27FC236}">
                <a16:creationId xmlns:a16="http://schemas.microsoft.com/office/drawing/2014/main" id="{BCF96432-8F06-DD42-B6D7-F12B824EDF31}"/>
              </a:ext>
            </a:extLst>
          </p:cNvPr>
          <p:cNvPicPr>
            <a:picLocks noChangeAspect="1"/>
          </p:cNvPicPr>
          <p:nvPr/>
        </p:nvPicPr>
        <p:blipFill>
          <a:blip r:embed="rId3" cstate="screen">
            <a:alphaModFix amt="16000"/>
            <a:extLst>
              <a:ext uri="{28A0092B-C50C-407E-A947-70E740481C1C}">
                <a14:useLocalDpi xmlns:a14="http://schemas.microsoft.com/office/drawing/2010/main"/>
              </a:ext>
            </a:extLst>
          </a:blip>
          <a:stretch>
            <a:fillRect/>
          </a:stretch>
        </p:blipFill>
        <p:spPr>
          <a:xfrm>
            <a:off x="-880" y="-2267186"/>
            <a:ext cx="12192000" cy="5009303"/>
          </a:xfrm>
          <a:prstGeom prst="rect">
            <a:avLst/>
          </a:prstGeom>
        </p:spPr>
      </p:pic>
      <p:sp>
        <p:nvSpPr>
          <p:cNvPr id="8" name="Content Placeholder 7"/>
          <p:cNvSpPr>
            <a:spLocks noGrp="1"/>
          </p:cNvSpPr>
          <p:nvPr>
            <p:ph idx="1"/>
          </p:nvPr>
        </p:nvSpPr>
        <p:spPr>
          <a:xfrm>
            <a:off x="435248" y="2742117"/>
            <a:ext cx="3205765" cy="1158548"/>
          </a:xfrm>
        </p:spPr>
        <p:txBody>
          <a:bodyPr/>
          <a:lstStyle/>
          <a:p>
            <a:pPr lvl="2"/>
            <a:r>
              <a:rPr lang="en-US" sz="1400" dirty="0">
                <a:solidFill>
                  <a:schemeClr val="tx1">
                    <a:lumMod val="75000"/>
                    <a:lumOff val="25000"/>
                  </a:schemeClr>
                </a:solidFill>
                <a:latin typeface="+mn-lt"/>
                <a:cs typeface="Arial" panose="020B0604020202020204" pitchFamily="34" charset="0"/>
              </a:rPr>
              <a:t>“</a:t>
            </a:r>
            <a:r>
              <a:rPr lang="en-GB" sz="1400" dirty="0">
                <a:solidFill>
                  <a:schemeClr val="tx1">
                    <a:lumMod val="75000"/>
                    <a:lumOff val="25000"/>
                  </a:schemeClr>
                </a:solidFill>
                <a:latin typeface="+mn-lt"/>
                <a:cs typeface="Arial" panose="020B0604020202020204" pitchFamily="34" charset="0"/>
              </a:rPr>
              <a:t>What are the desirable and undesirable effects of the intervention?” and “What is the certainty of the evidence on effects?”</a:t>
            </a:r>
            <a:r>
              <a:rPr lang="en-US" sz="1400" dirty="0">
                <a:solidFill>
                  <a:schemeClr val="tx1">
                    <a:lumMod val="75000"/>
                    <a:lumOff val="25000"/>
                  </a:schemeClr>
                </a:solidFill>
                <a:latin typeface="+mn-lt"/>
                <a:cs typeface="Arial" panose="020B0604020202020204" pitchFamily="34" charset="0"/>
              </a:rPr>
              <a:t>  </a:t>
            </a:r>
            <a:endParaRPr lang="fil-PH" sz="1400" dirty="0">
              <a:solidFill>
                <a:schemeClr val="tx1">
                  <a:lumMod val="75000"/>
                  <a:lumOff val="25000"/>
                </a:schemeClr>
              </a:solidFill>
              <a:latin typeface="+mn-lt"/>
              <a:cs typeface="Arial" panose="020B0604020202020204" pitchFamily="34" charset="0"/>
            </a:endParaRPr>
          </a:p>
        </p:txBody>
      </p:sp>
      <p:sp>
        <p:nvSpPr>
          <p:cNvPr id="10" name="Content Placeholder 9"/>
          <p:cNvSpPr>
            <a:spLocks noGrp="1"/>
          </p:cNvSpPr>
          <p:nvPr>
            <p:ph idx="11"/>
          </p:nvPr>
        </p:nvSpPr>
        <p:spPr>
          <a:xfrm>
            <a:off x="3981783" y="2742117"/>
            <a:ext cx="3933492" cy="1281196"/>
          </a:xfrm>
        </p:spPr>
        <p:txBody>
          <a:bodyPr/>
          <a:lstStyle/>
          <a:p>
            <a:pPr lvl="2"/>
            <a:r>
              <a:rPr lang="en-US" sz="1400" dirty="0">
                <a:solidFill>
                  <a:schemeClr val="tx1">
                    <a:lumMod val="75000"/>
                    <a:lumOff val="25000"/>
                  </a:schemeClr>
                </a:solidFill>
                <a:latin typeface="+mn-lt"/>
                <a:cs typeface="Arial" panose="020B0604020202020204" pitchFamily="34" charset="0"/>
              </a:rPr>
              <a:t>“Is there important uncertainty or variability in how much women value the outcomes associated with the intervention?” and “Is the intervention acceptable and feasible to implement by women, health care providers, relevant stakeholders?”</a:t>
            </a:r>
          </a:p>
        </p:txBody>
      </p:sp>
      <p:sp>
        <p:nvSpPr>
          <p:cNvPr id="11" name="Content Placeholder 10"/>
          <p:cNvSpPr>
            <a:spLocks noGrp="1"/>
          </p:cNvSpPr>
          <p:nvPr>
            <p:ph idx="12"/>
          </p:nvPr>
        </p:nvSpPr>
        <p:spPr>
          <a:xfrm>
            <a:off x="8256045" y="2748966"/>
            <a:ext cx="3518355" cy="1175525"/>
          </a:xfrm>
        </p:spPr>
        <p:txBody>
          <a:bodyPr/>
          <a:lstStyle/>
          <a:p>
            <a:pPr lvl="2"/>
            <a:r>
              <a:rPr lang="en-US" sz="1400" dirty="0">
                <a:solidFill>
                  <a:schemeClr val="tx1">
                    <a:lumMod val="75000"/>
                    <a:lumOff val="25000"/>
                  </a:schemeClr>
                </a:solidFill>
                <a:latin typeface="+mn-lt"/>
                <a:cs typeface="Arial" panose="020B0604020202020204" pitchFamily="34" charset="0"/>
              </a:rPr>
              <a:t>“What are the resources associated with the intervention?”, “</a:t>
            </a:r>
            <a:r>
              <a:rPr lang="en-US" sz="1400">
                <a:solidFill>
                  <a:schemeClr val="tx1">
                    <a:lumMod val="75000"/>
                    <a:lumOff val="25000"/>
                  </a:schemeClr>
                </a:solidFill>
                <a:latin typeface="+mn-lt"/>
                <a:cs typeface="Arial" panose="020B0604020202020204" pitchFamily="34" charset="0"/>
              </a:rPr>
              <a:t>Is the intervention/option </a:t>
            </a:r>
            <a:r>
              <a:rPr lang="en-US" sz="1400" dirty="0">
                <a:solidFill>
                  <a:schemeClr val="tx1">
                    <a:lumMod val="75000"/>
                    <a:lumOff val="25000"/>
                  </a:schemeClr>
                </a:solidFill>
                <a:latin typeface="+mn-lt"/>
                <a:cs typeface="Arial" panose="020B0604020202020204" pitchFamily="34" charset="0"/>
              </a:rPr>
              <a:t>cost-effective?”, What is the anticipated impact on health equity?”</a:t>
            </a:r>
          </a:p>
          <a:p>
            <a:pPr lvl="2"/>
            <a:r>
              <a:rPr lang="en-US" sz="1600"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3" name="Title 1">
            <a:extLst>
              <a:ext uri="{FF2B5EF4-FFF2-40B4-BE49-F238E27FC236}">
                <a16:creationId xmlns:a16="http://schemas.microsoft.com/office/drawing/2014/main" id="{5582D133-ED50-7F49-9191-731E7FDAF546}"/>
              </a:ext>
            </a:extLst>
          </p:cNvPr>
          <p:cNvSpPr txBox="1">
            <a:spLocks/>
          </p:cNvSpPr>
          <p:nvPr/>
        </p:nvSpPr>
        <p:spPr>
          <a:xfrm>
            <a:off x="610307" y="521969"/>
            <a:ext cx="9910801" cy="544022"/>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600" kern="1200" cap="all" baseline="0">
                <a:solidFill>
                  <a:schemeClr val="tx1">
                    <a:lumMod val="75000"/>
                    <a:lumOff val="25000"/>
                  </a:schemeClr>
                </a:solidFill>
                <a:latin typeface="Arial Narrow" panose="020B0606020202030204" pitchFamily="34" charset="0"/>
                <a:ea typeface="+mj-ea"/>
                <a:cs typeface="+mj-cs"/>
              </a:defRPr>
            </a:lvl1pPr>
          </a:lstStyle>
          <a:p>
            <a:r>
              <a:rPr lang="en-AU" sz="3200" b="1" cap="none" dirty="0">
                <a:solidFill>
                  <a:srgbClr val="1F7CB9"/>
                </a:solidFill>
                <a:latin typeface="Arial" panose="020B0604020202020204" pitchFamily="34" charset="0"/>
                <a:cs typeface="Arial" panose="020B0604020202020204" pitchFamily="34" charset="0"/>
              </a:rPr>
              <a:t>Confidence in the evidence</a:t>
            </a:r>
            <a:endParaRPr lang="en-AU" dirty="0">
              <a:solidFill>
                <a:srgbClr val="1F7CB9"/>
              </a:solidFill>
            </a:endParaRPr>
          </a:p>
        </p:txBody>
      </p:sp>
      <p:sp>
        <p:nvSpPr>
          <p:cNvPr id="39" name="Text Placeholder 2">
            <a:extLst>
              <a:ext uri="{FF2B5EF4-FFF2-40B4-BE49-F238E27FC236}">
                <a16:creationId xmlns:a16="http://schemas.microsoft.com/office/drawing/2014/main" id="{14C84F10-5F21-FA4A-8199-64F7B9B50EB7}"/>
              </a:ext>
            </a:extLst>
          </p:cNvPr>
          <p:cNvSpPr txBox="1">
            <a:spLocks/>
          </p:cNvSpPr>
          <p:nvPr/>
        </p:nvSpPr>
        <p:spPr>
          <a:xfrm>
            <a:off x="610307" y="1129831"/>
            <a:ext cx="10969627" cy="536519"/>
          </a:xfrm>
          <a:prstGeom prst="rect">
            <a:avLst/>
          </a:prstGeom>
        </p:spPr>
        <p:txBody>
          <a:bodyPr vert="horz" lIns="0" tIns="0" rIns="0" bIns="0" rtlCol="0" anchor="t">
            <a:noAutofit/>
          </a:bodyPr>
          <a:lstStyle>
            <a:lvl1pPr marL="0" indent="0" algn="l" defTabSz="914400" rtl="0" eaLnBrk="1" latinLnBrk="0" hangingPunct="1">
              <a:lnSpc>
                <a:spcPct val="120000"/>
              </a:lnSpc>
              <a:spcBef>
                <a:spcPts val="600"/>
              </a:spcBef>
              <a:spcAft>
                <a:spcPts val="1200"/>
              </a:spcAft>
              <a:buFont typeface="Calibri" panose="020F0502020204030204" pitchFamily="34" charset="0"/>
              <a:buNone/>
              <a:defRPr sz="1500" b="0" i="1" kern="1200">
                <a:solidFill>
                  <a:schemeClr val="accent3"/>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Calibri" panose="020F0502020204030204" pitchFamily="34" charset="0"/>
              <a:buNone/>
              <a:defRPr sz="2000" b="1" i="1" kern="1200">
                <a:solidFill>
                  <a:schemeClr val="tx2"/>
                </a:solidFill>
                <a:latin typeface="+mn-lt"/>
                <a:ea typeface="+mn-ea"/>
                <a:cs typeface="+mn-cs"/>
              </a:defRPr>
            </a:lvl2pPr>
            <a:lvl3pPr marL="914400" indent="0" algn="l" defTabSz="914400" rtl="0" eaLnBrk="1" latinLnBrk="0" hangingPunct="1">
              <a:lnSpc>
                <a:spcPct val="120000"/>
              </a:lnSpc>
              <a:spcBef>
                <a:spcPts val="600"/>
              </a:spcBef>
              <a:spcAft>
                <a:spcPts val="600"/>
              </a:spcAft>
              <a:buFont typeface="Calibri" panose="020F0502020204030204" pitchFamily="34" charset="0"/>
              <a:buNone/>
              <a:defRPr sz="1800" b="1" kern="1200">
                <a:solidFill>
                  <a:schemeClr val="tx2"/>
                </a:solidFill>
                <a:latin typeface="+mj-lt"/>
                <a:ea typeface="+mn-ea"/>
                <a:cs typeface="+mn-cs"/>
              </a:defRPr>
            </a:lvl3pPr>
            <a:lvl4pPr marL="1371600" indent="0" algn="l" defTabSz="914400" rtl="0" eaLnBrk="1" latinLnBrk="0" hangingPunct="1">
              <a:lnSpc>
                <a:spcPct val="110000"/>
              </a:lnSpc>
              <a:spcBef>
                <a:spcPts val="0"/>
              </a:spcBef>
              <a:buFont typeface="Calibri" panose="020F0502020204030204" pitchFamily="34" charset="0"/>
              <a:buNone/>
              <a:defRPr sz="1600" b="1" i="1" kern="1200">
                <a:solidFill>
                  <a:schemeClr val="accent2"/>
                </a:solidFill>
                <a:latin typeface="+mn-lt"/>
                <a:ea typeface="+mn-ea"/>
                <a:cs typeface="+mn-cs"/>
              </a:defRPr>
            </a:lvl4pPr>
            <a:lvl5pPr marL="1828800" indent="0" algn="l" defTabSz="914400" rtl="0" eaLnBrk="1" latinLnBrk="0" hangingPunct="1">
              <a:lnSpc>
                <a:spcPct val="150000"/>
              </a:lnSpc>
              <a:spcBef>
                <a:spcPts val="0"/>
              </a:spcBef>
              <a:buFont typeface="Calibri" panose="020F0502020204030204" pitchFamily="34" charset="0"/>
              <a:buNone/>
              <a:defRPr sz="1600" b="1" kern="1200">
                <a:solidFill>
                  <a:schemeClr val="tx2"/>
                </a:solidFill>
                <a:latin typeface="+mj-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r>
              <a:rPr lang="en-AU" sz="2000" b="1" i="0" dirty="0">
                <a:solidFill>
                  <a:srgbClr val="1F7CB9"/>
                </a:solidFill>
                <a:latin typeface="Arial" panose="020B0604020202020204" pitchFamily="34" charset="0"/>
                <a:cs typeface="Arial" panose="020B0604020202020204" pitchFamily="34" charset="0"/>
              </a:rPr>
              <a:t>The GRADE approach</a:t>
            </a:r>
          </a:p>
        </p:txBody>
      </p:sp>
      <p:grpSp>
        <p:nvGrpSpPr>
          <p:cNvPr id="58" name="Group 57"/>
          <p:cNvGrpSpPr/>
          <p:nvPr/>
        </p:nvGrpSpPr>
        <p:grpSpPr>
          <a:xfrm>
            <a:off x="2646206" y="4972480"/>
            <a:ext cx="6626373" cy="1181237"/>
            <a:chOff x="2889101" y="4972480"/>
            <a:chExt cx="6626373" cy="1181237"/>
          </a:xfrm>
        </p:grpSpPr>
        <p:sp>
          <p:nvSpPr>
            <p:cNvPr id="35" name="Content Placeholder 7"/>
            <p:cNvSpPr txBox="1">
              <a:spLocks/>
            </p:cNvSpPr>
            <p:nvPr/>
          </p:nvSpPr>
          <p:spPr>
            <a:xfrm>
              <a:off x="4466987" y="5096245"/>
              <a:ext cx="5048487" cy="1042890"/>
            </a:xfrm>
            <a:prstGeom prst="rect">
              <a:avLst/>
            </a:prstGeom>
          </p:spPr>
          <p:txBody>
            <a:bodyPr vert="horz" lIns="0" tIns="0" rIns="0" bIns="0" rtlCol="0">
              <a:noAutofit/>
            </a:bodyPr>
            <a:lstStyle>
              <a:lvl1pPr marL="0" indent="0" algn="l" defTabSz="914400" rtl="0" eaLnBrk="1" latinLnBrk="0" hangingPunct="1">
                <a:lnSpc>
                  <a:spcPct val="120000"/>
                </a:lnSpc>
                <a:spcBef>
                  <a:spcPts val="600"/>
                </a:spcBef>
                <a:spcAft>
                  <a:spcPts val="1200"/>
                </a:spcAft>
                <a:buFont typeface="Calibri" panose="020F0502020204030204" pitchFamily="34" charset="0"/>
                <a:buChar char="​"/>
                <a:defRPr sz="1500" i="1" kern="1200">
                  <a:solidFill>
                    <a:schemeClr val="accent3"/>
                  </a:solidFill>
                  <a:latin typeface="+mn-lt"/>
                  <a:ea typeface="+mn-ea"/>
                  <a:cs typeface="+mn-cs"/>
                </a:defRPr>
              </a:lvl1pPr>
              <a:lvl2pPr marL="0" indent="0" algn="l" defTabSz="914400" rtl="0" eaLnBrk="1" latinLnBrk="0" hangingPunct="1">
                <a:lnSpc>
                  <a:spcPct val="100000"/>
                </a:lnSpc>
                <a:spcBef>
                  <a:spcPts val="0"/>
                </a:spcBef>
                <a:spcAft>
                  <a:spcPts val="600"/>
                </a:spcAft>
                <a:buFont typeface="Calibri" panose="020F0502020204030204" pitchFamily="34" charset="0"/>
                <a:buChar char="​"/>
                <a:defRPr sz="1500" i="1" kern="1200">
                  <a:solidFill>
                    <a:schemeClr val="tx2"/>
                  </a:solidFill>
                  <a:latin typeface="+mn-lt"/>
                  <a:ea typeface="+mn-ea"/>
                  <a:cs typeface="+mn-cs"/>
                </a:defRPr>
              </a:lvl2pPr>
              <a:lvl3pPr marL="0" indent="0" algn="l" defTabSz="914400" rtl="0" eaLnBrk="1" latinLnBrk="0" hangingPunct="1">
                <a:lnSpc>
                  <a:spcPct val="120000"/>
                </a:lnSpc>
                <a:spcBef>
                  <a:spcPts val="600"/>
                </a:spcBef>
                <a:spcAft>
                  <a:spcPts val="600"/>
                </a:spcAft>
                <a:buFont typeface="Calibri" panose="020F0502020204030204" pitchFamily="34" charset="0"/>
                <a:buChar char="​"/>
                <a:defRPr sz="1100" kern="1200">
                  <a:solidFill>
                    <a:schemeClr val="tx2"/>
                  </a:solidFill>
                  <a:latin typeface="+mj-lt"/>
                  <a:ea typeface="+mn-ea"/>
                  <a:cs typeface="+mn-cs"/>
                </a:defRPr>
              </a:lvl3pPr>
              <a:lvl4pPr marL="0" indent="0" algn="l" defTabSz="914400" rtl="0" eaLnBrk="1" latinLnBrk="0" hangingPunct="1">
                <a:lnSpc>
                  <a:spcPct val="110000"/>
                </a:lnSpc>
                <a:spcBef>
                  <a:spcPts val="0"/>
                </a:spcBef>
                <a:buFont typeface="Calibri" panose="020F0502020204030204" pitchFamily="34" charset="0"/>
                <a:buChar char="​"/>
                <a:defRPr sz="1100" i="1" kern="1200">
                  <a:solidFill>
                    <a:schemeClr val="accent2"/>
                  </a:solidFill>
                  <a:latin typeface="+mn-lt"/>
                  <a:ea typeface="+mn-ea"/>
                  <a:cs typeface="+mn-cs"/>
                </a:defRPr>
              </a:lvl4pPr>
              <a:lvl5pPr marL="0" indent="0" algn="l" defTabSz="914400" rtl="0" eaLnBrk="1" latinLnBrk="0" hangingPunct="1">
                <a:lnSpc>
                  <a:spcPct val="150000"/>
                </a:lnSpc>
                <a:spcBef>
                  <a:spcPts val="0"/>
                </a:spcBef>
                <a:buFont typeface="Calibri" panose="020F0502020204030204" pitchFamily="34" charset="0"/>
                <a:buChar char="​"/>
                <a:defRPr sz="700" kern="1200">
                  <a:solidFill>
                    <a:schemeClr val="tx2"/>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r>
                <a:rPr lang="en-US" sz="1600" b="1" i="0" dirty="0">
                  <a:solidFill>
                    <a:srgbClr val="1F7CB9"/>
                  </a:solidFill>
                  <a:latin typeface="Arial" panose="020B0604020202020204" pitchFamily="34" charset="0"/>
                  <a:cs typeface="Arial" panose="020B0604020202020204" pitchFamily="34" charset="0"/>
                </a:rPr>
                <a:t>GRADE Evidence-to-Decision (</a:t>
              </a:r>
              <a:r>
                <a:rPr lang="en-US" sz="1600" b="1" i="0" dirty="0" err="1">
                  <a:solidFill>
                    <a:srgbClr val="1F7CB9"/>
                  </a:solidFill>
                  <a:latin typeface="Arial" panose="020B0604020202020204" pitchFamily="34" charset="0"/>
                  <a:cs typeface="Arial" panose="020B0604020202020204" pitchFamily="34" charset="0"/>
                </a:rPr>
                <a:t>EtD</a:t>
              </a:r>
              <a:r>
                <a:rPr lang="en-US" sz="1600" b="1" i="0" dirty="0">
                  <a:solidFill>
                    <a:srgbClr val="1F7CB9"/>
                  </a:solidFill>
                  <a:latin typeface="Arial" panose="020B0604020202020204" pitchFamily="34" charset="0"/>
                  <a:cs typeface="Arial" panose="020B0604020202020204" pitchFamily="34" charset="0"/>
                </a:rPr>
                <a:t>) frameworks</a:t>
              </a:r>
              <a:br>
                <a:rPr lang="en-US" sz="1600" b="1" i="0" dirty="0">
                  <a:solidFill>
                    <a:srgbClr val="5991C3"/>
                  </a:solidFill>
                  <a:latin typeface="Arial" panose="020B0604020202020204" pitchFamily="34" charset="0"/>
                  <a:cs typeface="Arial" panose="020B0604020202020204" pitchFamily="34" charset="0"/>
                </a:rPr>
              </a:br>
              <a:r>
                <a:rPr lang="en-GB" sz="1400" dirty="0">
                  <a:solidFill>
                    <a:schemeClr val="tx1">
                      <a:lumMod val="75000"/>
                      <a:lumOff val="25000"/>
                    </a:schemeClr>
                  </a:solidFill>
                  <a:latin typeface="+mn-lt"/>
                </a:rPr>
                <a:t>These include explicit and systematic consideration of evidence on prioritized interventions in terms of </a:t>
              </a:r>
              <a:r>
                <a:rPr lang="en-GB" sz="1400" b="1" dirty="0">
                  <a:solidFill>
                    <a:schemeClr val="tx1">
                      <a:lumMod val="75000"/>
                      <a:lumOff val="25000"/>
                    </a:schemeClr>
                  </a:solidFill>
                  <a:latin typeface="+mn-lt"/>
                </a:rPr>
                <a:t>effects, values, resources, equity, acceptability and feasibility</a:t>
              </a:r>
              <a:r>
                <a:rPr lang="en-GB" sz="1400" dirty="0">
                  <a:solidFill>
                    <a:schemeClr val="tx1">
                      <a:lumMod val="75000"/>
                      <a:lumOff val="25000"/>
                    </a:schemeClr>
                  </a:solidFill>
                  <a:latin typeface="+mn-lt"/>
                </a:rPr>
                <a:t>.</a:t>
              </a:r>
              <a:r>
                <a:rPr lang="en-US" sz="1400" dirty="0">
                  <a:solidFill>
                    <a:schemeClr val="tx1">
                      <a:lumMod val="75000"/>
                      <a:lumOff val="25000"/>
                    </a:schemeClr>
                  </a:solidFill>
                  <a:latin typeface="+mn-lt"/>
                </a:rPr>
                <a:t> </a:t>
              </a:r>
              <a:endParaRPr lang="fil-PH" sz="1400" dirty="0">
                <a:solidFill>
                  <a:schemeClr val="tx1">
                    <a:lumMod val="75000"/>
                    <a:lumOff val="25000"/>
                  </a:schemeClr>
                </a:solidFill>
                <a:latin typeface="+mn-lt"/>
              </a:endParaRPr>
            </a:p>
          </p:txBody>
        </p:sp>
        <p:pic>
          <p:nvPicPr>
            <p:cNvPr id="42" name="Picture 41">
              <a:extLst>
                <a:ext uri="{FF2B5EF4-FFF2-40B4-BE49-F238E27FC236}">
                  <a16:creationId xmlns:a16="http://schemas.microsoft.com/office/drawing/2014/main" id="{2402CEA4-575F-6446-8544-9864FEE01725}"/>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2889101" y="4972480"/>
              <a:ext cx="1445130" cy="1181237"/>
            </a:xfrm>
            <a:prstGeom prst="rect">
              <a:avLst/>
            </a:prstGeom>
          </p:spPr>
        </p:pic>
      </p:grpSp>
      <p:pic>
        <p:nvPicPr>
          <p:cNvPr id="15" name="Picture 14">
            <a:extLst>
              <a:ext uri="{FF2B5EF4-FFF2-40B4-BE49-F238E27FC236}">
                <a16:creationId xmlns:a16="http://schemas.microsoft.com/office/drawing/2014/main" id="{C413FB38-1E0E-824F-B30C-0DE7282E7F1E}"/>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3981914" y="1677143"/>
            <a:ext cx="1042461" cy="991610"/>
          </a:xfrm>
          <a:prstGeom prst="rect">
            <a:avLst/>
          </a:prstGeom>
        </p:spPr>
      </p:pic>
      <p:pic>
        <p:nvPicPr>
          <p:cNvPr id="13" name="Picture 12">
            <a:extLst>
              <a:ext uri="{FF2B5EF4-FFF2-40B4-BE49-F238E27FC236}">
                <a16:creationId xmlns:a16="http://schemas.microsoft.com/office/drawing/2014/main" id="{54124500-3DE5-7E43-93C4-CEC3A56AAA90}"/>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328862" y="1679453"/>
            <a:ext cx="1012298" cy="986990"/>
          </a:xfrm>
          <a:prstGeom prst="rect">
            <a:avLst/>
          </a:prstGeom>
        </p:spPr>
      </p:pic>
      <p:pic>
        <p:nvPicPr>
          <p:cNvPr id="17" name="Picture 16">
            <a:extLst>
              <a:ext uri="{FF2B5EF4-FFF2-40B4-BE49-F238E27FC236}">
                <a16:creationId xmlns:a16="http://schemas.microsoft.com/office/drawing/2014/main" id="{23290929-A630-934D-8387-F6B50CCA318D}"/>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8175969" y="1677143"/>
            <a:ext cx="1042461" cy="991610"/>
          </a:xfrm>
          <a:prstGeom prst="rect">
            <a:avLst/>
          </a:prstGeom>
        </p:spPr>
      </p:pic>
      <p:sp>
        <p:nvSpPr>
          <p:cNvPr id="57" name="Content Placeholder 9">
            <a:extLst>
              <a:ext uri="{FF2B5EF4-FFF2-40B4-BE49-F238E27FC236}">
                <a16:creationId xmlns:a16="http://schemas.microsoft.com/office/drawing/2014/main" id="{B0D88B36-6BB2-EE46-9B1B-824AFD0DDC46}"/>
              </a:ext>
            </a:extLst>
          </p:cNvPr>
          <p:cNvSpPr txBox="1">
            <a:spLocks/>
          </p:cNvSpPr>
          <p:nvPr/>
        </p:nvSpPr>
        <p:spPr>
          <a:xfrm>
            <a:off x="5125011" y="2011526"/>
            <a:ext cx="2369266" cy="275697"/>
          </a:xfrm>
          <a:prstGeom prst="rect">
            <a:avLst/>
          </a:prstGeom>
        </p:spPr>
        <p:txBody>
          <a:bodyPr vert="horz" lIns="0" tIns="0" rIns="0" bIns="0" rtlCol="0">
            <a:noAutofit/>
          </a:bodyPr>
          <a:lstStyle>
            <a:lvl1pPr marL="0" indent="0" algn="l" defTabSz="914400" rtl="0" eaLnBrk="1" latinLnBrk="0" hangingPunct="1">
              <a:lnSpc>
                <a:spcPct val="120000"/>
              </a:lnSpc>
              <a:spcBef>
                <a:spcPts val="600"/>
              </a:spcBef>
              <a:spcAft>
                <a:spcPts val="1200"/>
              </a:spcAft>
              <a:buFont typeface="Calibri" panose="020F0502020204030204" pitchFamily="34" charset="0"/>
              <a:buChar char="​"/>
              <a:defRPr sz="1500" i="1" kern="1200">
                <a:solidFill>
                  <a:schemeClr val="accent3"/>
                </a:solidFill>
                <a:latin typeface="+mn-lt"/>
                <a:ea typeface="+mn-ea"/>
                <a:cs typeface="+mn-cs"/>
              </a:defRPr>
            </a:lvl1pPr>
            <a:lvl2pPr marL="0" indent="0" algn="l" defTabSz="914400" rtl="0" eaLnBrk="1" latinLnBrk="0" hangingPunct="1">
              <a:lnSpc>
                <a:spcPct val="100000"/>
              </a:lnSpc>
              <a:spcBef>
                <a:spcPts val="0"/>
              </a:spcBef>
              <a:spcAft>
                <a:spcPts val="600"/>
              </a:spcAft>
              <a:buFont typeface="Calibri" panose="020F0502020204030204" pitchFamily="34" charset="0"/>
              <a:buChar char="​"/>
              <a:defRPr sz="1500" i="1" kern="1200">
                <a:solidFill>
                  <a:schemeClr val="tx2"/>
                </a:solidFill>
                <a:latin typeface="+mn-lt"/>
                <a:ea typeface="+mn-ea"/>
                <a:cs typeface="+mn-cs"/>
              </a:defRPr>
            </a:lvl2pPr>
            <a:lvl3pPr marL="0" indent="0" algn="l" defTabSz="914400" rtl="0" eaLnBrk="1" latinLnBrk="0" hangingPunct="1">
              <a:lnSpc>
                <a:spcPct val="120000"/>
              </a:lnSpc>
              <a:spcBef>
                <a:spcPts val="600"/>
              </a:spcBef>
              <a:spcAft>
                <a:spcPts val="600"/>
              </a:spcAft>
              <a:buFont typeface="Calibri" panose="020F0502020204030204" pitchFamily="34" charset="0"/>
              <a:buChar char="​"/>
              <a:defRPr sz="1100" kern="1200">
                <a:solidFill>
                  <a:schemeClr val="tx2"/>
                </a:solidFill>
                <a:latin typeface="+mj-lt"/>
                <a:ea typeface="+mn-ea"/>
                <a:cs typeface="+mn-cs"/>
              </a:defRPr>
            </a:lvl3pPr>
            <a:lvl4pPr marL="0" indent="0" algn="l" defTabSz="914400" rtl="0" eaLnBrk="1" latinLnBrk="0" hangingPunct="1">
              <a:lnSpc>
                <a:spcPct val="110000"/>
              </a:lnSpc>
              <a:spcBef>
                <a:spcPts val="0"/>
              </a:spcBef>
              <a:buFont typeface="Calibri" panose="020F0502020204030204" pitchFamily="34" charset="0"/>
              <a:buChar char="​"/>
              <a:defRPr sz="1100" i="1" kern="1200">
                <a:solidFill>
                  <a:schemeClr val="accent2"/>
                </a:solidFill>
                <a:latin typeface="+mn-lt"/>
                <a:ea typeface="+mn-ea"/>
                <a:cs typeface="+mn-cs"/>
              </a:defRPr>
            </a:lvl4pPr>
            <a:lvl5pPr marL="0" indent="0" algn="l" defTabSz="914400" rtl="0" eaLnBrk="1" latinLnBrk="0" hangingPunct="1">
              <a:lnSpc>
                <a:spcPct val="150000"/>
              </a:lnSpc>
              <a:spcBef>
                <a:spcPts val="0"/>
              </a:spcBef>
              <a:buFont typeface="Calibri" panose="020F0502020204030204" pitchFamily="34" charset="0"/>
              <a:buChar char="​"/>
              <a:defRPr sz="700" kern="1200">
                <a:solidFill>
                  <a:schemeClr val="tx2"/>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r>
              <a:rPr lang="en-US" sz="1600" b="1" i="0" dirty="0">
                <a:solidFill>
                  <a:srgbClr val="1F7CB9"/>
                </a:solidFill>
                <a:latin typeface="Arial" panose="020B0604020202020204" pitchFamily="34" charset="0"/>
                <a:cs typeface="Arial" panose="020B0604020202020204" pitchFamily="34" charset="0"/>
              </a:rPr>
              <a:t>Systematic reviews of  </a:t>
            </a:r>
            <a:br>
              <a:rPr lang="en-US" sz="1600" b="1" i="0" dirty="0">
                <a:solidFill>
                  <a:srgbClr val="1F7CB9"/>
                </a:solidFill>
                <a:latin typeface="Arial" panose="020B0604020202020204" pitchFamily="34" charset="0"/>
                <a:cs typeface="Arial" panose="020B0604020202020204" pitchFamily="34" charset="0"/>
              </a:rPr>
            </a:br>
            <a:r>
              <a:rPr lang="en-US" sz="1600" b="1" i="0" dirty="0">
                <a:solidFill>
                  <a:srgbClr val="1F7CB9"/>
                </a:solidFill>
                <a:latin typeface="Arial" panose="020B0604020202020204" pitchFamily="34" charset="0"/>
                <a:cs typeface="Arial" panose="020B0604020202020204" pitchFamily="34" charset="0"/>
              </a:rPr>
              <a:t>quantitative evidence</a:t>
            </a:r>
            <a:endParaRPr lang="en-US" sz="1400" dirty="0">
              <a:solidFill>
                <a:srgbClr val="1F7CB9"/>
              </a:solidFill>
              <a:latin typeface="+mn-lt"/>
              <a:cs typeface="Arial" panose="020B0604020202020204" pitchFamily="34" charset="0"/>
            </a:endParaRPr>
          </a:p>
        </p:txBody>
      </p:sp>
      <p:sp>
        <p:nvSpPr>
          <p:cNvPr id="59" name="Content Placeholder 9">
            <a:extLst>
              <a:ext uri="{FF2B5EF4-FFF2-40B4-BE49-F238E27FC236}">
                <a16:creationId xmlns:a16="http://schemas.microsoft.com/office/drawing/2014/main" id="{5E43C548-1A6C-9440-B126-6CDA9F171E8C}"/>
              </a:ext>
            </a:extLst>
          </p:cNvPr>
          <p:cNvSpPr txBox="1">
            <a:spLocks/>
          </p:cNvSpPr>
          <p:nvPr/>
        </p:nvSpPr>
        <p:spPr>
          <a:xfrm>
            <a:off x="1393302" y="2016382"/>
            <a:ext cx="2496416" cy="265985"/>
          </a:xfrm>
          <a:prstGeom prst="rect">
            <a:avLst/>
          </a:prstGeom>
        </p:spPr>
        <p:txBody>
          <a:bodyPr vert="horz" lIns="0" tIns="0" rIns="0" bIns="0" rtlCol="0">
            <a:noAutofit/>
          </a:bodyPr>
          <a:lstStyle>
            <a:lvl1pPr marL="0" indent="0" algn="l" defTabSz="914400" rtl="0" eaLnBrk="1" latinLnBrk="0" hangingPunct="1">
              <a:lnSpc>
                <a:spcPct val="120000"/>
              </a:lnSpc>
              <a:spcBef>
                <a:spcPts val="600"/>
              </a:spcBef>
              <a:spcAft>
                <a:spcPts val="1200"/>
              </a:spcAft>
              <a:buFont typeface="Calibri" panose="020F0502020204030204" pitchFamily="34" charset="0"/>
              <a:buChar char="​"/>
              <a:defRPr sz="1500" i="1" kern="1200">
                <a:solidFill>
                  <a:schemeClr val="accent3"/>
                </a:solidFill>
                <a:latin typeface="+mn-lt"/>
                <a:ea typeface="+mn-ea"/>
                <a:cs typeface="+mn-cs"/>
              </a:defRPr>
            </a:lvl1pPr>
            <a:lvl2pPr marL="0" indent="0" algn="l" defTabSz="914400" rtl="0" eaLnBrk="1" latinLnBrk="0" hangingPunct="1">
              <a:lnSpc>
                <a:spcPct val="100000"/>
              </a:lnSpc>
              <a:spcBef>
                <a:spcPts val="0"/>
              </a:spcBef>
              <a:spcAft>
                <a:spcPts val="600"/>
              </a:spcAft>
              <a:buFont typeface="Calibri" panose="020F0502020204030204" pitchFamily="34" charset="0"/>
              <a:buChar char="​"/>
              <a:defRPr sz="1500" i="1" kern="1200">
                <a:solidFill>
                  <a:schemeClr val="tx2"/>
                </a:solidFill>
                <a:latin typeface="+mn-lt"/>
                <a:ea typeface="+mn-ea"/>
                <a:cs typeface="+mn-cs"/>
              </a:defRPr>
            </a:lvl2pPr>
            <a:lvl3pPr marL="0" indent="0" algn="l" defTabSz="914400" rtl="0" eaLnBrk="1" latinLnBrk="0" hangingPunct="1">
              <a:lnSpc>
                <a:spcPct val="120000"/>
              </a:lnSpc>
              <a:spcBef>
                <a:spcPts val="600"/>
              </a:spcBef>
              <a:spcAft>
                <a:spcPts val="600"/>
              </a:spcAft>
              <a:buFont typeface="Calibri" panose="020F0502020204030204" pitchFamily="34" charset="0"/>
              <a:buChar char="​"/>
              <a:defRPr sz="1100" kern="1200">
                <a:solidFill>
                  <a:schemeClr val="tx2"/>
                </a:solidFill>
                <a:latin typeface="+mj-lt"/>
                <a:ea typeface="+mn-ea"/>
                <a:cs typeface="+mn-cs"/>
              </a:defRPr>
            </a:lvl3pPr>
            <a:lvl4pPr marL="0" indent="0" algn="l" defTabSz="914400" rtl="0" eaLnBrk="1" latinLnBrk="0" hangingPunct="1">
              <a:lnSpc>
                <a:spcPct val="110000"/>
              </a:lnSpc>
              <a:spcBef>
                <a:spcPts val="0"/>
              </a:spcBef>
              <a:buFont typeface="Calibri" panose="020F0502020204030204" pitchFamily="34" charset="0"/>
              <a:buChar char="​"/>
              <a:defRPr sz="1100" i="1" kern="1200">
                <a:solidFill>
                  <a:schemeClr val="accent2"/>
                </a:solidFill>
                <a:latin typeface="+mn-lt"/>
                <a:ea typeface="+mn-ea"/>
                <a:cs typeface="+mn-cs"/>
              </a:defRPr>
            </a:lvl4pPr>
            <a:lvl5pPr marL="0" indent="0" algn="l" defTabSz="914400" rtl="0" eaLnBrk="1" latinLnBrk="0" hangingPunct="1">
              <a:lnSpc>
                <a:spcPct val="150000"/>
              </a:lnSpc>
              <a:spcBef>
                <a:spcPts val="0"/>
              </a:spcBef>
              <a:buFont typeface="Calibri" panose="020F0502020204030204" pitchFamily="34" charset="0"/>
              <a:buChar char="​"/>
              <a:defRPr sz="700" kern="1200">
                <a:solidFill>
                  <a:schemeClr val="tx2"/>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r>
              <a:rPr lang="en-US" sz="1600" b="1" i="0" dirty="0">
                <a:solidFill>
                  <a:srgbClr val="1F7CB9"/>
                </a:solidFill>
                <a:latin typeface="Arial" panose="020B0604020202020204" pitchFamily="34" charset="0"/>
                <a:cs typeface="Arial" panose="020B0604020202020204" pitchFamily="34" charset="0"/>
              </a:rPr>
              <a:t>Systematic reviews of  </a:t>
            </a:r>
            <a:br>
              <a:rPr lang="en-US" sz="1600" b="1" i="0" dirty="0">
                <a:solidFill>
                  <a:srgbClr val="1F7CB9"/>
                </a:solidFill>
                <a:latin typeface="Arial" panose="020B0604020202020204" pitchFamily="34" charset="0"/>
                <a:cs typeface="Arial" panose="020B0604020202020204" pitchFamily="34" charset="0"/>
              </a:rPr>
            </a:br>
            <a:r>
              <a:rPr lang="en-US" sz="1600" b="1" i="0" dirty="0">
                <a:solidFill>
                  <a:srgbClr val="1F7CB9"/>
                </a:solidFill>
                <a:latin typeface="Arial" panose="020B0604020202020204" pitchFamily="34" charset="0"/>
                <a:cs typeface="Arial" panose="020B0604020202020204" pitchFamily="34" charset="0"/>
              </a:rPr>
              <a:t>quantitative evidence</a:t>
            </a:r>
            <a:endParaRPr lang="en-US" sz="1400" dirty="0">
              <a:solidFill>
                <a:srgbClr val="1F7CB9"/>
              </a:solidFill>
              <a:latin typeface="+mn-lt"/>
              <a:cs typeface="Arial" panose="020B0604020202020204" pitchFamily="34" charset="0"/>
            </a:endParaRPr>
          </a:p>
        </p:txBody>
      </p:sp>
      <p:sp>
        <p:nvSpPr>
          <p:cNvPr id="60" name="Content Placeholder 10">
            <a:extLst>
              <a:ext uri="{FF2B5EF4-FFF2-40B4-BE49-F238E27FC236}">
                <a16:creationId xmlns:a16="http://schemas.microsoft.com/office/drawing/2014/main" id="{DCD3858B-ED01-C543-9379-6B5209FFEA48}"/>
              </a:ext>
            </a:extLst>
          </p:cNvPr>
          <p:cNvSpPr txBox="1">
            <a:spLocks/>
          </p:cNvSpPr>
          <p:nvPr/>
        </p:nvSpPr>
        <p:spPr>
          <a:xfrm>
            <a:off x="9324967" y="1877289"/>
            <a:ext cx="2449433" cy="791291"/>
          </a:xfrm>
          <a:prstGeom prst="rect">
            <a:avLst/>
          </a:prstGeom>
        </p:spPr>
        <p:txBody>
          <a:bodyPr vert="horz" lIns="0" tIns="0" rIns="0" bIns="0" rtlCol="0">
            <a:noAutofit/>
          </a:bodyPr>
          <a:lstStyle>
            <a:lvl1pPr marL="0" indent="0" algn="l" defTabSz="914400" rtl="0" eaLnBrk="1" latinLnBrk="0" hangingPunct="1">
              <a:lnSpc>
                <a:spcPct val="120000"/>
              </a:lnSpc>
              <a:spcBef>
                <a:spcPts val="600"/>
              </a:spcBef>
              <a:spcAft>
                <a:spcPts val="1200"/>
              </a:spcAft>
              <a:buFont typeface="Calibri" panose="020F0502020204030204" pitchFamily="34" charset="0"/>
              <a:buChar char="​"/>
              <a:defRPr sz="1500" i="1" kern="1200">
                <a:solidFill>
                  <a:schemeClr val="accent3"/>
                </a:solidFill>
                <a:latin typeface="+mn-lt"/>
                <a:ea typeface="+mn-ea"/>
                <a:cs typeface="+mn-cs"/>
              </a:defRPr>
            </a:lvl1pPr>
            <a:lvl2pPr marL="0" indent="0" algn="l" defTabSz="914400" rtl="0" eaLnBrk="1" latinLnBrk="0" hangingPunct="1">
              <a:lnSpc>
                <a:spcPct val="100000"/>
              </a:lnSpc>
              <a:spcBef>
                <a:spcPts val="0"/>
              </a:spcBef>
              <a:spcAft>
                <a:spcPts val="600"/>
              </a:spcAft>
              <a:buFont typeface="Calibri" panose="020F0502020204030204" pitchFamily="34" charset="0"/>
              <a:buChar char="​"/>
              <a:defRPr sz="1500" i="1" kern="1200">
                <a:solidFill>
                  <a:schemeClr val="tx2"/>
                </a:solidFill>
                <a:latin typeface="+mn-lt"/>
                <a:ea typeface="+mn-ea"/>
                <a:cs typeface="+mn-cs"/>
              </a:defRPr>
            </a:lvl2pPr>
            <a:lvl3pPr marL="0" indent="0" algn="l" defTabSz="914400" rtl="0" eaLnBrk="1" latinLnBrk="0" hangingPunct="1">
              <a:lnSpc>
                <a:spcPct val="120000"/>
              </a:lnSpc>
              <a:spcBef>
                <a:spcPts val="600"/>
              </a:spcBef>
              <a:spcAft>
                <a:spcPts val="600"/>
              </a:spcAft>
              <a:buFont typeface="Calibri" panose="020F0502020204030204" pitchFamily="34" charset="0"/>
              <a:buChar char="​"/>
              <a:defRPr sz="1100" kern="1200">
                <a:solidFill>
                  <a:schemeClr val="tx2"/>
                </a:solidFill>
                <a:latin typeface="+mj-lt"/>
                <a:ea typeface="+mn-ea"/>
                <a:cs typeface="+mn-cs"/>
              </a:defRPr>
            </a:lvl3pPr>
            <a:lvl4pPr marL="0" indent="0" algn="l" defTabSz="914400" rtl="0" eaLnBrk="1" latinLnBrk="0" hangingPunct="1">
              <a:lnSpc>
                <a:spcPct val="110000"/>
              </a:lnSpc>
              <a:spcBef>
                <a:spcPts val="0"/>
              </a:spcBef>
              <a:buFont typeface="Calibri" panose="020F0502020204030204" pitchFamily="34" charset="0"/>
              <a:buChar char="​"/>
              <a:defRPr sz="1100" i="1" kern="1200">
                <a:solidFill>
                  <a:schemeClr val="accent2"/>
                </a:solidFill>
                <a:latin typeface="+mn-lt"/>
                <a:ea typeface="+mn-ea"/>
                <a:cs typeface="+mn-cs"/>
              </a:defRPr>
            </a:lvl4pPr>
            <a:lvl5pPr marL="0" indent="0" algn="l" defTabSz="914400" rtl="0" eaLnBrk="1" latinLnBrk="0" hangingPunct="1">
              <a:lnSpc>
                <a:spcPct val="150000"/>
              </a:lnSpc>
              <a:spcBef>
                <a:spcPts val="0"/>
              </a:spcBef>
              <a:buFont typeface="Calibri" panose="020F0502020204030204" pitchFamily="34" charset="0"/>
              <a:buChar char="​"/>
              <a:defRPr sz="700" kern="1200">
                <a:solidFill>
                  <a:schemeClr val="tx2"/>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r>
              <a:rPr lang="en-US" sz="1600" b="1" i="0" dirty="0">
                <a:solidFill>
                  <a:srgbClr val="1F7CB9"/>
                </a:solidFill>
                <a:latin typeface="Arial" panose="020B0604020202020204" pitchFamily="34" charset="0"/>
                <a:cs typeface="Arial" panose="020B0604020202020204" pitchFamily="34" charset="0"/>
              </a:rPr>
              <a:t>Resource implications, cost-effectiveness, and equity evidence</a:t>
            </a:r>
            <a:endParaRPr lang="en-US" sz="1600" dirty="0">
              <a:solidFill>
                <a:srgbClr val="1F7CB9"/>
              </a:solidFill>
              <a:latin typeface="Arial" panose="020B0604020202020204" pitchFamily="34" charset="0"/>
              <a:cs typeface="Arial" panose="020B0604020202020204" pitchFamily="34" charset="0"/>
            </a:endParaRPr>
          </a:p>
        </p:txBody>
      </p:sp>
      <p:sp>
        <p:nvSpPr>
          <p:cNvPr id="32" name="Slide Number Placeholder 31">
            <a:extLst>
              <a:ext uri="{FF2B5EF4-FFF2-40B4-BE49-F238E27FC236}">
                <a16:creationId xmlns:a16="http://schemas.microsoft.com/office/drawing/2014/main" id="{7AF05CE3-7D93-BF4F-85E0-F239A6C14619}"/>
              </a:ext>
            </a:extLst>
          </p:cNvPr>
          <p:cNvSpPr>
            <a:spLocks noGrp="1"/>
          </p:cNvSpPr>
          <p:nvPr>
            <p:ph type="sldNum" sz="quarter" idx="13"/>
          </p:nvPr>
        </p:nvSpPr>
        <p:spPr/>
        <p:txBody>
          <a:bodyPr/>
          <a:lstStyle/>
          <a:p>
            <a:fld id="{6809F770-0487-C844-B5CD-7CCE6C86BD15}" type="slidenum">
              <a:rPr lang="en-US" smtClean="0"/>
              <a:pPr/>
              <a:t>18</a:t>
            </a:fld>
            <a:endParaRPr lang="en-US" dirty="0"/>
          </a:p>
        </p:txBody>
      </p:sp>
      <p:cxnSp>
        <p:nvCxnSpPr>
          <p:cNvPr id="5" name="Curved Connector 4"/>
          <p:cNvCxnSpPr>
            <a:stCxn id="11" idx="2"/>
            <a:endCxn id="12" idx="0"/>
          </p:cNvCxnSpPr>
          <p:nvPr/>
        </p:nvCxnSpPr>
        <p:spPr>
          <a:xfrm rot="5400000">
            <a:off x="7536311" y="2331219"/>
            <a:ext cx="885640" cy="4072184"/>
          </a:xfrm>
          <a:prstGeom prst="curvedConnector3">
            <a:avLst>
              <a:gd name="adj1" fmla="val 50000"/>
            </a:avLst>
          </a:prstGeom>
          <a:ln w="47625" cap="rnd">
            <a:solidFill>
              <a:srgbClr val="1F7CB9"/>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5427167" y="4810131"/>
            <a:ext cx="1031744" cy="10317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mj-lt"/>
            </a:endParaRPr>
          </a:p>
        </p:txBody>
      </p:sp>
      <p:cxnSp>
        <p:nvCxnSpPr>
          <p:cNvPr id="34" name="Curved Connector 33"/>
          <p:cNvCxnSpPr>
            <a:cxnSpLocks/>
          </p:cNvCxnSpPr>
          <p:nvPr/>
        </p:nvCxnSpPr>
        <p:spPr>
          <a:xfrm rot="16200000" flipH="1">
            <a:off x="3432619" y="2299089"/>
            <a:ext cx="986484" cy="4035600"/>
          </a:xfrm>
          <a:prstGeom prst="curvedConnector3">
            <a:avLst>
              <a:gd name="adj1" fmla="val 50000"/>
            </a:avLst>
          </a:prstGeom>
          <a:ln w="47625" cap="rnd">
            <a:solidFill>
              <a:srgbClr val="1F7CB9"/>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491570" y="2478275"/>
            <a:ext cx="2832981" cy="13453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62" name="TextBox 61"/>
          <p:cNvSpPr txBox="1"/>
          <p:nvPr/>
        </p:nvSpPr>
        <p:spPr>
          <a:xfrm>
            <a:off x="8629650" y="8829675"/>
            <a:ext cx="65" cy="169277"/>
          </a:xfrm>
          <a:prstGeom prst="rect">
            <a:avLst/>
          </a:prstGeom>
          <a:noFill/>
        </p:spPr>
        <p:txBody>
          <a:bodyPr wrap="none" lIns="0" tIns="0" rIns="0" bIns="0" rtlCol="0">
            <a:spAutoFit/>
          </a:bodyPr>
          <a:lstStyle/>
          <a:p>
            <a:endParaRPr lang="en-US" sz="1100" dirty="0" err="1">
              <a:solidFill>
                <a:schemeClr val="tx2"/>
              </a:solidFill>
              <a:latin typeface="+mj-lt"/>
            </a:endParaRPr>
          </a:p>
        </p:txBody>
      </p:sp>
    </p:spTree>
    <p:extLst>
      <p:ext uri="{BB962C8B-B14F-4D97-AF65-F5344CB8AC3E}">
        <p14:creationId xmlns:p14="http://schemas.microsoft.com/office/powerpoint/2010/main" val="9299205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up)">
                                      <p:cBhvr>
                                        <p:cTn id="7" dur="2000"/>
                                        <p:tgtEl>
                                          <p:spTgt spid="34"/>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1000"/>
                                        <p:tgtEl>
                                          <p:spTgt spid="5"/>
                                        </p:tgtEl>
                                      </p:cBhvr>
                                    </p:animEffect>
                                  </p:childTnLst>
                                </p:cTn>
                              </p:par>
                            </p:childTnLst>
                          </p:cTn>
                        </p:par>
                        <p:par>
                          <p:cTn id="11" fill="hold">
                            <p:stCondLst>
                              <p:cond delay="2000"/>
                            </p:stCondLst>
                            <p:childTnLst>
                              <p:par>
                                <p:cTn id="12" presetID="10" presetClass="entr" presetSubtype="0" fill="hold" nodeType="afterEffect">
                                  <p:stCondLst>
                                    <p:cond delay="0"/>
                                  </p:stCondLst>
                                  <p:childTnLst>
                                    <p:set>
                                      <p:cBhvr>
                                        <p:cTn id="13" dur="1" fill="hold">
                                          <p:stCondLst>
                                            <p:cond delay="0"/>
                                          </p:stCondLst>
                                        </p:cTn>
                                        <p:tgtEl>
                                          <p:spTgt spid="58"/>
                                        </p:tgtEl>
                                        <p:attrNameLst>
                                          <p:attrName>style.visibility</p:attrName>
                                        </p:attrNameLst>
                                      </p:cBhvr>
                                      <p:to>
                                        <p:strVal val="visible"/>
                                      </p:to>
                                    </p:set>
                                    <p:animEffect transition="in" filter="fade">
                                      <p:cBhvr>
                                        <p:cTn id="1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5" name="Picture 24" descr="Shape&#10;&#10;Description automatically generated">
            <a:extLst>
              <a:ext uri="{FF2B5EF4-FFF2-40B4-BE49-F238E27FC236}">
                <a16:creationId xmlns:a16="http://schemas.microsoft.com/office/drawing/2014/main" id="{EC4F07B0-EC61-E743-A892-A71F94F23FF5}"/>
              </a:ext>
            </a:extLst>
          </p:cNvPr>
          <p:cNvPicPr>
            <a:picLocks noChangeAspect="1"/>
          </p:cNvPicPr>
          <p:nvPr/>
        </p:nvPicPr>
        <p:blipFill rotWithShape="1">
          <a:blip r:embed="rId2" cstate="screen">
            <a:alphaModFix amt="19000"/>
            <a:extLst>
              <a:ext uri="{28A0092B-C50C-407E-A947-70E740481C1C}">
                <a14:useLocalDpi xmlns:a14="http://schemas.microsoft.com/office/drawing/2010/main"/>
              </a:ext>
            </a:extLst>
          </a:blip>
          <a:srcRect/>
          <a:stretch/>
        </p:blipFill>
        <p:spPr>
          <a:xfrm>
            <a:off x="0" y="13063"/>
            <a:ext cx="9331119" cy="6865578"/>
          </a:xfrm>
          <a:prstGeom prst="rect">
            <a:avLst/>
          </a:prstGeom>
        </p:spPr>
      </p:pic>
      <p:sp>
        <p:nvSpPr>
          <p:cNvPr id="18" name="Title 97"/>
          <p:cNvSpPr>
            <a:spLocks noGrp="1"/>
          </p:cNvSpPr>
          <p:nvPr>
            <p:ph type="title"/>
          </p:nvPr>
        </p:nvSpPr>
        <p:spPr>
          <a:xfrm>
            <a:off x="610308" y="521968"/>
            <a:ext cx="10968919" cy="524998"/>
          </a:xfrm>
        </p:spPr>
        <p:txBody>
          <a:bodyPr/>
          <a:lstStyle/>
          <a:p>
            <a:r>
              <a:rPr lang="en-US" sz="3600" b="1" cap="none" dirty="0">
                <a:solidFill>
                  <a:srgbClr val="1F7CB9"/>
                </a:solidFill>
                <a:latin typeface="Arial" panose="020B0604020202020204" pitchFamily="34" charset="0"/>
                <a:cs typeface="Arial" panose="020B0604020202020204" pitchFamily="34" charset="0"/>
              </a:rPr>
              <a:t>Table of contents </a:t>
            </a:r>
          </a:p>
        </p:txBody>
      </p:sp>
      <p:sp>
        <p:nvSpPr>
          <p:cNvPr id="4" name="Content Placeholder 3"/>
          <p:cNvSpPr>
            <a:spLocks noGrp="1"/>
          </p:cNvSpPr>
          <p:nvPr>
            <p:ph idx="1"/>
          </p:nvPr>
        </p:nvSpPr>
        <p:spPr>
          <a:xfrm>
            <a:off x="2835964" y="3714751"/>
            <a:ext cx="2031223" cy="2684461"/>
          </a:xfrm>
          <a:solidFill>
            <a:srgbClr val="1F7CB9"/>
          </a:solidFill>
          <a:ln>
            <a:solidFill>
              <a:schemeClr val="bg1"/>
            </a:solidFill>
          </a:ln>
        </p:spPr>
        <p:txBody>
          <a:bodyPr/>
          <a:lstStyle/>
          <a:p>
            <a:r>
              <a:rPr lang="en-AU" dirty="0">
                <a:solidFill>
                  <a:schemeClr val="bg1"/>
                </a:solidFill>
                <a:cs typeface="Arial Narrow" panose="020B0604020202020204" pitchFamily="34" charset="0"/>
              </a:rPr>
              <a:t>Postnatal care and the 2030 agenda for sustainable development</a:t>
            </a:r>
          </a:p>
          <a:p>
            <a:r>
              <a:rPr lang="en-AU" dirty="0">
                <a:solidFill>
                  <a:schemeClr val="bg1"/>
                </a:solidFill>
                <a:cs typeface="Arial Narrow" panose="020B0604020202020204" pitchFamily="34" charset="0"/>
              </a:rPr>
              <a:t>The postnatal </a:t>
            </a:r>
            <a:r>
              <a:rPr lang="en-AU" dirty="0">
                <a:solidFill>
                  <a:schemeClr val="bg1"/>
                </a:solidFill>
              </a:rPr>
              <a:t>period:  a critical time for women and newborns</a:t>
            </a:r>
          </a:p>
          <a:p>
            <a:r>
              <a:rPr lang="en-AU" dirty="0">
                <a:solidFill>
                  <a:schemeClr val="bg1"/>
                </a:solidFill>
              </a:rPr>
              <a:t>What is postnatal c</a:t>
            </a:r>
            <a:r>
              <a:rPr lang="en-AU" dirty="0">
                <a:solidFill>
                  <a:schemeClr val="bg1"/>
                </a:solidFill>
                <a:cs typeface="Arial Narrow" panose="020B0604020202020204" pitchFamily="34" charset="0"/>
              </a:rPr>
              <a:t>are?</a:t>
            </a:r>
          </a:p>
          <a:p>
            <a:r>
              <a:rPr lang="en-AU" dirty="0">
                <a:solidFill>
                  <a:schemeClr val="bg1"/>
                </a:solidFill>
                <a:cs typeface="Arial Narrow" panose="020B0604020202020204" pitchFamily="34" charset="0"/>
              </a:rPr>
              <a:t>Coverage and quality of postnatal care</a:t>
            </a:r>
          </a:p>
          <a:p>
            <a:r>
              <a:rPr lang="en-AU" dirty="0">
                <a:solidFill>
                  <a:schemeClr val="bg1"/>
                </a:solidFill>
                <a:cs typeface="Arial Narrow" panose="020B0604020202020204" pitchFamily="34" charset="0"/>
              </a:rPr>
              <a:t>Guideline scope</a:t>
            </a:r>
          </a:p>
          <a:p>
            <a:endParaRPr lang="en-AU" dirty="0"/>
          </a:p>
        </p:txBody>
      </p:sp>
      <p:sp>
        <p:nvSpPr>
          <p:cNvPr id="5" name="Content Placeholder 4"/>
          <p:cNvSpPr>
            <a:spLocks noGrp="1"/>
          </p:cNvSpPr>
          <p:nvPr>
            <p:ph idx="11"/>
          </p:nvPr>
        </p:nvSpPr>
        <p:spPr>
          <a:xfrm>
            <a:off x="5070388" y="3714751"/>
            <a:ext cx="2031223" cy="2684461"/>
          </a:xfrm>
          <a:solidFill>
            <a:srgbClr val="1F7CB9"/>
          </a:solidFill>
          <a:ln>
            <a:solidFill>
              <a:schemeClr val="bg1"/>
            </a:solidFill>
          </a:ln>
        </p:spPr>
        <p:txBody>
          <a:bodyPr/>
          <a:lstStyle/>
          <a:p>
            <a:r>
              <a:rPr lang="en-AU" dirty="0">
                <a:solidFill>
                  <a:schemeClr val="bg1"/>
                </a:solidFill>
              </a:rPr>
              <a:t>Contributors to the guideline</a:t>
            </a:r>
          </a:p>
          <a:p>
            <a:r>
              <a:rPr lang="en-AU" dirty="0">
                <a:solidFill>
                  <a:schemeClr val="bg1"/>
                </a:solidFill>
              </a:rPr>
              <a:t>Priority questions</a:t>
            </a:r>
          </a:p>
          <a:p>
            <a:r>
              <a:rPr lang="en-AU" dirty="0">
                <a:solidFill>
                  <a:schemeClr val="bg1"/>
                </a:solidFill>
              </a:rPr>
              <a:t>Confidence in the evidence</a:t>
            </a:r>
          </a:p>
          <a:p>
            <a:r>
              <a:rPr lang="en-AU" dirty="0">
                <a:solidFill>
                  <a:schemeClr val="bg1"/>
                </a:solidFill>
              </a:rPr>
              <a:t>Developing the recommendations</a:t>
            </a:r>
          </a:p>
          <a:p>
            <a:r>
              <a:rPr lang="en-AU" dirty="0">
                <a:solidFill>
                  <a:schemeClr val="bg1"/>
                </a:solidFill>
              </a:rPr>
              <a:t>Integration of recommendations</a:t>
            </a:r>
          </a:p>
          <a:p>
            <a:endParaRPr lang="en-AU" dirty="0"/>
          </a:p>
          <a:p>
            <a:endParaRPr lang="en-AU" dirty="0"/>
          </a:p>
        </p:txBody>
      </p:sp>
      <p:sp>
        <p:nvSpPr>
          <p:cNvPr id="6" name="Content Placeholder 5"/>
          <p:cNvSpPr>
            <a:spLocks noGrp="1"/>
          </p:cNvSpPr>
          <p:nvPr>
            <p:ph idx="12"/>
          </p:nvPr>
        </p:nvSpPr>
        <p:spPr>
          <a:xfrm>
            <a:off x="7304812" y="3714751"/>
            <a:ext cx="2031223" cy="2684461"/>
          </a:xfrm>
          <a:solidFill>
            <a:srgbClr val="1F7CB9"/>
          </a:solidFill>
          <a:ln>
            <a:solidFill>
              <a:schemeClr val="bg1"/>
            </a:solidFill>
          </a:ln>
        </p:spPr>
        <p:txBody>
          <a:bodyPr/>
          <a:lstStyle/>
          <a:p>
            <a:r>
              <a:rPr lang="en-AU" dirty="0">
                <a:solidFill>
                  <a:schemeClr val="bg1"/>
                </a:solidFill>
              </a:rPr>
              <a:t>Maternal care</a:t>
            </a:r>
          </a:p>
          <a:p>
            <a:r>
              <a:rPr lang="en-AU" dirty="0">
                <a:solidFill>
                  <a:schemeClr val="bg1"/>
                </a:solidFill>
              </a:rPr>
              <a:t>Newborn care</a:t>
            </a:r>
          </a:p>
          <a:p>
            <a:r>
              <a:rPr lang="en-AU" dirty="0">
                <a:solidFill>
                  <a:schemeClr val="bg1"/>
                </a:solidFill>
              </a:rPr>
              <a:t>Health systems and health promotion interventions</a:t>
            </a:r>
          </a:p>
          <a:p>
            <a:endParaRPr lang="en-AU" dirty="0"/>
          </a:p>
        </p:txBody>
      </p:sp>
      <p:sp>
        <p:nvSpPr>
          <p:cNvPr id="7" name="Content Placeholder 6"/>
          <p:cNvSpPr>
            <a:spLocks noGrp="1"/>
          </p:cNvSpPr>
          <p:nvPr>
            <p:ph idx="13"/>
          </p:nvPr>
        </p:nvSpPr>
        <p:spPr>
          <a:xfrm>
            <a:off x="9539235" y="3714751"/>
            <a:ext cx="2031223" cy="2684461"/>
          </a:xfrm>
          <a:solidFill>
            <a:srgbClr val="1F7CB9"/>
          </a:solidFill>
          <a:ln>
            <a:solidFill>
              <a:schemeClr val="bg1"/>
            </a:solidFill>
          </a:ln>
        </p:spPr>
        <p:txBody>
          <a:bodyPr/>
          <a:lstStyle/>
          <a:p>
            <a:r>
              <a:rPr lang="en-AU" dirty="0">
                <a:solidFill>
                  <a:schemeClr val="bg1"/>
                </a:solidFill>
              </a:rPr>
              <a:t>The WHO postnatal care model</a:t>
            </a:r>
          </a:p>
          <a:p>
            <a:r>
              <a:rPr lang="en-AU" dirty="0">
                <a:solidFill>
                  <a:schemeClr val="bg1"/>
                </a:solidFill>
              </a:rPr>
              <a:t>Putting the guideline into context</a:t>
            </a:r>
          </a:p>
          <a:p>
            <a:r>
              <a:rPr lang="en-AU" dirty="0">
                <a:solidFill>
                  <a:schemeClr val="bg1"/>
                </a:solidFill>
              </a:rPr>
              <a:t>Who recommendations adaptation toolkit</a:t>
            </a:r>
          </a:p>
        </p:txBody>
      </p:sp>
      <p:sp>
        <p:nvSpPr>
          <p:cNvPr id="8" name="Text Placeholder 7"/>
          <p:cNvSpPr>
            <a:spLocks noGrp="1"/>
          </p:cNvSpPr>
          <p:nvPr>
            <p:ph type="body" sz="quarter" idx="17"/>
          </p:nvPr>
        </p:nvSpPr>
        <p:spPr/>
        <p:txBody>
          <a:bodyPr/>
          <a:lstStyle/>
          <a:p>
            <a:r>
              <a:rPr lang="en-AU" sz="1700" b="1" dirty="0">
                <a:solidFill>
                  <a:srgbClr val="1F7CB9"/>
                </a:solidFill>
                <a:latin typeface="Arial" panose="020B0604020202020204" pitchFamily="34" charset="0"/>
                <a:cs typeface="Arial" panose="020B0604020202020204" pitchFamily="34" charset="0"/>
              </a:rPr>
              <a:t>Introduction</a:t>
            </a:r>
          </a:p>
        </p:txBody>
      </p:sp>
      <p:sp>
        <p:nvSpPr>
          <p:cNvPr id="9" name="Text Placeholder 8"/>
          <p:cNvSpPr>
            <a:spLocks noGrp="1"/>
          </p:cNvSpPr>
          <p:nvPr>
            <p:ph type="body" sz="quarter" idx="18"/>
          </p:nvPr>
        </p:nvSpPr>
        <p:spPr>
          <a:xfrm>
            <a:off x="610308" y="3196817"/>
            <a:ext cx="2032000" cy="231738"/>
          </a:xfrm>
        </p:spPr>
        <p:txBody>
          <a:bodyPr/>
          <a:lstStyle/>
          <a:p>
            <a:r>
              <a:rPr lang="en-AU" sz="1200" dirty="0">
                <a:solidFill>
                  <a:schemeClr val="bg1">
                    <a:lumMod val="50000"/>
                  </a:schemeClr>
                </a:solidFill>
                <a:latin typeface="Arial" panose="020B0604020202020204" pitchFamily="34" charset="0"/>
                <a:cs typeface="Arial" panose="020B0604020202020204" pitchFamily="34" charset="0"/>
              </a:rPr>
              <a:t>Pages vii-xvi</a:t>
            </a:r>
          </a:p>
        </p:txBody>
      </p:sp>
      <p:sp>
        <p:nvSpPr>
          <p:cNvPr id="10" name="Text Placeholder 9"/>
          <p:cNvSpPr>
            <a:spLocks noGrp="1"/>
          </p:cNvSpPr>
          <p:nvPr>
            <p:ph type="body" sz="quarter" idx="19"/>
          </p:nvPr>
        </p:nvSpPr>
        <p:spPr>
          <a:xfrm>
            <a:off x="5095373" y="2762475"/>
            <a:ext cx="2032000" cy="333266"/>
          </a:xfrm>
        </p:spPr>
        <p:txBody>
          <a:bodyPr/>
          <a:lstStyle/>
          <a:p>
            <a:r>
              <a:rPr lang="en-AU" sz="1700" b="1" dirty="0">
                <a:solidFill>
                  <a:srgbClr val="1F7CB9"/>
                </a:solidFill>
                <a:latin typeface="Arial" panose="020B0604020202020204" pitchFamily="34" charset="0"/>
                <a:cs typeface="Arial" panose="020B0604020202020204" pitchFamily="34" charset="0"/>
              </a:rPr>
              <a:t>Methods</a:t>
            </a:r>
          </a:p>
        </p:txBody>
      </p:sp>
      <p:sp>
        <p:nvSpPr>
          <p:cNvPr id="11" name="Text Placeholder 10"/>
          <p:cNvSpPr>
            <a:spLocks noGrp="1"/>
          </p:cNvSpPr>
          <p:nvPr>
            <p:ph type="body" sz="quarter" idx="20"/>
          </p:nvPr>
        </p:nvSpPr>
        <p:spPr>
          <a:xfrm>
            <a:off x="7312803" y="2762474"/>
            <a:ext cx="2032000" cy="231739"/>
          </a:xfrm>
        </p:spPr>
        <p:txBody>
          <a:bodyPr/>
          <a:lstStyle/>
          <a:p>
            <a:r>
              <a:rPr lang="en-AU" sz="1700" b="1" dirty="0">
                <a:solidFill>
                  <a:srgbClr val="1F7CB9"/>
                </a:solidFill>
                <a:latin typeface="Arial" panose="020B0604020202020204" pitchFamily="34" charset="0"/>
                <a:cs typeface="Arial" panose="020B0604020202020204" pitchFamily="34" charset="0"/>
              </a:rPr>
              <a:t>Recommendations</a:t>
            </a:r>
          </a:p>
        </p:txBody>
      </p:sp>
      <p:sp>
        <p:nvSpPr>
          <p:cNvPr id="12" name="Text Placeholder 11"/>
          <p:cNvSpPr>
            <a:spLocks noGrp="1"/>
          </p:cNvSpPr>
          <p:nvPr>
            <p:ph type="body" sz="quarter" idx="21"/>
          </p:nvPr>
        </p:nvSpPr>
        <p:spPr>
          <a:xfrm>
            <a:off x="9547225" y="2762475"/>
            <a:ext cx="2032000" cy="231738"/>
          </a:xfrm>
        </p:spPr>
        <p:txBody>
          <a:bodyPr/>
          <a:lstStyle/>
          <a:p>
            <a:r>
              <a:rPr lang="en-AU" sz="1700" b="1" dirty="0">
                <a:solidFill>
                  <a:srgbClr val="1F7CB9"/>
                </a:solidFill>
                <a:latin typeface="Arial" panose="020B0604020202020204" pitchFamily="34" charset="0"/>
                <a:cs typeface="Arial" panose="020B0604020202020204" pitchFamily="34" charset="0"/>
              </a:rPr>
              <a:t>Implementation</a:t>
            </a:r>
          </a:p>
        </p:txBody>
      </p:sp>
      <p:sp>
        <p:nvSpPr>
          <p:cNvPr id="13" name="Text Placeholder 12"/>
          <p:cNvSpPr>
            <a:spLocks noGrp="1"/>
          </p:cNvSpPr>
          <p:nvPr>
            <p:ph type="body" idx="22"/>
          </p:nvPr>
        </p:nvSpPr>
        <p:spPr>
          <a:xfrm>
            <a:off x="2847197" y="1704193"/>
            <a:ext cx="2029603" cy="794660"/>
          </a:xfrm>
        </p:spPr>
        <p:txBody>
          <a:bodyPr/>
          <a:lstStyle/>
          <a:p>
            <a:r>
              <a:rPr lang="en-AU" dirty="0">
                <a:solidFill>
                  <a:srgbClr val="1F7CB9"/>
                </a:solidFill>
              </a:rPr>
              <a:t>01</a:t>
            </a:r>
          </a:p>
        </p:txBody>
      </p:sp>
      <p:sp>
        <p:nvSpPr>
          <p:cNvPr id="14" name="Text Placeholder 13"/>
          <p:cNvSpPr>
            <a:spLocks noGrp="1"/>
          </p:cNvSpPr>
          <p:nvPr>
            <p:ph type="body" idx="23"/>
          </p:nvPr>
        </p:nvSpPr>
        <p:spPr>
          <a:xfrm>
            <a:off x="5080000" y="1704193"/>
            <a:ext cx="2029603" cy="794660"/>
          </a:xfrm>
        </p:spPr>
        <p:txBody>
          <a:bodyPr/>
          <a:lstStyle/>
          <a:p>
            <a:r>
              <a:rPr lang="en-AU" dirty="0">
                <a:solidFill>
                  <a:srgbClr val="1F7CB9"/>
                </a:solidFill>
              </a:rPr>
              <a:t>02</a:t>
            </a:r>
          </a:p>
        </p:txBody>
      </p:sp>
      <p:sp>
        <p:nvSpPr>
          <p:cNvPr id="15" name="Text Placeholder 14"/>
          <p:cNvSpPr>
            <a:spLocks noGrp="1"/>
          </p:cNvSpPr>
          <p:nvPr>
            <p:ph type="body" idx="24"/>
          </p:nvPr>
        </p:nvSpPr>
        <p:spPr>
          <a:xfrm>
            <a:off x="7315200" y="1704193"/>
            <a:ext cx="2029603" cy="794660"/>
          </a:xfrm>
        </p:spPr>
        <p:txBody>
          <a:bodyPr/>
          <a:lstStyle/>
          <a:p>
            <a:r>
              <a:rPr lang="en-AU" dirty="0">
                <a:solidFill>
                  <a:srgbClr val="1F7CB9"/>
                </a:solidFill>
              </a:rPr>
              <a:t>03</a:t>
            </a:r>
          </a:p>
        </p:txBody>
      </p:sp>
      <p:sp>
        <p:nvSpPr>
          <p:cNvPr id="16" name="Text Placeholder 15"/>
          <p:cNvSpPr>
            <a:spLocks noGrp="1"/>
          </p:cNvSpPr>
          <p:nvPr>
            <p:ph type="body" idx="25"/>
          </p:nvPr>
        </p:nvSpPr>
        <p:spPr>
          <a:xfrm>
            <a:off x="9558216" y="1704193"/>
            <a:ext cx="2029603" cy="794660"/>
          </a:xfrm>
        </p:spPr>
        <p:txBody>
          <a:bodyPr/>
          <a:lstStyle/>
          <a:p>
            <a:r>
              <a:rPr lang="en-AU" dirty="0">
                <a:solidFill>
                  <a:srgbClr val="1F7CB9"/>
                </a:solidFill>
              </a:rPr>
              <a:t>04</a:t>
            </a:r>
          </a:p>
        </p:txBody>
      </p:sp>
      <p:sp>
        <p:nvSpPr>
          <p:cNvPr id="17" name="Text Placeholder 16"/>
          <p:cNvSpPr>
            <a:spLocks noGrp="1"/>
          </p:cNvSpPr>
          <p:nvPr>
            <p:ph type="body" idx="26"/>
          </p:nvPr>
        </p:nvSpPr>
        <p:spPr>
          <a:xfrm>
            <a:off x="610308" y="1776617"/>
            <a:ext cx="2029603" cy="708655"/>
          </a:xfrm>
        </p:spPr>
        <p:txBody>
          <a:bodyPr/>
          <a:lstStyle/>
          <a:p>
            <a:r>
              <a:rPr lang="en-AU" dirty="0">
                <a:solidFill>
                  <a:srgbClr val="1F7CB9"/>
                </a:solidFill>
                <a:latin typeface="Arial Narrow" panose="020B0604020202020204" pitchFamily="34" charset="0"/>
                <a:cs typeface="Arial Narrow" panose="020B0604020202020204" pitchFamily="34" charset="0"/>
              </a:rPr>
              <a:t>Executive</a:t>
            </a:r>
            <a:br>
              <a:rPr lang="en-AU" dirty="0">
                <a:solidFill>
                  <a:srgbClr val="1F7CB9"/>
                </a:solidFill>
                <a:latin typeface="Arial Narrow" panose="020B0604020202020204" pitchFamily="34" charset="0"/>
                <a:cs typeface="Arial Narrow" panose="020B0604020202020204" pitchFamily="34" charset="0"/>
              </a:rPr>
            </a:br>
            <a:r>
              <a:rPr lang="en-AU" dirty="0">
                <a:solidFill>
                  <a:srgbClr val="1F7CB9"/>
                </a:solidFill>
                <a:latin typeface="Arial Narrow" panose="020B0604020202020204" pitchFamily="34" charset="0"/>
                <a:cs typeface="Arial Narrow" panose="020B0604020202020204" pitchFamily="34" charset="0"/>
              </a:rPr>
              <a:t>summary</a:t>
            </a:r>
          </a:p>
        </p:txBody>
      </p:sp>
      <p:sp>
        <p:nvSpPr>
          <p:cNvPr id="19" name="Text Placeholder 8"/>
          <p:cNvSpPr txBox="1">
            <a:spLocks/>
          </p:cNvSpPr>
          <p:nvPr/>
        </p:nvSpPr>
        <p:spPr>
          <a:xfrm>
            <a:off x="2860881" y="3194463"/>
            <a:ext cx="2032000" cy="231738"/>
          </a:xfrm>
          <a:prstGeom prst="rect">
            <a:avLst/>
          </a:prstGeom>
        </p:spPr>
        <p:txBody>
          <a:bodyPr vert="horz" lIns="0" tIns="0" rIns="0" bIns="0" rtlCol="0">
            <a:noAutofit/>
          </a:bodyPr>
          <a:lstStyle>
            <a:lvl1pPr marL="0" indent="0" algn="l" defTabSz="914400" rtl="0" eaLnBrk="1" latinLnBrk="0" hangingPunct="1">
              <a:lnSpc>
                <a:spcPct val="95000"/>
              </a:lnSpc>
              <a:spcBef>
                <a:spcPts val="600"/>
              </a:spcBef>
              <a:spcAft>
                <a:spcPts val="0"/>
              </a:spcAft>
              <a:buFont typeface="Calibri" panose="020F0502020204030204" pitchFamily="34" charset="0"/>
              <a:buChar char="​"/>
              <a:defRPr sz="1800" i="0" kern="1200">
                <a:solidFill>
                  <a:schemeClr val="tx2"/>
                </a:solidFill>
                <a:latin typeface="+mj-lt"/>
                <a:ea typeface="+mn-ea"/>
                <a:cs typeface="+mn-cs"/>
              </a:defRPr>
            </a:lvl1pPr>
            <a:lvl2pPr marL="0" indent="0" algn="l" defTabSz="914400" rtl="0" eaLnBrk="1" latinLnBrk="0" hangingPunct="1">
              <a:lnSpc>
                <a:spcPct val="85000"/>
              </a:lnSpc>
              <a:spcBef>
                <a:spcPts val="600"/>
              </a:spcBef>
              <a:spcAft>
                <a:spcPts val="0"/>
              </a:spcAft>
              <a:buFont typeface="Calibri" panose="020F0502020204030204" pitchFamily="34" charset="0"/>
              <a:buChar char="​"/>
              <a:defRPr sz="1200" i="1" kern="1200">
                <a:solidFill>
                  <a:schemeClr val="bg1">
                    <a:lumMod val="75000"/>
                  </a:schemeClr>
                </a:solidFill>
                <a:latin typeface="+mn-lt"/>
                <a:ea typeface="+mn-ea"/>
                <a:cs typeface="+mn-cs"/>
              </a:defRPr>
            </a:lvl2pPr>
            <a:lvl3pPr marL="0" indent="0" algn="l" defTabSz="914400" rtl="0" eaLnBrk="1" latinLnBrk="0" hangingPunct="1">
              <a:lnSpc>
                <a:spcPct val="100000"/>
              </a:lnSpc>
              <a:spcBef>
                <a:spcPts val="600"/>
              </a:spcBef>
              <a:spcAft>
                <a:spcPts val="0"/>
              </a:spcAft>
              <a:buFont typeface="Calibri" panose="020F0502020204030204" pitchFamily="34" charset="0"/>
              <a:buChar char="​"/>
              <a:defRPr sz="1200" kern="1200">
                <a:solidFill>
                  <a:schemeClr val="bg1">
                    <a:lumMod val="75000"/>
                  </a:schemeClr>
                </a:solidFill>
                <a:latin typeface="+mj-lt"/>
                <a:ea typeface="+mn-ea"/>
                <a:cs typeface="+mn-cs"/>
              </a:defRPr>
            </a:lvl3pPr>
            <a:lvl4pPr marL="0" indent="0" algn="l" defTabSz="914400" rtl="0" eaLnBrk="1" latinLnBrk="0" hangingPunct="1">
              <a:lnSpc>
                <a:spcPct val="100000"/>
              </a:lnSpc>
              <a:spcBef>
                <a:spcPts val="600"/>
              </a:spcBef>
              <a:spcAft>
                <a:spcPts val="0"/>
              </a:spcAft>
              <a:buFont typeface="Calibri" panose="020F0502020204030204" pitchFamily="34" charset="0"/>
              <a:buChar char="​"/>
              <a:defRPr sz="1200" i="1" kern="1200">
                <a:solidFill>
                  <a:schemeClr val="bg1">
                    <a:lumMod val="75000"/>
                  </a:schemeClr>
                </a:solidFill>
                <a:latin typeface="+mn-lt"/>
                <a:ea typeface="+mn-ea"/>
                <a:cs typeface="+mn-cs"/>
              </a:defRPr>
            </a:lvl4pPr>
            <a:lvl5pPr marL="0" indent="0" algn="l" defTabSz="914400" rtl="0" eaLnBrk="1" latinLnBrk="0" hangingPunct="1">
              <a:lnSpc>
                <a:spcPct val="100000"/>
              </a:lnSpc>
              <a:spcBef>
                <a:spcPts val="600"/>
              </a:spcBef>
              <a:spcAft>
                <a:spcPts val="0"/>
              </a:spcAft>
              <a:buFont typeface="Calibri" panose="020F0502020204030204" pitchFamily="34" charset="0"/>
              <a:buChar char="​"/>
              <a:defRPr sz="1200" kern="1200">
                <a:solidFill>
                  <a:schemeClr val="bg1">
                    <a:lumMod val="75000"/>
                  </a:schemeClr>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AU" sz="1200" dirty="0">
                <a:solidFill>
                  <a:schemeClr val="bg1">
                    <a:lumMod val="50000"/>
                  </a:schemeClr>
                </a:solidFill>
                <a:latin typeface="Arial" panose="020B0604020202020204" pitchFamily="34" charset="0"/>
                <a:cs typeface="Arial" panose="020B0604020202020204" pitchFamily="34" charset="0"/>
              </a:rPr>
              <a:t>Pages 1-2</a:t>
            </a:r>
          </a:p>
        </p:txBody>
      </p:sp>
      <p:sp>
        <p:nvSpPr>
          <p:cNvPr id="20" name="Text Placeholder 8"/>
          <p:cNvSpPr txBox="1">
            <a:spLocks/>
          </p:cNvSpPr>
          <p:nvPr/>
        </p:nvSpPr>
        <p:spPr>
          <a:xfrm>
            <a:off x="5095373" y="3194463"/>
            <a:ext cx="2032000" cy="231738"/>
          </a:xfrm>
          <a:prstGeom prst="rect">
            <a:avLst/>
          </a:prstGeom>
        </p:spPr>
        <p:txBody>
          <a:bodyPr vert="horz" lIns="0" tIns="0" rIns="0" bIns="0" rtlCol="0">
            <a:noAutofit/>
          </a:bodyPr>
          <a:lstStyle>
            <a:lvl1pPr marL="0" indent="0" algn="l" defTabSz="914400" rtl="0" eaLnBrk="1" latinLnBrk="0" hangingPunct="1">
              <a:lnSpc>
                <a:spcPct val="95000"/>
              </a:lnSpc>
              <a:spcBef>
                <a:spcPts val="600"/>
              </a:spcBef>
              <a:spcAft>
                <a:spcPts val="0"/>
              </a:spcAft>
              <a:buFont typeface="Calibri" panose="020F0502020204030204" pitchFamily="34" charset="0"/>
              <a:buChar char="​"/>
              <a:defRPr sz="1800" i="0" kern="1200">
                <a:solidFill>
                  <a:schemeClr val="tx2"/>
                </a:solidFill>
                <a:latin typeface="+mj-lt"/>
                <a:ea typeface="+mn-ea"/>
                <a:cs typeface="+mn-cs"/>
              </a:defRPr>
            </a:lvl1pPr>
            <a:lvl2pPr marL="0" indent="0" algn="l" defTabSz="914400" rtl="0" eaLnBrk="1" latinLnBrk="0" hangingPunct="1">
              <a:lnSpc>
                <a:spcPct val="85000"/>
              </a:lnSpc>
              <a:spcBef>
                <a:spcPts val="600"/>
              </a:spcBef>
              <a:spcAft>
                <a:spcPts val="0"/>
              </a:spcAft>
              <a:buFont typeface="Calibri" panose="020F0502020204030204" pitchFamily="34" charset="0"/>
              <a:buChar char="​"/>
              <a:defRPr sz="1200" i="1" kern="1200">
                <a:solidFill>
                  <a:schemeClr val="bg1">
                    <a:lumMod val="75000"/>
                  </a:schemeClr>
                </a:solidFill>
                <a:latin typeface="+mn-lt"/>
                <a:ea typeface="+mn-ea"/>
                <a:cs typeface="+mn-cs"/>
              </a:defRPr>
            </a:lvl2pPr>
            <a:lvl3pPr marL="0" indent="0" algn="l" defTabSz="914400" rtl="0" eaLnBrk="1" latinLnBrk="0" hangingPunct="1">
              <a:lnSpc>
                <a:spcPct val="100000"/>
              </a:lnSpc>
              <a:spcBef>
                <a:spcPts val="600"/>
              </a:spcBef>
              <a:spcAft>
                <a:spcPts val="0"/>
              </a:spcAft>
              <a:buFont typeface="Calibri" panose="020F0502020204030204" pitchFamily="34" charset="0"/>
              <a:buChar char="​"/>
              <a:defRPr sz="1200" kern="1200">
                <a:solidFill>
                  <a:schemeClr val="bg1">
                    <a:lumMod val="75000"/>
                  </a:schemeClr>
                </a:solidFill>
                <a:latin typeface="+mj-lt"/>
                <a:ea typeface="+mn-ea"/>
                <a:cs typeface="+mn-cs"/>
              </a:defRPr>
            </a:lvl3pPr>
            <a:lvl4pPr marL="0" indent="0" algn="l" defTabSz="914400" rtl="0" eaLnBrk="1" latinLnBrk="0" hangingPunct="1">
              <a:lnSpc>
                <a:spcPct val="100000"/>
              </a:lnSpc>
              <a:spcBef>
                <a:spcPts val="600"/>
              </a:spcBef>
              <a:spcAft>
                <a:spcPts val="0"/>
              </a:spcAft>
              <a:buFont typeface="Calibri" panose="020F0502020204030204" pitchFamily="34" charset="0"/>
              <a:buChar char="​"/>
              <a:defRPr sz="1200" i="1" kern="1200">
                <a:solidFill>
                  <a:schemeClr val="bg1">
                    <a:lumMod val="75000"/>
                  </a:schemeClr>
                </a:solidFill>
                <a:latin typeface="+mn-lt"/>
                <a:ea typeface="+mn-ea"/>
                <a:cs typeface="+mn-cs"/>
              </a:defRPr>
            </a:lvl4pPr>
            <a:lvl5pPr marL="0" indent="0" algn="l" defTabSz="914400" rtl="0" eaLnBrk="1" latinLnBrk="0" hangingPunct="1">
              <a:lnSpc>
                <a:spcPct val="100000"/>
              </a:lnSpc>
              <a:spcBef>
                <a:spcPts val="600"/>
              </a:spcBef>
              <a:spcAft>
                <a:spcPts val="0"/>
              </a:spcAft>
              <a:buFont typeface="Calibri" panose="020F0502020204030204" pitchFamily="34" charset="0"/>
              <a:buChar char="​"/>
              <a:defRPr sz="1200" kern="1200">
                <a:solidFill>
                  <a:schemeClr val="bg1">
                    <a:lumMod val="75000"/>
                  </a:schemeClr>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AU" sz="1200" dirty="0">
                <a:solidFill>
                  <a:schemeClr val="bg1">
                    <a:lumMod val="50000"/>
                  </a:schemeClr>
                </a:solidFill>
              </a:rPr>
              <a:t>Pages 3-11</a:t>
            </a:r>
          </a:p>
        </p:txBody>
      </p:sp>
      <p:sp>
        <p:nvSpPr>
          <p:cNvPr id="21" name="Text Placeholder 8"/>
          <p:cNvSpPr txBox="1">
            <a:spLocks/>
          </p:cNvSpPr>
          <p:nvPr/>
        </p:nvSpPr>
        <p:spPr>
          <a:xfrm>
            <a:off x="7312803" y="3194463"/>
            <a:ext cx="2032000" cy="231738"/>
          </a:xfrm>
          <a:prstGeom prst="rect">
            <a:avLst/>
          </a:prstGeom>
        </p:spPr>
        <p:txBody>
          <a:bodyPr vert="horz" lIns="0" tIns="0" rIns="0" bIns="0" rtlCol="0">
            <a:noAutofit/>
          </a:bodyPr>
          <a:lstStyle>
            <a:lvl1pPr marL="0" indent="0" algn="l" defTabSz="914400" rtl="0" eaLnBrk="1" latinLnBrk="0" hangingPunct="1">
              <a:lnSpc>
                <a:spcPct val="95000"/>
              </a:lnSpc>
              <a:spcBef>
                <a:spcPts val="600"/>
              </a:spcBef>
              <a:spcAft>
                <a:spcPts val="0"/>
              </a:spcAft>
              <a:buFont typeface="Calibri" panose="020F0502020204030204" pitchFamily="34" charset="0"/>
              <a:buChar char="​"/>
              <a:defRPr sz="1800" i="0" kern="1200">
                <a:solidFill>
                  <a:schemeClr val="tx2"/>
                </a:solidFill>
                <a:latin typeface="+mj-lt"/>
                <a:ea typeface="+mn-ea"/>
                <a:cs typeface="+mn-cs"/>
              </a:defRPr>
            </a:lvl1pPr>
            <a:lvl2pPr marL="0" indent="0" algn="l" defTabSz="914400" rtl="0" eaLnBrk="1" latinLnBrk="0" hangingPunct="1">
              <a:lnSpc>
                <a:spcPct val="85000"/>
              </a:lnSpc>
              <a:spcBef>
                <a:spcPts val="600"/>
              </a:spcBef>
              <a:spcAft>
                <a:spcPts val="0"/>
              </a:spcAft>
              <a:buFont typeface="Calibri" panose="020F0502020204030204" pitchFamily="34" charset="0"/>
              <a:buChar char="​"/>
              <a:defRPr sz="1200" i="1" kern="1200">
                <a:solidFill>
                  <a:schemeClr val="bg1">
                    <a:lumMod val="75000"/>
                  </a:schemeClr>
                </a:solidFill>
                <a:latin typeface="+mn-lt"/>
                <a:ea typeface="+mn-ea"/>
                <a:cs typeface="+mn-cs"/>
              </a:defRPr>
            </a:lvl2pPr>
            <a:lvl3pPr marL="0" indent="0" algn="l" defTabSz="914400" rtl="0" eaLnBrk="1" latinLnBrk="0" hangingPunct="1">
              <a:lnSpc>
                <a:spcPct val="100000"/>
              </a:lnSpc>
              <a:spcBef>
                <a:spcPts val="600"/>
              </a:spcBef>
              <a:spcAft>
                <a:spcPts val="0"/>
              </a:spcAft>
              <a:buFont typeface="Calibri" panose="020F0502020204030204" pitchFamily="34" charset="0"/>
              <a:buChar char="​"/>
              <a:defRPr sz="1200" kern="1200">
                <a:solidFill>
                  <a:schemeClr val="bg1">
                    <a:lumMod val="75000"/>
                  </a:schemeClr>
                </a:solidFill>
                <a:latin typeface="+mj-lt"/>
                <a:ea typeface="+mn-ea"/>
                <a:cs typeface="+mn-cs"/>
              </a:defRPr>
            </a:lvl3pPr>
            <a:lvl4pPr marL="0" indent="0" algn="l" defTabSz="914400" rtl="0" eaLnBrk="1" latinLnBrk="0" hangingPunct="1">
              <a:lnSpc>
                <a:spcPct val="100000"/>
              </a:lnSpc>
              <a:spcBef>
                <a:spcPts val="600"/>
              </a:spcBef>
              <a:spcAft>
                <a:spcPts val="0"/>
              </a:spcAft>
              <a:buFont typeface="Calibri" panose="020F0502020204030204" pitchFamily="34" charset="0"/>
              <a:buChar char="​"/>
              <a:defRPr sz="1200" i="1" kern="1200">
                <a:solidFill>
                  <a:schemeClr val="bg1">
                    <a:lumMod val="75000"/>
                  </a:schemeClr>
                </a:solidFill>
                <a:latin typeface="+mn-lt"/>
                <a:ea typeface="+mn-ea"/>
                <a:cs typeface="+mn-cs"/>
              </a:defRPr>
            </a:lvl4pPr>
            <a:lvl5pPr marL="0" indent="0" algn="l" defTabSz="914400" rtl="0" eaLnBrk="1" latinLnBrk="0" hangingPunct="1">
              <a:lnSpc>
                <a:spcPct val="100000"/>
              </a:lnSpc>
              <a:spcBef>
                <a:spcPts val="600"/>
              </a:spcBef>
              <a:spcAft>
                <a:spcPts val="0"/>
              </a:spcAft>
              <a:buFont typeface="Calibri" panose="020F0502020204030204" pitchFamily="34" charset="0"/>
              <a:buChar char="​"/>
              <a:defRPr sz="1200" kern="1200">
                <a:solidFill>
                  <a:schemeClr val="bg1">
                    <a:lumMod val="75000"/>
                  </a:schemeClr>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AU" sz="1200" dirty="0">
                <a:solidFill>
                  <a:schemeClr val="bg1">
                    <a:lumMod val="50000"/>
                  </a:schemeClr>
                </a:solidFill>
              </a:rPr>
              <a:t>Pages 12-194</a:t>
            </a:r>
          </a:p>
        </p:txBody>
      </p:sp>
      <p:sp>
        <p:nvSpPr>
          <p:cNvPr id="22" name="Text Placeholder 8"/>
          <p:cNvSpPr txBox="1">
            <a:spLocks/>
          </p:cNvSpPr>
          <p:nvPr/>
        </p:nvSpPr>
        <p:spPr>
          <a:xfrm>
            <a:off x="9555819" y="3194463"/>
            <a:ext cx="2032000" cy="231738"/>
          </a:xfrm>
          <a:prstGeom prst="rect">
            <a:avLst/>
          </a:prstGeom>
        </p:spPr>
        <p:txBody>
          <a:bodyPr vert="horz" lIns="0" tIns="0" rIns="0" bIns="0" rtlCol="0">
            <a:noAutofit/>
          </a:bodyPr>
          <a:lstStyle>
            <a:lvl1pPr marL="0" indent="0" algn="l" defTabSz="914400" rtl="0" eaLnBrk="1" latinLnBrk="0" hangingPunct="1">
              <a:lnSpc>
                <a:spcPct val="95000"/>
              </a:lnSpc>
              <a:spcBef>
                <a:spcPts val="600"/>
              </a:spcBef>
              <a:spcAft>
                <a:spcPts val="0"/>
              </a:spcAft>
              <a:buFont typeface="Calibri" panose="020F0502020204030204" pitchFamily="34" charset="0"/>
              <a:buChar char="​"/>
              <a:defRPr sz="1800" i="0" kern="1200">
                <a:solidFill>
                  <a:schemeClr val="tx2"/>
                </a:solidFill>
                <a:latin typeface="+mj-lt"/>
                <a:ea typeface="+mn-ea"/>
                <a:cs typeface="+mn-cs"/>
              </a:defRPr>
            </a:lvl1pPr>
            <a:lvl2pPr marL="0" indent="0" algn="l" defTabSz="914400" rtl="0" eaLnBrk="1" latinLnBrk="0" hangingPunct="1">
              <a:lnSpc>
                <a:spcPct val="85000"/>
              </a:lnSpc>
              <a:spcBef>
                <a:spcPts val="600"/>
              </a:spcBef>
              <a:spcAft>
                <a:spcPts val="0"/>
              </a:spcAft>
              <a:buFont typeface="Calibri" panose="020F0502020204030204" pitchFamily="34" charset="0"/>
              <a:buChar char="​"/>
              <a:defRPr sz="1200" i="1" kern="1200">
                <a:solidFill>
                  <a:schemeClr val="bg1">
                    <a:lumMod val="75000"/>
                  </a:schemeClr>
                </a:solidFill>
                <a:latin typeface="+mn-lt"/>
                <a:ea typeface="+mn-ea"/>
                <a:cs typeface="+mn-cs"/>
              </a:defRPr>
            </a:lvl2pPr>
            <a:lvl3pPr marL="0" indent="0" algn="l" defTabSz="914400" rtl="0" eaLnBrk="1" latinLnBrk="0" hangingPunct="1">
              <a:lnSpc>
                <a:spcPct val="100000"/>
              </a:lnSpc>
              <a:spcBef>
                <a:spcPts val="600"/>
              </a:spcBef>
              <a:spcAft>
                <a:spcPts val="0"/>
              </a:spcAft>
              <a:buFont typeface="Calibri" panose="020F0502020204030204" pitchFamily="34" charset="0"/>
              <a:buChar char="​"/>
              <a:defRPr sz="1200" kern="1200">
                <a:solidFill>
                  <a:schemeClr val="bg1">
                    <a:lumMod val="75000"/>
                  </a:schemeClr>
                </a:solidFill>
                <a:latin typeface="+mj-lt"/>
                <a:ea typeface="+mn-ea"/>
                <a:cs typeface="+mn-cs"/>
              </a:defRPr>
            </a:lvl3pPr>
            <a:lvl4pPr marL="0" indent="0" algn="l" defTabSz="914400" rtl="0" eaLnBrk="1" latinLnBrk="0" hangingPunct="1">
              <a:lnSpc>
                <a:spcPct val="100000"/>
              </a:lnSpc>
              <a:spcBef>
                <a:spcPts val="600"/>
              </a:spcBef>
              <a:spcAft>
                <a:spcPts val="0"/>
              </a:spcAft>
              <a:buFont typeface="Calibri" panose="020F0502020204030204" pitchFamily="34" charset="0"/>
              <a:buChar char="​"/>
              <a:defRPr sz="1200" i="1" kern="1200">
                <a:solidFill>
                  <a:schemeClr val="bg1">
                    <a:lumMod val="75000"/>
                  </a:schemeClr>
                </a:solidFill>
                <a:latin typeface="+mn-lt"/>
                <a:ea typeface="+mn-ea"/>
                <a:cs typeface="+mn-cs"/>
              </a:defRPr>
            </a:lvl4pPr>
            <a:lvl5pPr marL="0" indent="0" algn="l" defTabSz="914400" rtl="0" eaLnBrk="1" latinLnBrk="0" hangingPunct="1">
              <a:lnSpc>
                <a:spcPct val="100000"/>
              </a:lnSpc>
              <a:spcBef>
                <a:spcPts val="600"/>
              </a:spcBef>
              <a:spcAft>
                <a:spcPts val="0"/>
              </a:spcAft>
              <a:buFont typeface="Calibri" panose="020F0502020204030204" pitchFamily="34" charset="0"/>
              <a:buChar char="​"/>
              <a:defRPr sz="1200" kern="1200">
                <a:solidFill>
                  <a:schemeClr val="bg1">
                    <a:lumMod val="75000"/>
                  </a:schemeClr>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AU" sz="1200" dirty="0">
                <a:solidFill>
                  <a:schemeClr val="bg1">
                    <a:lumMod val="50000"/>
                  </a:schemeClr>
                </a:solidFill>
                <a:latin typeface="Arial" panose="020B0604020202020204" pitchFamily="34" charset="0"/>
                <a:cs typeface="Arial" panose="020B0604020202020204" pitchFamily="34" charset="0"/>
              </a:rPr>
              <a:t>Pages 195-197</a:t>
            </a:r>
          </a:p>
        </p:txBody>
      </p:sp>
    </p:spTree>
    <p:extLst>
      <p:ext uri="{BB962C8B-B14F-4D97-AF65-F5344CB8AC3E}">
        <p14:creationId xmlns:p14="http://schemas.microsoft.com/office/powerpoint/2010/main" val="1620109372"/>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hape&#10;&#10;Description automatically generated">
            <a:extLst>
              <a:ext uri="{FF2B5EF4-FFF2-40B4-BE49-F238E27FC236}">
                <a16:creationId xmlns:a16="http://schemas.microsoft.com/office/drawing/2014/main" id="{8DC821FE-9C97-2E46-94C7-E32C56EE4B54}"/>
              </a:ext>
            </a:extLst>
          </p:cNvPr>
          <p:cNvPicPr>
            <a:picLocks noChangeAspect="1"/>
          </p:cNvPicPr>
          <p:nvPr/>
        </p:nvPicPr>
        <p:blipFill rotWithShape="1">
          <a:blip r:embed="rId3" cstate="screen">
            <a:alphaModFix amt="19000"/>
            <a:extLst>
              <a:ext uri="{28A0092B-C50C-407E-A947-70E740481C1C}">
                <a14:useLocalDpi xmlns:a14="http://schemas.microsoft.com/office/drawing/2010/main"/>
              </a:ext>
            </a:extLst>
          </a:blip>
          <a:srcRect/>
          <a:stretch/>
        </p:blipFill>
        <p:spPr>
          <a:xfrm flipH="1">
            <a:off x="5240594" y="0"/>
            <a:ext cx="6951406" cy="5114651"/>
          </a:xfrm>
          <a:prstGeom prst="rect">
            <a:avLst/>
          </a:prstGeom>
        </p:spPr>
      </p:pic>
      <p:sp>
        <p:nvSpPr>
          <p:cNvPr id="12" name="Title 11"/>
          <p:cNvSpPr>
            <a:spLocks noGrp="1"/>
          </p:cNvSpPr>
          <p:nvPr>
            <p:ph type="title"/>
          </p:nvPr>
        </p:nvSpPr>
        <p:spPr/>
        <p:txBody>
          <a:bodyPr/>
          <a:lstStyle/>
          <a:p>
            <a:r>
              <a:rPr lang="en-US" b="1" cap="none" dirty="0">
                <a:solidFill>
                  <a:srgbClr val="1F7CB9"/>
                </a:solidFill>
              </a:rPr>
              <a:t>Developing the recommendations</a:t>
            </a:r>
          </a:p>
        </p:txBody>
      </p:sp>
      <p:sp>
        <p:nvSpPr>
          <p:cNvPr id="29" name="Text Placeholder 2"/>
          <p:cNvSpPr>
            <a:spLocks noGrp="1"/>
          </p:cNvSpPr>
          <p:nvPr>
            <p:ph type="body" idx="10"/>
          </p:nvPr>
        </p:nvSpPr>
        <p:spPr>
          <a:xfrm>
            <a:off x="596021" y="1260254"/>
            <a:ext cx="10969627" cy="536519"/>
          </a:xfrm>
        </p:spPr>
        <p:txBody>
          <a:bodyPr/>
          <a:lstStyle/>
          <a:p>
            <a:r>
              <a:rPr lang="en-AU" sz="2000" b="1" i="0" dirty="0">
                <a:solidFill>
                  <a:srgbClr val="1F7CB9"/>
                </a:solidFill>
                <a:latin typeface="+mj-lt"/>
              </a:rPr>
              <a:t>Adapting to the Covid-19 pandemic</a:t>
            </a:r>
          </a:p>
        </p:txBody>
      </p:sp>
      <p:sp>
        <p:nvSpPr>
          <p:cNvPr id="13" name="Content Placeholder 12"/>
          <p:cNvSpPr>
            <a:spLocks noGrp="1"/>
          </p:cNvSpPr>
          <p:nvPr>
            <p:ph idx="1"/>
          </p:nvPr>
        </p:nvSpPr>
        <p:spPr>
          <a:xfrm>
            <a:off x="610309" y="2102540"/>
            <a:ext cx="5549859" cy="3475353"/>
          </a:xfrm>
        </p:spPr>
        <p:txBody>
          <a:bodyPr/>
          <a:lstStyle/>
          <a:p>
            <a:r>
              <a:rPr lang="en-AU" sz="1600" dirty="0">
                <a:solidFill>
                  <a:schemeClr val="tx1">
                    <a:lumMod val="75000"/>
                    <a:lumOff val="25000"/>
                  </a:schemeClr>
                </a:solidFill>
              </a:rPr>
              <a:t>Nine virtual GDG meetings were held </a:t>
            </a:r>
            <a:r>
              <a:rPr lang="en-GB" sz="1600" dirty="0">
                <a:solidFill>
                  <a:schemeClr val="tx1">
                    <a:lumMod val="75000"/>
                    <a:lumOff val="25000"/>
                  </a:schemeClr>
                </a:solidFill>
              </a:rPr>
              <a:t>each 1-2 months </a:t>
            </a:r>
            <a:r>
              <a:rPr lang="en-AU" sz="1600" dirty="0">
                <a:solidFill>
                  <a:schemeClr val="tx1">
                    <a:lumMod val="75000"/>
                    <a:lumOff val="25000"/>
                  </a:schemeClr>
                </a:solidFill>
              </a:rPr>
              <a:t>between September 2020 and June 2021.</a:t>
            </a:r>
            <a:r>
              <a:rPr lang="en-GB" sz="1600" dirty="0">
                <a:solidFill>
                  <a:schemeClr val="tx1">
                    <a:lumMod val="75000"/>
                    <a:lumOff val="25000"/>
                  </a:schemeClr>
                </a:solidFill>
              </a:rPr>
              <a:t> </a:t>
            </a:r>
          </a:p>
          <a:p>
            <a:r>
              <a:rPr lang="en-GB" sz="1600" i="0" dirty="0">
                <a:solidFill>
                  <a:schemeClr val="tx1">
                    <a:lumMod val="75000"/>
                    <a:lumOff val="25000"/>
                  </a:schemeClr>
                </a:solidFill>
              </a:rPr>
              <a:t>Due to the need to accommodate various </a:t>
            </a:r>
            <a:r>
              <a:rPr lang="en-GB" sz="1600" i="0" dirty="0" err="1">
                <a:solidFill>
                  <a:schemeClr val="tx1">
                    <a:lumMod val="75000"/>
                    <a:lumOff val="25000"/>
                  </a:schemeClr>
                </a:solidFill>
              </a:rPr>
              <a:t>timezones</a:t>
            </a:r>
            <a:r>
              <a:rPr lang="en-GB" sz="1600" i="0" dirty="0">
                <a:solidFill>
                  <a:schemeClr val="tx1">
                    <a:lumMod val="75000"/>
                    <a:lumOff val="25000"/>
                  </a:schemeClr>
                </a:solidFill>
              </a:rPr>
              <a:t>, each GDG meeting lasted for a maximum of 3 hours. </a:t>
            </a:r>
          </a:p>
          <a:p>
            <a:r>
              <a:rPr lang="en-AU" sz="1600" i="0" dirty="0">
                <a:solidFill>
                  <a:schemeClr val="tx1">
                    <a:lumMod val="75000"/>
                    <a:lumOff val="25000"/>
                  </a:schemeClr>
                </a:solidFill>
              </a:rPr>
              <a:t>Since virtual meetings were held over an extended period of time, the WHO Steering Group provided in batches the </a:t>
            </a:r>
            <a:r>
              <a:rPr lang="en-AU" sz="1600" i="0" dirty="0" err="1">
                <a:solidFill>
                  <a:schemeClr val="tx1">
                    <a:lumMod val="75000"/>
                    <a:lumOff val="25000"/>
                  </a:schemeClr>
                </a:solidFill>
              </a:rPr>
              <a:t>EtD</a:t>
            </a:r>
            <a:r>
              <a:rPr lang="en-AU" sz="1600" i="0" dirty="0">
                <a:solidFill>
                  <a:schemeClr val="tx1">
                    <a:lumMod val="75000"/>
                    <a:lumOff val="25000"/>
                  </a:schemeClr>
                </a:solidFill>
              </a:rPr>
              <a:t> frameworks, including evidence summaries, GRADE evidence profiles, and other documents related to each recommendation, to GDG members as soon as the documents were drafted in advance of the GDG meetings.</a:t>
            </a:r>
            <a:endParaRPr lang="en-GB" sz="1600" i="0" dirty="0">
              <a:solidFill>
                <a:schemeClr val="tx1">
                  <a:lumMod val="75000"/>
                  <a:lumOff val="25000"/>
                </a:schemeClr>
              </a:solidFill>
            </a:endParaRPr>
          </a:p>
          <a:p>
            <a:pPr lvl="2"/>
            <a:endParaRPr lang="en-US" sz="1600" dirty="0">
              <a:solidFill>
                <a:schemeClr val="tx1">
                  <a:lumMod val="75000"/>
                  <a:lumOff val="25000"/>
                </a:schemeClr>
              </a:solidFill>
              <a:latin typeface="+mn-lt"/>
            </a:endParaRPr>
          </a:p>
        </p:txBody>
      </p:sp>
      <p:pic>
        <p:nvPicPr>
          <p:cNvPr id="3" name="Picture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073806" y="1942667"/>
            <a:ext cx="4433156" cy="3324867"/>
          </a:xfrm>
          <a:prstGeom prst="rect">
            <a:avLst/>
          </a:prstGeom>
          <a:ln>
            <a:noFill/>
          </a:ln>
          <a:effectLst/>
        </p:spPr>
      </p:pic>
      <p:sp>
        <p:nvSpPr>
          <p:cNvPr id="4" name="Rectangle 3"/>
          <p:cNvSpPr/>
          <p:nvPr/>
        </p:nvSpPr>
        <p:spPr>
          <a:xfrm>
            <a:off x="8157411" y="5325630"/>
            <a:ext cx="3625774" cy="246221"/>
          </a:xfrm>
          <a:prstGeom prst="rect">
            <a:avLst/>
          </a:prstGeom>
        </p:spPr>
        <p:txBody>
          <a:bodyPr wrap="square">
            <a:spAutoFit/>
          </a:bodyPr>
          <a:lstStyle/>
          <a:p>
            <a:pPr lvl="2"/>
            <a:r>
              <a:rPr lang="en-AU" sz="1000" dirty="0">
                <a:solidFill>
                  <a:schemeClr val="bg1">
                    <a:lumMod val="50000"/>
                  </a:schemeClr>
                </a:solidFill>
              </a:rPr>
              <a:t>Photo by </a:t>
            </a:r>
            <a:r>
              <a:rPr lang="en-AU" sz="1000" dirty="0">
                <a:solidFill>
                  <a:schemeClr val="bg1">
                    <a:lumMod val="50000"/>
                  </a:schemeClr>
                </a:solidFill>
                <a:hlinkClick r:id="rId5"/>
              </a:rPr>
              <a:t>Chris Montgomery</a:t>
            </a:r>
            <a:r>
              <a:rPr lang="en-AU" sz="1000" dirty="0">
                <a:solidFill>
                  <a:schemeClr val="bg1">
                    <a:lumMod val="50000"/>
                  </a:schemeClr>
                </a:solidFill>
              </a:rPr>
              <a:t> on </a:t>
            </a:r>
            <a:r>
              <a:rPr lang="en-AU" sz="1000" dirty="0">
                <a:solidFill>
                  <a:schemeClr val="bg1">
                    <a:lumMod val="50000"/>
                  </a:schemeClr>
                </a:solidFill>
                <a:hlinkClick r:id="rId6"/>
              </a:rPr>
              <a:t>Unsplash</a:t>
            </a:r>
            <a:r>
              <a:rPr lang="en-AU" sz="1000" dirty="0">
                <a:solidFill>
                  <a:schemeClr val="bg1">
                    <a:lumMod val="50000"/>
                  </a:schemeClr>
                </a:solidFill>
              </a:rPr>
              <a:t> </a:t>
            </a:r>
            <a:endParaRPr lang="en-US" sz="1000" dirty="0">
              <a:solidFill>
                <a:schemeClr val="bg1">
                  <a:lumMod val="50000"/>
                </a:schemeClr>
              </a:solidFill>
            </a:endParaRPr>
          </a:p>
        </p:txBody>
      </p:sp>
      <p:sp>
        <p:nvSpPr>
          <p:cNvPr id="2" name="Slide Number Placeholder 1">
            <a:extLst>
              <a:ext uri="{FF2B5EF4-FFF2-40B4-BE49-F238E27FC236}">
                <a16:creationId xmlns:a16="http://schemas.microsoft.com/office/drawing/2014/main" id="{4811809B-6977-1E48-830A-2A775E2787BD}"/>
              </a:ext>
            </a:extLst>
          </p:cNvPr>
          <p:cNvSpPr>
            <a:spLocks noGrp="1"/>
          </p:cNvSpPr>
          <p:nvPr>
            <p:ph type="sldNum" sz="quarter" idx="13"/>
          </p:nvPr>
        </p:nvSpPr>
        <p:spPr/>
        <p:txBody>
          <a:bodyPr/>
          <a:lstStyle/>
          <a:p>
            <a:fld id="{6809F770-0487-C844-B5CD-7CCE6C86BD15}" type="slidenum">
              <a:rPr lang="en-US" smtClean="0"/>
              <a:pPr/>
              <a:t>19</a:t>
            </a:fld>
            <a:endParaRPr lang="en-US" dirty="0"/>
          </a:p>
        </p:txBody>
      </p:sp>
    </p:spTree>
    <p:extLst>
      <p:ext uri="{BB962C8B-B14F-4D97-AF65-F5344CB8AC3E}">
        <p14:creationId xmlns:p14="http://schemas.microsoft.com/office/powerpoint/2010/main" val="2608900996"/>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icon&#10;&#10;Description automatically generated">
            <a:extLst>
              <a:ext uri="{FF2B5EF4-FFF2-40B4-BE49-F238E27FC236}">
                <a16:creationId xmlns:a16="http://schemas.microsoft.com/office/drawing/2014/main" id="{50DF9321-93C8-934C-8FCB-BEE3D3B12DF2}"/>
              </a:ext>
            </a:extLst>
          </p:cNvPr>
          <p:cNvPicPr>
            <a:picLocks noChangeAspect="1"/>
          </p:cNvPicPr>
          <p:nvPr/>
        </p:nvPicPr>
        <p:blipFill>
          <a:blip r:embed="rId3" cstate="screen">
            <a:alphaModFix amt="16000"/>
            <a:extLst>
              <a:ext uri="{28A0092B-C50C-407E-A947-70E740481C1C}">
                <a14:useLocalDpi xmlns:a14="http://schemas.microsoft.com/office/drawing/2010/main"/>
              </a:ext>
            </a:extLst>
          </a:blip>
          <a:stretch>
            <a:fillRect/>
          </a:stretch>
        </p:blipFill>
        <p:spPr>
          <a:xfrm>
            <a:off x="1" y="-2283495"/>
            <a:ext cx="12192000" cy="5009303"/>
          </a:xfrm>
          <a:prstGeom prst="rect">
            <a:avLst/>
          </a:prstGeom>
        </p:spPr>
      </p:pic>
      <p:sp>
        <p:nvSpPr>
          <p:cNvPr id="21" name="Oval 20"/>
          <p:cNvSpPr/>
          <p:nvPr/>
        </p:nvSpPr>
        <p:spPr>
          <a:xfrm>
            <a:off x="4546510" y="2382189"/>
            <a:ext cx="1982260" cy="1982260"/>
          </a:xfrm>
          <a:prstGeom prst="ellipse">
            <a:avLst/>
          </a:prstGeom>
          <a:solidFill>
            <a:srgbClr val="96C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mj-lt"/>
            </a:endParaRPr>
          </a:p>
        </p:txBody>
      </p:sp>
      <p:sp>
        <p:nvSpPr>
          <p:cNvPr id="19" name="Oval 18"/>
          <p:cNvSpPr/>
          <p:nvPr/>
        </p:nvSpPr>
        <p:spPr>
          <a:xfrm>
            <a:off x="7082213" y="2382189"/>
            <a:ext cx="1982260" cy="1982260"/>
          </a:xfrm>
          <a:prstGeom prst="ellipse">
            <a:avLst/>
          </a:prstGeom>
          <a:solidFill>
            <a:srgbClr val="96C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mj-lt"/>
            </a:endParaRPr>
          </a:p>
        </p:txBody>
      </p:sp>
      <p:sp>
        <p:nvSpPr>
          <p:cNvPr id="3" name="Oval 2"/>
          <p:cNvSpPr/>
          <p:nvPr/>
        </p:nvSpPr>
        <p:spPr>
          <a:xfrm>
            <a:off x="9606960" y="2382189"/>
            <a:ext cx="1982260" cy="1982260"/>
          </a:xfrm>
          <a:prstGeom prst="ellipse">
            <a:avLst/>
          </a:prstGeom>
          <a:solidFill>
            <a:srgbClr val="96C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mj-lt"/>
            </a:endParaRPr>
          </a:p>
        </p:txBody>
      </p:sp>
      <p:sp>
        <p:nvSpPr>
          <p:cNvPr id="32" name="Text Placeholder 2"/>
          <p:cNvSpPr>
            <a:spLocks noGrp="1"/>
          </p:cNvSpPr>
          <p:nvPr>
            <p:ph type="body" idx="10"/>
          </p:nvPr>
        </p:nvSpPr>
        <p:spPr>
          <a:xfrm>
            <a:off x="612066" y="1235383"/>
            <a:ext cx="10969627" cy="536519"/>
          </a:xfrm>
        </p:spPr>
        <p:txBody>
          <a:bodyPr/>
          <a:lstStyle/>
          <a:p>
            <a:r>
              <a:rPr lang="en-AU" sz="2000" b="1" i="0" dirty="0">
                <a:solidFill>
                  <a:srgbClr val="1F7CB9"/>
                </a:solidFill>
                <a:latin typeface="Arial" panose="020B0604020202020204" pitchFamily="34" charset="0"/>
                <a:cs typeface="Arial" panose="020B0604020202020204" pitchFamily="34" charset="0"/>
              </a:rPr>
              <a:t>Evidence synthesis</a:t>
            </a:r>
          </a:p>
        </p:txBody>
      </p:sp>
      <p:sp>
        <p:nvSpPr>
          <p:cNvPr id="13" name="Content Placeholder 12"/>
          <p:cNvSpPr>
            <a:spLocks noGrp="1"/>
          </p:cNvSpPr>
          <p:nvPr>
            <p:ph idx="1"/>
          </p:nvPr>
        </p:nvSpPr>
        <p:spPr>
          <a:xfrm>
            <a:off x="609601" y="2368614"/>
            <a:ext cx="3167549" cy="2958991"/>
          </a:xfrm>
        </p:spPr>
        <p:txBody>
          <a:bodyPr/>
          <a:lstStyle/>
          <a:p>
            <a:r>
              <a:rPr lang="en-GB" sz="1550" dirty="0">
                <a:solidFill>
                  <a:schemeClr val="tx1">
                    <a:lumMod val="75000"/>
                    <a:lumOff val="25000"/>
                  </a:schemeClr>
                </a:solidFill>
                <a:cs typeface="Arial" panose="020B0604020202020204" pitchFamily="34" charset="0"/>
              </a:rPr>
              <a:t>The GDG meetings were held to reach consensus on each recommendation, including its direction and in some instances the specific context, based on EtD frameworks, GRADE evidence profiles and evidence summaries. </a:t>
            </a:r>
            <a:endParaRPr lang="en-US" sz="1600" dirty="0"/>
          </a:p>
        </p:txBody>
      </p:sp>
      <p:pic>
        <p:nvPicPr>
          <p:cNvPr id="40" name="Picture 39" descr="Logo, company name&#10;&#10;Description automatically generated">
            <a:extLst>
              <a:ext uri="{FF2B5EF4-FFF2-40B4-BE49-F238E27FC236}">
                <a16:creationId xmlns:a16="http://schemas.microsoft.com/office/drawing/2014/main" id="{4A092F0D-6B2D-6E4D-9B55-3D8621EC593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10105" y="6066404"/>
            <a:ext cx="1805475" cy="665613"/>
          </a:xfrm>
          <a:prstGeom prst="rect">
            <a:avLst/>
          </a:prstGeom>
        </p:spPr>
      </p:pic>
      <p:pic>
        <p:nvPicPr>
          <p:cNvPr id="41" name="Picture 40" descr="A picture containing logo&#10;&#10;Description automatically generated">
            <a:extLst>
              <a:ext uri="{FF2B5EF4-FFF2-40B4-BE49-F238E27FC236}">
                <a16:creationId xmlns:a16="http://schemas.microsoft.com/office/drawing/2014/main" id="{2776FF0C-BF9C-0948-BB0E-E75F94054C2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20480" y="6066404"/>
            <a:ext cx="1289625" cy="665613"/>
          </a:xfrm>
          <a:prstGeom prst="rect">
            <a:avLst/>
          </a:prstGeom>
        </p:spPr>
      </p:pic>
      <p:pic>
        <p:nvPicPr>
          <p:cNvPr id="43" name="Picture 42">
            <a:extLst>
              <a:ext uri="{FF2B5EF4-FFF2-40B4-BE49-F238E27FC236}">
                <a16:creationId xmlns:a16="http://schemas.microsoft.com/office/drawing/2014/main" id="{4E84583B-06A8-C546-85D9-3410C3783DCB}"/>
              </a:ext>
            </a:extLst>
          </p:cNvPr>
          <p:cNvPicPr>
            <a:picLocks noChangeAspect="1"/>
          </p:cNvPicPr>
          <p:nvPr/>
        </p:nvPicPr>
        <p:blipFill>
          <a:blip r:embed="rId6"/>
          <a:srcRect/>
          <a:stretch/>
        </p:blipFill>
        <p:spPr>
          <a:xfrm>
            <a:off x="4784084" y="2749098"/>
            <a:ext cx="1507111" cy="1231900"/>
          </a:xfrm>
          <a:prstGeom prst="rect">
            <a:avLst/>
          </a:prstGeom>
        </p:spPr>
      </p:pic>
      <p:pic>
        <p:nvPicPr>
          <p:cNvPr id="45" name="Picture 44">
            <a:extLst>
              <a:ext uri="{FF2B5EF4-FFF2-40B4-BE49-F238E27FC236}">
                <a16:creationId xmlns:a16="http://schemas.microsoft.com/office/drawing/2014/main" id="{B56FF60F-F3C5-CF4C-9F05-2B5DB17059A2}"/>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7431993" y="2737639"/>
            <a:ext cx="1282700" cy="1231900"/>
          </a:xfrm>
          <a:prstGeom prst="rect">
            <a:avLst/>
          </a:prstGeom>
        </p:spPr>
      </p:pic>
      <p:pic>
        <p:nvPicPr>
          <p:cNvPr id="47" name="Picture 46">
            <a:extLst>
              <a:ext uri="{FF2B5EF4-FFF2-40B4-BE49-F238E27FC236}">
                <a16:creationId xmlns:a16="http://schemas.microsoft.com/office/drawing/2014/main" id="{9106149A-95A2-CD4D-87A2-C00258C1F14A}"/>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10064690" y="2736441"/>
            <a:ext cx="1066800" cy="1231900"/>
          </a:xfrm>
          <a:prstGeom prst="rect">
            <a:avLst/>
          </a:prstGeom>
        </p:spPr>
      </p:pic>
      <p:sp>
        <p:nvSpPr>
          <p:cNvPr id="48" name="Title 1">
            <a:extLst>
              <a:ext uri="{FF2B5EF4-FFF2-40B4-BE49-F238E27FC236}">
                <a16:creationId xmlns:a16="http://schemas.microsoft.com/office/drawing/2014/main" id="{B5566508-BAF2-7849-A6C3-21DA74F042EB}"/>
              </a:ext>
            </a:extLst>
          </p:cNvPr>
          <p:cNvSpPr txBox="1">
            <a:spLocks/>
          </p:cNvSpPr>
          <p:nvPr/>
        </p:nvSpPr>
        <p:spPr>
          <a:xfrm>
            <a:off x="6677129" y="3175645"/>
            <a:ext cx="276837" cy="401102"/>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600" kern="1200" cap="all" baseline="0">
                <a:solidFill>
                  <a:schemeClr val="tx1">
                    <a:lumMod val="75000"/>
                    <a:lumOff val="25000"/>
                  </a:schemeClr>
                </a:solidFill>
                <a:latin typeface="Arial Narrow" panose="020B0606020202030204" pitchFamily="34" charset="0"/>
                <a:ea typeface="+mj-ea"/>
                <a:cs typeface="+mj-cs"/>
              </a:defRPr>
            </a:lvl1pPr>
          </a:lstStyle>
          <a:p>
            <a:pPr algn="ctr"/>
            <a:r>
              <a:rPr lang="en-AU" sz="3200" b="1" cap="none" dirty="0">
                <a:solidFill>
                  <a:srgbClr val="1F7CB9"/>
                </a:solidFill>
                <a:latin typeface="Arial" panose="020B0604020202020204" pitchFamily="34" charset="0"/>
                <a:cs typeface="Arial" panose="020B0604020202020204" pitchFamily="34" charset="0"/>
              </a:rPr>
              <a:t>+</a:t>
            </a:r>
            <a:endParaRPr lang="en-AU" dirty="0">
              <a:solidFill>
                <a:srgbClr val="1F7CB9"/>
              </a:solidFill>
            </a:endParaRPr>
          </a:p>
        </p:txBody>
      </p:sp>
      <p:sp>
        <p:nvSpPr>
          <p:cNvPr id="49" name="Title 1">
            <a:extLst>
              <a:ext uri="{FF2B5EF4-FFF2-40B4-BE49-F238E27FC236}">
                <a16:creationId xmlns:a16="http://schemas.microsoft.com/office/drawing/2014/main" id="{A3FE8EC8-3615-9842-B6D0-DF81F30EF347}"/>
              </a:ext>
            </a:extLst>
          </p:cNvPr>
          <p:cNvSpPr txBox="1">
            <a:spLocks/>
          </p:cNvSpPr>
          <p:nvPr/>
        </p:nvSpPr>
        <p:spPr>
          <a:xfrm>
            <a:off x="9230380" y="3186459"/>
            <a:ext cx="276837" cy="401102"/>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600" kern="1200" cap="all" baseline="0">
                <a:solidFill>
                  <a:schemeClr val="tx1">
                    <a:lumMod val="75000"/>
                    <a:lumOff val="25000"/>
                  </a:schemeClr>
                </a:solidFill>
                <a:latin typeface="Arial Narrow" panose="020B0606020202030204" pitchFamily="34" charset="0"/>
                <a:ea typeface="+mj-ea"/>
                <a:cs typeface="+mj-cs"/>
              </a:defRPr>
            </a:lvl1pPr>
          </a:lstStyle>
          <a:p>
            <a:pPr algn="ctr"/>
            <a:r>
              <a:rPr lang="en-AU" sz="3200" b="1" cap="none" dirty="0">
                <a:solidFill>
                  <a:srgbClr val="1F7CB9"/>
                </a:solidFill>
                <a:latin typeface="Arial" panose="020B0604020202020204" pitchFamily="34" charset="0"/>
                <a:cs typeface="Arial" panose="020B0604020202020204" pitchFamily="34" charset="0"/>
              </a:rPr>
              <a:t>+</a:t>
            </a:r>
            <a:endParaRPr lang="en-AU" dirty="0">
              <a:solidFill>
                <a:srgbClr val="1F7CB9"/>
              </a:solidFill>
            </a:endParaRPr>
          </a:p>
        </p:txBody>
      </p:sp>
      <p:sp>
        <p:nvSpPr>
          <p:cNvPr id="5" name="Rectangle 4">
            <a:extLst>
              <a:ext uri="{FF2B5EF4-FFF2-40B4-BE49-F238E27FC236}">
                <a16:creationId xmlns:a16="http://schemas.microsoft.com/office/drawing/2014/main" id="{C214929D-50F3-EA4C-8BF6-F0A2E5EBECD9}"/>
              </a:ext>
            </a:extLst>
          </p:cNvPr>
          <p:cNvSpPr/>
          <p:nvPr/>
        </p:nvSpPr>
        <p:spPr>
          <a:xfrm>
            <a:off x="7298131" y="4441649"/>
            <a:ext cx="1550424" cy="307777"/>
          </a:xfrm>
          <a:prstGeom prst="rect">
            <a:avLst/>
          </a:prstGeom>
        </p:spPr>
        <p:txBody>
          <a:bodyPr wrap="none">
            <a:spAutoFit/>
          </a:bodyPr>
          <a:lstStyle/>
          <a:p>
            <a:r>
              <a:rPr lang="en-AU" sz="1400" b="1" dirty="0" err="1">
                <a:solidFill>
                  <a:srgbClr val="1F7CB9"/>
                </a:solidFill>
                <a:latin typeface="Arial" panose="020B0604020202020204" pitchFamily="34" charset="0"/>
                <a:cs typeface="Arial" panose="020B0604020202020204" pitchFamily="34" charset="0"/>
              </a:rPr>
              <a:t>EtD</a:t>
            </a:r>
            <a:r>
              <a:rPr lang="en-AU" sz="1400" b="1" dirty="0">
                <a:solidFill>
                  <a:srgbClr val="1F7CB9"/>
                </a:solidFill>
                <a:latin typeface="Arial" panose="020B0604020202020204" pitchFamily="34" charset="0"/>
                <a:cs typeface="Arial" panose="020B0604020202020204" pitchFamily="34" charset="0"/>
              </a:rPr>
              <a:t> frameworks</a:t>
            </a:r>
            <a:endParaRPr lang="en-US" sz="1400" dirty="0">
              <a:solidFill>
                <a:srgbClr val="1F7CB9"/>
              </a:solidFill>
            </a:endParaRPr>
          </a:p>
        </p:txBody>
      </p:sp>
      <p:sp>
        <p:nvSpPr>
          <p:cNvPr id="17" name="Rectangle 16">
            <a:extLst>
              <a:ext uri="{FF2B5EF4-FFF2-40B4-BE49-F238E27FC236}">
                <a16:creationId xmlns:a16="http://schemas.microsoft.com/office/drawing/2014/main" id="{48E806BB-8701-C840-97F0-B072061DA674}"/>
              </a:ext>
            </a:extLst>
          </p:cNvPr>
          <p:cNvSpPr/>
          <p:nvPr/>
        </p:nvSpPr>
        <p:spPr>
          <a:xfrm>
            <a:off x="4431408" y="4441649"/>
            <a:ext cx="2212465" cy="307777"/>
          </a:xfrm>
          <a:prstGeom prst="rect">
            <a:avLst/>
          </a:prstGeom>
        </p:spPr>
        <p:txBody>
          <a:bodyPr wrap="none">
            <a:spAutoFit/>
          </a:bodyPr>
          <a:lstStyle/>
          <a:p>
            <a:r>
              <a:rPr lang="en-AU" sz="1400" b="1" dirty="0">
                <a:solidFill>
                  <a:srgbClr val="1F7CB9"/>
                </a:solidFill>
                <a:latin typeface="Arial" panose="020B0604020202020204" pitchFamily="34" charset="0"/>
                <a:cs typeface="Arial" panose="020B0604020202020204" pitchFamily="34" charset="0"/>
              </a:rPr>
              <a:t>Grade evidence profiles</a:t>
            </a:r>
            <a:endParaRPr lang="en-US" sz="1400" dirty="0">
              <a:solidFill>
                <a:srgbClr val="1F7CB9"/>
              </a:solidFill>
            </a:endParaRPr>
          </a:p>
        </p:txBody>
      </p:sp>
      <p:sp>
        <p:nvSpPr>
          <p:cNvPr id="18" name="Rectangle 17">
            <a:extLst>
              <a:ext uri="{FF2B5EF4-FFF2-40B4-BE49-F238E27FC236}">
                <a16:creationId xmlns:a16="http://schemas.microsoft.com/office/drawing/2014/main" id="{7AC244C3-E6C5-1F49-B883-D04C5DCC2B75}"/>
              </a:ext>
            </a:extLst>
          </p:cNvPr>
          <p:cNvSpPr/>
          <p:nvPr/>
        </p:nvSpPr>
        <p:spPr>
          <a:xfrm>
            <a:off x="9614488" y="4441649"/>
            <a:ext cx="1967205" cy="307777"/>
          </a:xfrm>
          <a:prstGeom prst="rect">
            <a:avLst/>
          </a:prstGeom>
        </p:spPr>
        <p:txBody>
          <a:bodyPr wrap="none">
            <a:spAutoFit/>
          </a:bodyPr>
          <a:lstStyle/>
          <a:p>
            <a:r>
              <a:rPr lang="en-AU" sz="1400" b="1" dirty="0">
                <a:solidFill>
                  <a:srgbClr val="1F7CB9"/>
                </a:solidFill>
                <a:latin typeface="Arial" panose="020B0604020202020204" pitchFamily="34" charset="0"/>
                <a:cs typeface="Arial" panose="020B0604020202020204" pitchFamily="34" charset="0"/>
              </a:rPr>
              <a:t>Evidence summaries</a:t>
            </a:r>
            <a:endParaRPr lang="en-US" sz="1400" dirty="0">
              <a:solidFill>
                <a:srgbClr val="1F7CB9"/>
              </a:solidFill>
            </a:endParaRPr>
          </a:p>
        </p:txBody>
      </p:sp>
      <p:sp>
        <p:nvSpPr>
          <p:cNvPr id="2" name="Slide Number Placeholder 1">
            <a:extLst>
              <a:ext uri="{FF2B5EF4-FFF2-40B4-BE49-F238E27FC236}">
                <a16:creationId xmlns:a16="http://schemas.microsoft.com/office/drawing/2014/main" id="{A1823A23-3D36-1549-B10A-3CC8BE79BCF9}"/>
              </a:ext>
            </a:extLst>
          </p:cNvPr>
          <p:cNvSpPr>
            <a:spLocks noGrp="1"/>
          </p:cNvSpPr>
          <p:nvPr>
            <p:ph type="sldNum" sz="quarter" idx="13"/>
          </p:nvPr>
        </p:nvSpPr>
        <p:spPr/>
        <p:txBody>
          <a:bodyPr/>
          <a:lstStyle/>
          <a:p>
            <a:fld id="{6809F770-0487-C844-B5CD-7CCE6C86BD15}" type="slidenum">
              <a:rPr lang="en-US" smtClean="0"/>
              <a:pPr/>
              <a:t>20</a:t>
            </a:fld>
            <a:endParaRPr lang="en-US" dirty="0"/>
          </a:p>
        </p:txBody>
      </p:sp>
      <p:sp>
        <p:nvSpPr>
          <p:cNvPr id="22" name="Title 11"/>
          <p:cNvSpPr>
            <a:spLocks noGrp="1"/>
          </p:cNvSpPr>
          <p:nvPr>
            <p:ph type="title"/>
          </p:nvPr>
        </p:nvSpPr>
        <p:spPr>
          <a:xfrm>
            <a:off x="610309" y="457200"/>
            <a:ext cx="10968919" cy="524998"/>
          </a:xfrm>
        </p:spPr>
        <p:txBody>
          <a:bodyPr/>
          <a:lstStyle/>
          <a:p>
            <a:r>
              <a:rPr lang="en-US" b="1" cap="none" dirty="0">
                <a:solidFill>
                  <a:srgbClr val="1F7CB9"/>
                </a:solidFill>
              </a:rPr>
              <a:t>Developing the recommendations</a:t>
            </a:r>
          </a:p>
        </p:txBody>
      </p:sp>
    </p:spTree>
    <p:extLst>
      <p:ext uri="{BB962C8B-B14F-4D97-AF65-F5344CB8AC3E}">
        <p14:creationId xmlns:p14="http://schemas.microsoft.com/office/powerpoint/2010/main" val="355491791"/>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 Placeholder 2"/>
          <p:cNvSpPr>
            <a:spLocks noGrp="1"/>
          </p:cNvSpPr>
          <p:nvPr>
            <p:ph type="body" idx="10"/>
          </p:nvPr>
        </p:nvSpPr>
        <p:spPr>
          <a:xfrm>
            <a:off x="612066" y="1235383"/>
            <a:ext cx="10969627" cy="536519"/>
          </a:xfrm>
        </p:spPr>
        <p:txBody>
          <a:bodyPr/>
          <a:lstStyle/>
          <a:p>
            <a:r>
              <a:rPr lang="en-AU" sz="2000" b="1" i="0" dirty="0">
                <a:solidFill>
                  <a:srgbClr val="1F7CB9"/>
                </a:solidFill>
                <a:latin typeface="Arial" panose="020B0604020202020204" pitchFamily="34" charset="0"/>
                <a:cs typeface="Arial" panose="020B0604020202020204" pitchFamily="34" charset="0"/>
              </a:rPr>
              <a:t>Reaching consensus</a:t>
            </a:r>
          </a:p>
        </p:txBody>
      </p:sp>
      <p:sp>
        <p:nvSpPr>
          <p:cNvPr id="13" name="Content Placeholder 12"/>
          <p:cNvSpPr>
            <a:spLocks noGrp="1"/>
          </p:cNvSpPr>
          <p:nvPr>
            <p:ph idx="1"/>
          </p:nvPr>
        </p:nvSpPr>
        <p:spPr>
          <a:xfrm>
            <a:off x="609601" y="1668971"/>
            <a:ext cx="6263148" cy="2135716"/>
          </a:xfrm>
        </p:spPr>
        <p:txBody>
          <a:bodyPr/>
          <a:lstStyle/>
          <a:p>
            <a:br>
              <a:rPr lang="en-GB" sz="1600" i="0" dirty="0">
                <a:solidFill>
                  <a:schemeClr val="tx1">
                    <a:lumMod val="75000"/>
                    <a:lumOff val="25000"/>
                  </a:schemeClr>
                </a:solidFill>
                <a:cs typeface="Arial" panose="020B0604020202020204" pitchFamily="34" charset="0"/>
              </a:rPr>
            </a:br>
            <a:r>
              <a:rPr lang="en-GB" sz="1550" dirty="0">
                <a:solidFill>
                  <a:schemeClr val="tx1">
                    <a:lumMod val="75000"/>
                    <a:lumOff val="25000"/>
                  </a:schemeClr>
                </a:solidFill>
                <a:latin typeface="+mn-lt"/>
              </a:rPr>
              <a:t>Consensus was defined as the agreement by three quarters or more of the GDG, provided that those who disagreed did not feel strongly about their position. </a:t>
            </a:r>
          </a:p>
          <a:p>
            <a:r>
              <a:rPr lang="en-GB" sz="1550" dirty="0">
                <a:solidFill>
                  <a:schemeClr val="tx1">
                    <a:lumMod val="75000"/>
                    <a:lumOff val="25000"/>
                  </a:schemeClr>
                </a:solidFill>
                <a:latin typeface="+mn-lt"/>
              </a:rPr>
              <a:t>In line with other recently published WHO guidelines using EtD frameworks, the GDG classified each recommendation into one of four categories.</a:t>
            </a:r>
            <a:r>
              <a:rPr lang="en-US" sz="1550" dirty="0">
                <a:solidFill>
                  <a:schemeClr val="tx1">
                    <a:lumMod val="75000"/>
                    <a:lumOff val="25000"/>
                  </a:schemeClr>
                </a:solidFill>
                <a:latin typeface="+mn-lt"/>
              </a:rPr>
              <a:t> </a:t>
            </a:r>
          </a:p>
        </p:txBody>
      </p:sp>
      <p:pic>
        <p:nvPicPr>
          <p:cNvPr id="40" name="Picture 39" descr="Logo, company name&#10;&#10;Description automatically generated">
            <a:extLst>
              <a:ext uri="{FF2B5EF4-FFF2-40B4-BE49-F238E27FC236}">
                <a16:creationId xmlns:a16="http://schemas.microsoft.com/office/drawing/2014/main" id="{4A092F0D-6B2D-6E4D-9B55-3D8621EC593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10105" y="6066404"/>
            <a:ext cx="1805475" cy="665613"/>
          </a:xfrm>
          <a:prstGeom prst="rect">
            <a:avLst/>
          </a:prstGeom>
        </p:spPr>
      </p:pic>
      <p:pic>
        <p:nvPicPr>
          <p:cNvPr id="41" name="Picture 40" descr="A picture containing logo&#10;&#10;Description automatically generated">
            <a:extLst>
              <a:ext uri="{FF2B5EF4-FFF2-40B4-BE49-F238E27FC236}">
                <a16:creationId xmlns:a16="http://schemas.microsoft.com/office/drawing/2014/main" id="{2776FF0C-BF9C-0948-BB0E-E75F94054C2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20480" y="6066404"/>
            <a:ext cx="1289625" cy="665613"/>
          </a:xfrm>
          <a:prstGeom prst="rect">
            <a:avLst/>
          </a:prstGeom>
        </p:spPr>
      </p:pic>
      <p:sp>
        <p:nvSpPr>
          <p:cNvPr id="48" name="Title 1">
            <a:extLst>
              <a:ext uri="{FF2B5EF4-FFF2-40B4-BE49-F238E27FC236}">
                <a16:creationId xmlns:a16="http://schemas.microsoft.com/office/drawing/2014/main" id="{B5566508-BAF2-7849-A6C3-21DA74F042EB}"/>
              </a:ext>
            </a:extLst>
          </p:cNvPr>
          <p:cNvSpPr txBox="1">
            <a:spLocks/>
          </p:cNvSpPr>
          <p:nvPr/>
        </p:nvSpPr>
        <p:spPr>
          <a:xfrm>
            <a:off x="2707359" y="3403584"/>
            <a:ext cx="276837" cy="401102"/>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600" kern="1200" cap="all" baseline="0">
                <a:solidFill>
                  <a:schemeClr val="tx1">
                    <a:lumMod val="75000"/>
                    <a:lumOff val="25000"/>
                  </a:schemeClr>
                </a:solidFill>
                <a:latin typeface="Arial Narrow" panose="020B0606020202030204" pitchFamily="34" charset="0"/>
                <a:ea typeface="+mj-ea"/>
                <a:cs typeface="+mj-cs"/>
              </a:defRPr>
            </a:lvl1pPr>
          </a:lstStyle>
          <a:p>
            <a:pPr algn="ctr"/>
            <a:endParaRPr lang="en-AU" dirty="0">
              <a:solidFill>
                <a:srgbClr val="C6E5DD"/>
              </a:solidFill>
            </a:endParaRPr>
          </a:p>
        </p:txBody>
      </p:sp>
      <p:pic>
        <p:nvPicPr>
          <p:cNvPr id="52" name="Picture 51" descr="Icon&#10;&#10;Description automatically generated">
            <a:extLst>
              <a:ext uri="{FF2B5EF4-FFF2-40B4-BE49-F238E27FC236}">
                <a16:creationId xmlns:a16="http://schemas.microsoft.com/office/drawing/2014/main" id="{507F7F16-064C-594A-A61E-B95AB116B0F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005735" y="0"/>
            <a:ext cx="5186265" cy="5971140"/>
          </a:xfrm>
          <a:prstGeom prst="rect">
            <a:avLst/>
          </a:prstGeom>
        </p:spPr>
      </p:pic>
      <p:sp>
        <p:nvSpPr>
          <p:cNvPr id="2" name="Slide Number Placeholder 1">
            <a:extLst>
              <a:ext uri="{FF2B5EF4-FFF2-40B4-BE49-F238E27FC236}">
                <a16:creationId xmlns:a16="http://schemas.microsoft.com/office/drawing/2014/main" id="{A1823A23-3D36-1549-B10A-3CC8BE79BCF9}"/>
              </a:ext>
            </a:extLst>
          </p:cNvPr>
          <p:cNvSpPr>
            <a:spLocks noGrp="1"/>
          </p:cNvSpPr>
          <p:nvPr>
            <p:ph type="sldNum" sz="quarter" idx="13"/>
          </p:nvPr>
        </p:nvSpPr>
        <p:spPr/>
        <p:txBody>
          <a:bodyPr/>
          <a:lstStyle/>
          <a:p>
            <a:fld id="{6809F770-0487-C844-B5CD-7CCE6C86BD15}" type="slidenum">
              <a:rPr lang="en-US" smtClean="0"/>
              <a:pPr/>
              <a:t>21</a:t>
            </a:fld>
            <a:endParaRPr lang="en-US" dirty="0"/>
          </a:p>
        </p:txBody>
      </p:sp>
      <p:sp>
        <p:nvSpPr>
          <p:cNvPr id="10" name="Title 11"/>
          <p:cNvSpPr>
            <a:spLocks noGrp="1"/>
          </p:cNvSpPr>
          <p:nvPr>
            <p:ph type="title"/>
          </p:nvPr>
        </p:nvSpPr>
        <p:spPr>
          <a:xfrm>
            <a:off x="610309" y="457200"/>
            <a:ext cx="10968919" cy="524998"/>
          </a:xfrm>
        </p:spPr>
        <p:txBody>
          <a:bodyPr/>
          <a:lstStyle/>
          <a:p>
            <a:r>
              <a:rPr lang="en-US" b="1" cap="none" dirty="0">
                <a:solidFill>
                  <a:srgbClr val="1F7CB9"/>
                </a:solidFill>
              </a:rPr>
              <a:t>Developing the recommendations</a:t>
            </a:r>
          </a:p>
        </p:txBody>
      </p:sp>
      <p:sp>
        <p:nvSpPr>
          <p:cNvPr id="11" name="TextBox 10"/>
          <p:cNvSpPr txBox="1"/>
          <p:nvPr/>
        </p:nvSpPr>
        <p:spPr>
          <a:xfrm>
            <a:off x="9469456" y="1088143"/>
            <a:ext cx="1615996" cy="830997"/>
          </a:xfrm>
          <a:prstGeom prst="rect">
            <a:avLst/>
          </a:prstGeom>
          <a:noFill/>
        </p:spPr>
        <p:txBody>
          <a:bodyPr wrap="square" lIns="0" tIns="0" rIns="0" bIns="0" rtlCol="0">
            <a:spAutoFit/>
          </a:bodyPr>
          <a:lstStyle/>
          <a:p>
            <a:pPr algn="ctr"/>
            <a:r>
              <a:rPr lang="en-US" i="1" dirty="0">
                <a:solidFill>
                  <a:schemeClr val="bg1"/>
                </a:solidFill>
              </a:rPr>
              <a:t>Recommended with rigorous research</a:t>
            </a:r>
          </a:p>
        </p:txBody>
      </p:sp>
      <p:sp>
        <p:nvSpPr>
          <p:cNvPr id="12" name="TextBox 11"/>
          <p:cNvSpPr txBox="1"/>
          <p:nvPr/>
        </p:nvSpPr>
        <p:spPr>
          <a:xfrm>
            <a:off x="9477570" y="1066418"/>
            <a:ext cx="1615996" cy="830997"/>
          </a:xfrm>
          <a:prstGeom prst="rect">
            <a:avLst/>
          </a:prstGeom>
          <a:noFill/>
        </p:spPr>
        <p:txBody>
          <a:bodyPr wrap="square" lIns="0" tIns="0" rIns="0" bIns="0" rtlCol="0">
            <a:spAutoFit/>
          </a:bodyPr>
          <a:lstStyle/>
          <a:p>
            <a:pPr algn="ctr"/>
            <a:r>
              <a:rPr lang="en-US" i="1" dirty="0">
                <a:solidFill>
                  <a:schemeClr val="bg1"/>
                </a:solidFill>
              </a:rPr>
              <a:t>Recommended in specific contexts</a:t>
            </a:r>
          </a:p>
        </p:txBody>
      </p:sp>
      <p:sp>
        <p:nvSpPr>
          <p:cNvPr id="14" name="TextBox 13"/>
          <p:cNvSpPr txBox="1"/>
          <p:nvPr/>
        </p:nvSpPr>
        <p:spPr>
          <a:xfrm>
            <a:off x="9469456" y="1074972"/>
            <a:ext cx="1615996" cy="553998"/>
          </a:xfrm>
          <a:prstGeom prst="rect">
            <a:avLst/>
          </a:prstGeom>
          <a:noFill/>
        </p:spPr>
        <p:txBody>
          <a:bodyPr wrap="square" lIns="0" tIns="0" rIns="0" bIns="0" rtlCol="0">
            <a:spAutoFit/>
          </a:bodyPr>
          <a:lstStyle/>
          <a:p>
            <a:pPr algn="ctr"/>
            <a:r>
              <a:rPr lang="en-US" i="1" dirty="0">
                <a:solidFill>
                  <a:schemeClr val="bg1"/>
                </a:solidFill>
              </a:rPr>
              <a:t>Not recommended</a:t>
            </a:r>
          </a:p>
        </p:txBody>
      </p:sp>
      <p:sp>
        <p:nvSpPr>
          <p:cNvPr id="15" name="TextBox 14"/>
          <p:cNvSpPr txBox="1"/>
          <p:nvPr/>
        </p:nvSpPr>
        <p:spPr>
          <a:xfrm>
            <a:off x="9565292" y="1267862"/>
            <a:ext cx="1615996" cy="276999"/>
          </a:xfrm>
          <a:prstGeom prst="rect">
            <a:avLst/>
          </a:prstGeom>
          <a:noFill/>
        </p:spPr>
        <p:txBody>
          <a:bodyPr wrap="square" lIns="0" tIns="0" rIns="0" bIns="0" rtlCol="0">
            <a:spAutoFit/>
          </a:bodyPr>
          <a:lstStyle/>
          <a:p>
            <a:r>
              <a:rPr lang="en-US" i="1" dirty="0">
                <a:solidFill>
                  <a:schemeClr val="bg1"/>
                </a:solidFill>
              </a:rPr>
              <a:t>Recommended</a:t>
            </a:r>
          </a:p>
        </p:txBody>
      </p:sp>
    </p:spTree>
    <p:extLst>
      <p:ext uri="{BB962C8B-B14F-4D97-AF65-F5344CB8AC3E}">
        <p14:creationId xmlns:p14="http://schemas.microsoft.com/office/powerpoint/2010/main" val="26312242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5"/>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4"/>
                                        </p:tgtEl>
                                        <p:attrNameLst>
                                          <p:attrName>style.visibility</p:attrName>
                                        </p:attrNameLst>
                                      </p:cBhvr>
                                      <p:to>
                                        <p:strVal val="hidden"/>
                                      </p:to>
                                    </p:se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1" nodeType="clickEffect">
                                  <p:stCondLst>
                                    <p:cond delay="0"/>
                                  </p:stCondLst>
                                  <p:childTnLst>
                                    <p:set>
                                      <p:cBhvr>
                                        <p:cTn id="23" dur="1" fill="hold">
                                          <p:stCondLst>
                                            <p:cond delay="0"/>
                                          </p:stCondLst>
                                        </p:cTn>
                                        <p:tgtEl>
                                          <p:spTgt spid="12"/>
                                        </p:tgtEl>
                                        <p:attrNameLst>
                                          <p:attrName>style.visibility</p:attrName>
                                        </p:attrNameLst>
                                      </p:cBhvr>
                                      <p:to>
                                        <p:strVal val="hidden"/>
                                      </p:to>
                                    </p:set>
                                  </p:childTnLst>
                                </p:cTn>
                              </p:par>
                              <p:par>
                                <p:cTn id="24" presetID="10"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2" grpId="1"/>
      <p:bldP spid="14" grpId="0"/>
      <p:bldP spid="14" grpId="1"/>
      <p:bldP spid="15" grpId="0"/>
      <p:bldP spid="15"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cap="none" dirty="0">
                <a:solidFill>
                  <a:srgbClr val="1F7CB9"/>
                </a:solidFill>
              </a:rPr>
              <a:t>Integration of recommendations</a:t>
            </a:r>
            <a:br>
              <a:rPr lang="en-AU" b="1" dirty="0">
                <a:solidFill>
                  <a:srgbClr val="1F7CB9"/>
                </a:solidFill>
              </a:rPr>
            </a:br>
            <a:endParaRPr lang="en-AU" b="1" dirty="0">
              <a:solidFill>
                <a:srgbClr val="1F7CB9"/>
              </a:solidFill>
            </a:endParaRPr>
          </a:p>
        </p:txBody>
      </p:sp>
      <p:sp>
        <p:nvSpPr>
          <p:cNvPr id="3" name="Text Placeholder 2"/>
          <p:cNvSpPr>
            <a:spLocks noGrp="1"/>
          </p:cNvSpPr>
          <p:nvPr>
            <p:ph type="body" idx="10"/>
          </p:nvPr>
        </p:nvSpPr>
        <p:spPr>
          <a:xfrm>
            <a:off x="610308" y="1281729"/>
            <a:ext cx="10969627" cy="536519"/>
          </a:xfrm>
        </p:spPr>
        <p:txBody>
          <a:bodyPr/>
          <a:lstStyle/>
          <a:p>
            <a:r>
              <a:rPr lang="en-AU" sz="2000" b="1" i="0" dirty="0">
                <a:solidFill>
                  <a:srgbClr val="1F7CB9"/>
                </a:solidFill>
                <a:latin typeface="+mj-lt"/>
              </a:rPr>
              <a:t>Existing WHO recommendations relevant to postnatal care</a:t>
            </a:r>
          </a:p>
        </p:txBody>
      </p:sp>
      <p:sp>
        <p:nvSpPr>
          <p:cNvPr id="4" name="Content Placeholder 3"/>
          <p:cNvSpPr>
            <a:spLocks noGrp="1"/>
          </p:cNvSpPr>
          <p:nvPr>
            <p:ph idx="1"/>
          </p:nvPr>
        </p:nvSpPr>
        <p:spPr>
          <a:xfrm>
            <a:off x="610308" y="1862492"/>
            <a:ext cx="4876091" cy="3609432"/>
          </a:xfrm>
        </p:spPr>
        <p:txBody>
          <a:bodyPr/>
          <a:lstStyle/>
          <a:p>
            <a:r>
              <a:rPr lang="en-AU" sz="1600" i="0" dirty="0">
                <a:solidFill>
                  <a:schemeClr val="tx1">
                    <a:lumMod val="75000"/>
                    <a:lumOff val="25000"/>
                  </a:schemeClr>
                </a:solidFill>
              </a:rPr>
              <a:t>In order to harmonize and consolidate all recommendations that are relevant to the care of healthy women and healthy babies in the postnatal period into a single document, existing WHO recommendations that were within the scope of essential, routine postnatal care, and which were previously approved by the Guideline Review Committee, were identified, presented to the GDG and integrated into this guideline. </a:t>
            </a:r>
          </a:p>
        </p:txBody>
      </p:sp>
      <p:sp>
        <p:nvSpPr>
          <p:cNvPr id="5" name="Content Placeholder 4"/>
          <p:cNvSpPr>
            <a:spLocks noGrp="1"/>
          </p:cNvSpPr>
          <p:nvPr>
            <p:ph idx="12"/>
          </p:nvPr>
        </p:nvSpPr>
        <p:spPr>
          <a:xfrm>
            <a:off x="5987048" y="1862492"/>
            <a:ext cx="5878381" cy="3607750"/>
          </a:xfrm>
        </p:spPr>
        <p:txBody>
          <a:bodyPr/>
          <a:lstStyle/>
          <a:p>
            <a:r>
              <a:rPr lang="en-AU" sz="2800" b="1" dirty="0">
                <a:solidFill>
                  <a:srgbClr val="1F7CB9"/>
                </a:solidFill>
              </a:rPr>
              <a:t>“Integrated from” </a:t>
            </a:r>
          </a:p>
          <a:p>
            <a:r>
              <a:rPr lang="en-AU" sz="1600" dirty="0">
                <a:solidFill>
                  <a:schemeClr val="tx1">
                    <a:lumMod val="75000"/>
                    <a:lumOff val="25000"/>
                  </a:schemeClr>
                </a:solidFill>
              </a:rPr>
              <a:t>Recommendation taken from the associated guideline </a:t>
            </a:r>
            <a:br>
              <a:rPr lang="en-AU" sz="1600" dirty="0">
                <a:solidFill>
                  <a:schemeClr val="tx1">
                    <a:lumMod val="75000"/>
                    <a:lumOff val="25000"/>
                  </a:schemeClr>
                </a:solidFill>
              </a:rPr>
            </a:br>
            <a:r>
              <a:rPr lang="en-AU" sz="1600" dirty="0">
                <a:solidFill>
                  <a:schemeClr val="tx1">
                    <a:lumMod val="75000"/>
                    <a:lumOff val="25000"/>
                  </a:schemeClr>
                </a:solidFill>
              </a:rPr>
              <a:t>without modification or revalidation. </a:t>
            </a:r>
            <a:br>
              <a:rPr lang="en-AU" sz="1400" i="0" dirty="0">
                <a:solidFill>
                  <a:schemeClr val="tx1">
                    <a:lumMod val="75000"/>
                    <a:lumOff val="25000"/>
                  </a:schemeClr>
                </a:solidFill>
                <a:latin typeface="+mj-lt"/>
              </a:rPr>
            </a:br>
            <a:endParaRPr lang="en-AU" dirty="0">
              <a:solidFill>
                <a:schemeClr val="tx1">
                  <a:lumMod val="75000"/>
                  <a:lumOff val="25000"/>
                </a:schemeClr>
              </a:solidFill>
            </a:endParaRPr>
          </a:p>
          <a:p>
            <a:r>
              <a:rPr lang="en-AU" sz="2800" b="1" dirty="0">
                <a:solidFill>
                  <a:srgbClr val="1F7CB9"/>
                </a:solidFill>
              </a:rPr>
              <a:t>“Adapted and integrated from”</a:t>
            </a:r>
          </a:p>
          <a:p>
            <a:r>
              <a:rPr lang="en-AU" sz="1600" dirty="0">
                <a:solidFill>
                  <a:schemeClr val="tx1">
                    <a:lumMod val="75000"/>
                    <a:lumOff val="25000"/>
                  </a:schemeClr>
                </a:solidFill>
              </a:rPr>
              <a:t>Recommendation adapted for the purposes of the postnatal care guideline. Here, relevant WHO departments that produced the specific guidance were consulted to confirm that adaptations were feasible given the evidence base</a:t>
            </a:r>
            <a:r>
              <a:rPr lang="en-AU" sz="1600" i="0" dirty="0">
                <a:solidFill>
                  <a:schemeClr val="tx1">
                    <a:lumMod val="75000"/>
                    <a:lumOff val="25000"/>
                  </a:schemeClr>
                </a:solidFill>
              </a:rPr>
              <a:t>.</a:t>
            </a:r>
          </a:p>
        </p:txBody>
      </p:sp>
      <p:sp>
        <p:nvSpPr>
          <p:cNvPr id="6" name="Slide Number Placeholder 5">
            <a:extLst>
              <a:ext uri="{FF2B5EF4-FFF2-40B4-BE49-F238E27FC236}">
                <a16:creationId xmlns:a16="http://schemas.microsoft.com/office/drawing/2014/main" id="{53A93FBC-5DC5-1E4C-A946-BAB6D670B1E2}"/>
              </a:ext>
            </a:extLst>
          </p:cNvPr>
          <p:cNvSpPr>
            <a:spLocks noGrp="1"/>
          </p:cNvSpPr>
          <p:nvPr>
            <p:ph type="sldNum" sz="quarter" idx="13"/>
          </p:nvPr>
        </p:nvSpPr>
        <p:spPr/>
        <p:txBody>
          <a:bodyPr/>
          <a:lstStyle/>
          <a:p>
            <a:fld id="{6809F770-0487-C844-B5CD-7CCE6C86BD15}" type="slidenum">
              <a:rPr lang="en-US" smtClean="0"/>
              <a:pPr/>
              <a:t>22</a:t>
            </a:fld>
            <a:endParaRPr lang="en-US" dirty="0"/>
          </a:p>
        </p:txBody>
      </p:sp>
    </p:spTree>
    <p:extLst>
      <p:ext uri="{BB962C8B-B14F-4D97-AF65-F5344CB8AC3E}">
        <p14:creationId xmlns:p14="http://schemas.microsoft.com/office/powerpoint/2010/main" val="4671841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2000"/>
                                        <p:tgtEl>
                                          <p:spTgt spid="5">
                                            <p:txEl>
                                              <p:pRg st="0" end="0"/>
                                            </p:txEl>
                                          </p:spTgt>
                                        </p:tgtEl>
                                      </p:cBhvr>
                                    </p:animEffect>
                                  </p:childTnLst>
                                </p:cTn>
                              </p:par>
                            </p:childTnLst>
                          </p:cTn>
                        </p:par>
                        <p:par>
                          <p:cTn id="8" fill="hold">
                            <p:stCondLst>
                              <p:cond delay="2000"/>
                            </p:stCondLst>
                            <p:childTnLst>
                              <p:par>
                                <p:cTn id="9" presetID="22" presetClass="entr" presetSubtype="8"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wipe(left)">
                                      <p:cBhvr>
                                        <p:cTn id="11" dur="2000"/>
                                        <p:tgtEl>
                                          <p:spTgt spid="5">
                                            <p:txEl>
                                              <p:pRg st="1" end="1"/>
                                            </p:txEl>
                                          </p:spTgt>
                                        </p:tgtEl>
                                      </p:cBhvr>
                                    </p:animEffect>
                                  </p:childTnLst>
                                </p:cTn>
                              </p:par>
                            </p:childTnLst>
                          </p:cTn>
                        </p:par>
                        <p:par>
                          <p:cTn id="12" fill="hold">
                            <p:stCondLst>
                              <p:cond delay="4000"/>
                            </p:stCondLst>
                            <p:childTnLst>
                              <p:par>
                                <p:cTn id="13" presetID="22" presetClass="entr" presetSubtype="8" fill="hold" nodeType="afterEffect">
                                  <p:stCondLst>
                                    <p:cond delay="50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wipe(left)">
                                      <p:cBhvr>
                                        <p:cTn id="15" dur="2000"/>
                                        <p:tgtEl>
                                          <p:spTgt spid="5">
                                            <p:txEl>
                                              <p:pRg st="2" end="2"/>
                                            </p:txEl>
                                          </p:spTgt>
                                        </p:tgtEl>
                                      </p:cBhvr>
                                    </p:animEffect>
                                  </p:childTnLst>
                                </p:cTn>
                              </p:par>
                            </p:childTnLst>
                          </p:cTn>
                        </p:par>
                        <p:par>
                          <p:cTn id="16" fill="hold">
                            <p:stCondLst>
                              <p:cond delay="6500"/>
                            </p:stCondLst>
                            <p:childTnLst>
                              <p:par>
                                <p:cTn id="17" presetID="22" presetClass="entr" presetSubtype="8" fill="hold" nodeType="after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wipe(left)">
                                      <p:cBhvr>
                                        <p:cTn id="19"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rgbClr val="1F7CB9"/>
        </a:solidFill>
        <a:effectLst/>
      </p:bgPr>
    </p:bg>
    <p:spTree>
      <p:nvGrpSpPr>
        <p:cNvPr id="1" name=""/>
        <p:cNvGrpSpPr/>
        <p:nvPr/>
      </p:nvGrpSpPr>
      <p:grpSpPr>
        <a:xfrm>
          <a:off x="0" y="0"/>
          <a:ext cx="0" cy="0"/>
          <a:chOff x="0" y="0"/>
          <a:chExt cx="0" cy="0"/>
        </a:xfrm>
      </p:grpSpPr>
      <p:pic>
        <p:nvPicPr>
          <p:cNvPr id="5" name="Picture 4" descr="A picture containing icon&#10;&#10;Description automatically generated">
            <a:extLst>
              <a:ext uri="{FF2B5EF4-FFF2-40B4-BE49-F238E27FC236}">
                <a16:creationId xmlns:a16="http://schemas.microsoft.com/office/drawing/2014/main" id="{931254B7-EF84-6A4B-A66F-FD62C97BF5A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2741272"/>
          </a:xfrm>
          <a:prstGeom prst="rect">
            <a:avLst/>
          </a:prstGeom>
        </p:spPr>
      </p:pic>
      <p:sp>
        <p:nvSpPr>
          <p:cNvPr id="10" name="Title 9"/>
          <p:cNvSpPr>
            <a:spLocks noGrp="1"/>
          </p:cNvSpPr>
          <p:nvPr>
            <p:ph type="title"/>
          </p:nvPr>
        </p:nvSpPr>
        <p:spPr/>
        <p:txBody>
          <a:bodyPr/>
          <a:lstStyle/>
          <a:p>
            <a:r>
              <a:rPr lang="en-US" b="1" dirty="0"/>
              <a:t>Recommendations</a:t>
            </a:r>
          </a:p>
        </p:txBody>
      </p:sp>
      <p:sp>
        <p:nvSpPr>
          <p:cNvPr id="11" name="Text Placeholder 10"/>
          <p:cNvSpPr>
            <a:spLocks noGrp="1"/>
          </p:cNvSpPr>
          <p:nvPr>
            <p:ph type="body" sz="quarter" idx="14"/>
          </p:nvPr>
        </p:nvSpPr>
        <p:spPr/>
        <p:txBody>
          <a:bodyPr/>
          <a:lstStyle/>
          <a:p>
            <a:r>
              <a:rPr lang="en-AU" dirty="0"/>
              <a:t> A	Maternal care</a:t>
            </a:r>
          </a:p>
          <a:p>
            <a:r>
              <a:rPr lang="en-AU" dirty="0"/>
              <a:t>B	Newborn care</a:t>
            </a:r>
          </a:p>
          <a:p>
            <a:r>
              <a:rPr lang="en-AU" dirty="0"/>
              <a:t>C	Health systems and health promotion interventions</a:t>
            </a:r>
          </a:p>
        </p:txBody>
      </p:sp>
      <p:sp>
        <p:nvSpPr>
          <p:cNvPr id="12" name="Text Placeholder 11"/>
          <p:cNvSpPr>
            <a:spLocks noGrp="1"/>
          </p:cNvSpPr>
          <p:nvPr>
            <p:ph type="body" sz="quarter" idx="15"/>
          </p:nvPr>
        </p:nvSpPr>
        <p:spPr/>
        <p:txBody>
          <a:bodyPr/>
          <a:lstStyle/>
          <a:p>
            <a:r>
              <a:rPr lang="en-US" dirty="0"/>
              <a:t>03</a:t>
            </a:r>
          </a:p>
        </p:txBody>
      </p:sp>
      <p:cxnSp>
        <p:nvCxnSpPr>
          <p:cNvPr id="6" name="Straight Connector 5">
            <a:extLst>
              <a:ext uri="{FF2B5EF4-FFF2-40B4-BE49-F238E27FC236}">
                <a16:creationId xmlns:a16="http://schemas.microsoft.com/office/drawing/2014/main" id="{0C4AC3AF-6F91-9D44-A5D0-98E288E612B3}"/>
              </a:ext>
            </a:extLst>
          </p:cNvPr>
          <p:cNvCxnSpPr/>
          <p:nvPr/>
        </p:nvCxnSpPr>
        <p:spPr>
          <a:xfrm>
            <a:off x="610309" y="3952645"/>
            <a:ext cx="1096891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4947111"/>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5B1C017-F887-484B-B95E-EA342072BEB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38025" y="3200474"/>
            <a:ext cx="4007334" cy="2133025"/>
          </a:xfrm>
          <a:prstGeom prst="rect">
            <a:avLst/>
          </a:prstGeom>
        </p:spPr>
      </p:pic>
      <p:pic>
        <p:nvPicPr>
          <p:cNvPr id="7" name="Picture 6" descr="Shape&#10;&#10;Description automatically generated">
            <a:extLst>
              <a:ext uri="{FF2B5EF4-FFF2-40B4-BE49-F238E27FC236}">
                <a16:creationId xmlns:a16="http://schemas.microsoft.com/office/drawing/2014/main" id="{6BC89DDB-ACBE-A849-84AA-12DBF4C246A7}"/>
              </a:ext>
            </a:extLst>
          </p:cNvPr>
          <p:cNvPicPr>
            <a:picLocks noChangeAspect="1"/>
          </p:cNvPicPr>
          <p:nvPr/>
        </p:nvPicPr>
        <p:blipFill rotWithShape="1">
          <a:blip r:embed="rId4" cstate="screen">
            <a:alphaModFix amt="19000"/>
            <a:extLst>
              <a:ext uri="{28A0092B-C50C-407E-A947-70E740481C1C}">
                <a14:useLocalDpi xmlns:a14="http://schemas.microsoft.com/office/drawing/2010/main"/>
              </a:ext>
            </a:extLst>
          </a:blip>
          <a:srcRect/>
          <a:stretch/>
        </p:blipFill>
        <p:spPr>
          <a:xfrm flipH="1">
            <a:off x="4032740" y="126768"/>
            <a:ext cx="8355048" cy="6147412"/>
          </a:xfrm>
          <a:prstGeom prst="rect">
            <a:avLst/>
          </a:prstGeom>
        </p:spPr>
      </p:pic>
      <p:sp>
        <p:nvSpPr>
          <p:cNvPr id="2" name="Title 1"/>
          <p:cNvSpPr>
            <a:spLocks noGrp="1"/>
          </p:cNvSpPr>
          <p:nvPr>
            <p:ph type="title"/>
          </p:nvPr>
        </p:nvSpPr>
        <p:spPr>
          <a:xfrm>
            <a:off x="610308" y="457200"/>
            <a:ext cx="10968919" cy="524998"/>
          </a:xfrm>
        </p:spPr>
        <p:txBody>
          <a:bodyPr/>
          <a:lstStyle/>
          <a:p>
            <a:r>
              <a:rPr lang="en-US" b="1" dirty="0">
                <a:solidFill>
                  <a:srgbClr val="1F7CB9"/>
                </a:solidFill>
              </a:rPr>
              <a:t>63 </a:t>
            </a:r>
            <a:r>
              <a:rPr lang="en-US" b="1" cap="none" dirty="0">
                <a:solidFill>
                  <a:srgbClr val="1F7CB9"/>
                </a:solidFill>
              </a:rPr>
              <a:t>Recommendations included</a:t>
            </a:r>
            <a:endParaRPr lang="en-US" b="1" dirty="0">
              <a:solidFill>
                <a:srgbClr val="1F7CB9"/>
              </a:solidFill>
            </a:endParaRPr>
          </a:p>
        </p:txBody>
      </p:sp>
      <p:sp>
        <p:nvSpPr>
          <p:cNvPr id="4" name="Content Placeholder 3"/>
          <p:cNvSpPr>
            <a:spLocks noGrp="1"/>
          </p:cNvSpPr>
          <p:nvPr>
            <p:ph idx="1"/>
          </p:nvPr>
        </p:nvSpPr>
        <p:spPr>
          <a:xfrm>
            <a:off x="434949" y="2868769"/>
            <a:ext cx="6223629" cy="3253129"/>
          </a:xfrm>
          <a:prstGeom prst="rect">
            <a:avLst/>
          </a:prstGeom>
        </p:spPr>
        <p:txBody>
          <a:bodyPr/>
          <a:lstStyle/>
          <a:p>
            <a:pPr lvl="1">
              <a:buNone/>
            </a:pPr>
            <a:r>
              <a:rPr lang="en-US" sz="1600" i="0" dirty="0">
                <a:solidFill>
                  <a:schemeClr val="tx1">
                    <a:lumMod val="75000"/>
                    <a:lumOff val="25000"/>
                  </a:schemeClr>
                </a:solidFill>
              </a:rPr>
              <a:t>Recommendations are grouped according to</a:t>
            </a:r>
          </a:p>
          <a:p>
            <a:pPr lvl="1">
              <a:buNone/>
            </a:pPr>
            <a:endParaRPr lang="en-US" sz="1600" i="0" dirty="0">
              <a:solidFill>
                <a:schemeClr val="tx1">
                  <a:lumMod val="75000"/>
                  <a:lumOff val="25000"/>
                </a:schemeClr>
              </a:solidFill>
            </a:endParaRPr>
          </a:p>
          <a:p>
            <a:pPr lvl="1">
              <a:buNone/>
            </a:pPr>
            <a:endParaRPr lang="en-US" sz="1600" i="0" dirty="0">
              <a:solidFill>
                <a:schemeClr val="tx1">
                  <a:lumMod val="75000"/>
                  <a:lumOff val="25000"/>
                </a:schemeClr>
              </a:solidFill>
            </a:endParaRPr>
          </a:p>
          <a:p>
            <a:pPr lvl="1">
              <a:buNone/>
            </a:pPr>
            <a:endParaRPr lang="en-US" sz="1600" i="0" dirty="0">
              <a:solidFill>
                <a:schemeClr val="tx1">
                  <a:lumMod val="75000"/>
                  <a:lumOff val="25000"/>
                </a:schemeClr>
              </a:solidFill>
            </a:endParaRPr>
          </a:p>
          <a:p>
            <a:pPr lvl="1">
              <a:buNone/>
            </a:pPr>
            <a:endParaRPr lang="en-US" sz="1600" i="0" dirty="0">
              <a:solidFill>
                <a:schemeClr val="tx1">
                  <a:lumMod val="75000"/>
                  <a:lumOff val="25000"/>
                </a:schemeClr>
              </a:solidFill>
            </a:endParaRPr>
          </a:p>
          <a:p>
            <a:pPr lvl="1">
              <a:buNone/>
            </a:pPr>
            <a:endParaRPr lang="en-US" sz="1600" i="0" dirty="0">
              <a:solidFill>
                <a:schemeClr val="tx1">
                  <a:lumMod val="75000"/>
                  <a:lumOff val="25000"/>
                </a:schemeClr>
              </a:solidFill>
            </a:endParaRPr>
          </a:p>
          <a:p>
            <a:pPr lvl="1">
              <a:buNone/>
            </a:pPr>
            <a:endParaRPr lang="en-US" sz="1050" i="0" dirty="0">
              <a:solidFill>
                <a:schemeClr val="tx1">
                  <a:lumMod val="75000"/>
                  <a:lumOff val="25000"/>
                </a:schemeClr>
              </a:solidFill>
            </a:endParaRPr>
          </a:p>
          <a:p>
            <a:pPr lvl="1">
              <a:buNone/>
            </a:pPr>
            <a:endParaRPr lang="en-US" sz="1050" i="0" dirty="0">
              <a:solidFill>
                <a:schemeClr val="tx1">
                  <a:lumMod val="75000"/>
                  <a:lumOff val="25000"/>
                </a:schemeClr>
              </a:solidFill>
            </a:endParaRPr>
          </a:p>
          <a:p>
            <a:pPr lvl="1">
              <a:buNone/>
            </a:pPr>
            <a:r>
              <a:rPr lang="en-AU" sz="1600" i="0" dirty="0">
                <a:solidFill>
                  <a:schemeClr val="tx1">
                    <a:lumMod val="75000"/>
                    <a:lumOff val="25000"/>
                  </a:schemeClr>
                </a:solidFill>
              </a:rPr>
              <a:t>Further subcategories of recommendations are presented for maternal and newborn care (e.g. “preventative measures”, “nutritional interventions”, “breastfeeding”).</a:t>
            </a:r>
          </a:p>
          <a:p>
            <a:pPr lvl="1">
              <a:buNone/>
            </a:pPr>
            <a:endParaRPr lang="en-US" sz="1600" dirty="0">
              <a:solidFill>
                <a:srgbClr val="FF0000"/>
              </a:solidFill>
            </a:endParaRPr>
          </a:p>
        </p:txBody>
      </p:sp>
      <p:pic>
        <p:nvPicPr>
          <p:cNvPr id="6" name="Picture 5" descr="Graphical user interface, text, application&#10;&#10;Description automatically generated">
            <a:extLst>
              <a:ext uri="{FF2B5EF4-FFF2-40B4-BE49-F238E27FC236}">
                <a16:creationId xmlns:a16="http://schemas.microsoft.com/office/drawing/2014/main" id="{9CD7BDCD-9A56-2E42-B7C8-A7835453102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00711" y="904025"/>
            <a:ext cx="3466079" cy="4899113"/>
          </a:xfrm>
          <a:prstGeom prst="rect">
            <a:avLst/>
          </a:prstGeom>
          <a:ln>
            <a:no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1792CC9B-A23D-C24E-BAED-6CDE1DCE17CB}"/>
              </a:ext>
            </a:extLst>
          </p:cNvPr>
          <p:cNvSpPr/>
          <p:nvPr/>
        </p:nvSpPr>
        <p:spPr>
          <a:xfrm>
            <a:off x="610308" y="1063750"/>
            <a:ext cx="881973" cy="830997"/>
          </a:xfrm>
          <a:prstGeom prst="rect">
            <a:avLst/>
          </a:prstGeom>
        </p:spPr>
        <p:txBody>
          <a:bodyPr wrap="none">
            <a:spAutoFit/>
          </a:bodyPr>
          <a:lstStyle/>
          <a:p>
            <a:r>
              <a:rPr lang="en-US" sz="4800" b="1" dirty="0">
                <a:solidFill>
                  <a:srgbClr val="1F7CB9"/>
                </a:solidFill>
                <a:latin typeface="Arial Narrow" panose="020B0604020202020204" pitchFamily="34" charset="0"/>
                <a:cs typeface="Arial Narrow" panose="020B0604020202020204" pitchFamily="34" charset="0"/>
              </a:rPr>
              <a:t>31</a:t>
            </a:r>
            <a:r>
              <a:rPr lang="en-US" sz="4400" i="1" dirty="0">
                <a:solidFill>
                  <a:srgbClr val="1F7CB9"/>
                </a:solidFill>
              </a:rPr>
              <a:t> </a:t>
            </a:r>
            <a:endParaRPr lang="en-US" dirty="0">
              <a:solidFill>
                <a:srgbClr val="1F7CB9"/>
              </a:solidFill>
            </a:endParaRPr>
          </a:p>
        </p:txBody>
      </p:sp>
      <p:sp>
        <p:nvSpPr>
          <p:cNvPr id="10" name="Rectangle 9">
            <a:extLst>
              <a:ext uri="{FF2B5EF4-FFF2-40B4-BE49-F238E27FC236}">
                <a16:creationId xmlns:a16="http://schemas.microsoft.com/office/drawing/2014/main" id="{3DE3B4E7-CD58-0140-88C4-59C0DDC9DAB3}"/>
              </a:ext>
            </a:extLst>
          </p:cNvPr>
          <p:cNvSpPr/>
          <p:nvPr/>
        </p:nvSpPr>
        <p:spPr>
          <a:xfrm>
            <a:off x="1477737" y="1186861"/>
            <a:ext cx="2069027" cy="584775"/>
          </a:xfrm>
          <a:prstGeom prst="rect">
            <a:avLst/>
          </a:prstGeom>
        </p:spPr>
        <p:txBody>
          <a:bodyPr wrap="square">
            <a:spAutoFit/>
          </a:bodyPr>
          <a:lstStyle/>
          <a:p>
            <a:pPr indent="-228600"/>
            <a:r>
              <a:rPr lang="en-US" sz="1600" dirty="0">
                <a:solidFill>
                  <a:schemeClr val="tx1">
                    <a:lumMod val="75000"/>
                    <a:lumOff val="25000"/>
                  </a:schemeClr>
                </a:solidFill>
              </a:rPr>
              <a:t>new/updated </a:t>
            </a:r>
          </a:p>
          <a:p>
            <a:pPr indent="-228600"/>
            <a:r>
              <a:rPr lang="en-US" sz="1600" dirty="0">
                <a:solidFill>
                  <a:schemeClr val="tx1">
                    <a:lumMod val="75000"/>
                    <a:lumOff val="25000"/>
                  </a:schemeClr>
                </a:solidFill>
              </a:rPr>
              <a:t>recommendations</a:t>
            </a:r>
          </a:p>
        </p:txBody>
      </p:sp>
      <p:sp>
        <p:nvSpPr>
          <p:cNvPr id="11" name="Rectangle 10">
            <a:extLst>
              <a:ext uri="{FF2B5EF4-FFF2-40B4-BE49-F238E27FC236}">
                <a16:creationId xmlns:a16="http://schemas.microsoft.com/office/drawing/2014/main" id="{44781275-ECC4-744E-A52F-23B92179A256}"/>
              </a:ext>
            </a:extLst>
          </p:cNvPr>
          <p:cNvSpPr/>
          <p:nvPr/>
        </p:nvSpPr>
        <p:spPr>
          <a:xfrm>
            <a:off x="610308" y="1926226"/>
            <a:ext cx="881973" cy="830997"/>
          </a:xfrm>
          <a:prstGeom prst="rect">
            <a:avLst/>
          </a:prstGeom>
        </p:spPr>
        <p:txBody>
          <a:bodyPr wrap="none">
            <a:spAutoFit/>
          </a:bodyPr>
          <a:lstStyle/>
          <a:p>
            <a:r>
              <a:rPr lang="en-US" sz="4800" b="1" dirty="0">
                <a:solidFill>
                  <a:srgbClr val="1F7CB9"/>
                </a:solidFill>
                <a:latin typeface="Arial Narrow" panose="020B0604020202020204" pitchFamily="34" charset="0"/>
                <a:cs typeface="Arial Narrow" panose="020B0604020202020204" pitchFamily="34" charset="0"/>
              </a:rPr>
              <a:t>32</a:t>
            </a:r>
            <a:r>
              <a:rPr lang="en-US" sz="4400" i="1" dirty="0">
                <a:solidFill>
                  <a:srgbClr val="1F7CB9"/>
                </a:solidFill>
              </a:rPr>
              <a:t> </a:t>
            </a:r>
            <a:endParaRPr lang="en-US" dirty="0">
              <a:solidFill>
                <a:srgbClr val="1F7CB9"/>
              </a:solidFill>
            </a:endParaRPr>
          </a:p>
        </p:txBody>
      </p:sp>
      <p:sp>
        <p:nvSpPr>
          <p:cNvPr id="13" name="Rectangle 12">
            <a:extLst>
              <a:ext uri="{FF2B5EF4-FFF2-40B4-BE49-F238E27FC236}">
                <a16:creationId xmlns:a16="http://schemas.microsoft.com/office/drawing/2014/main" id="{81154BD8-96FA-E64D-ABDD-79269C08638D}"/>
              </a:ext>
            </a:extLst>
          </p:cNvPr>
          <p:cNvSpPr/>
          <p:nvPr/>
        </p:nvSpPr>
        <p:spPr>
          <a:xfrm>
            <a:off x="1477737" y="2049337"/>
            <a:ext cx="2069027" cy="584775"/>
          </a:xfrm>
          <a:prstGeom prst="rect">
            <a:avLst/>
          </a:prstGeom>
        </p:spPr>
        <p:txBody>
          <a:bodyPr wrap="square">
            <a:spAutoFit/>
          </a:bodyPr>
          <a:lstStyle/>
          <a:p>
            <a:pPr indent="-228600">
              <a:buNone/>
            </a:pPr>
            <a:r>
              <a:rPr lang="en-US" sz="1600" dirty="0">
                <a:solidFill>
                  <a:schemeClr val="tx1">
                    <a:lumMod val="75000"/>
                    <a:lumOff val="25000"/>
                  </a:schemeClr>
                </a:solidFill>
              </a:rPr>
              <a:t>integrated </a:t>
            </a:r>
            <a:br>
              <a:rPr lang="en-US" sz="1600" dirty="0">
                <a:solidFill>
                  <a:schemeClr val="tx1">
                    <a:lumMod val="75000"/>
                    <a:lumOff val="25000"/>
                  </a:schemeClr>
                </a:solidFill>
              </a:rPr>
            </a:br>
            <a:r>
              <a:rPr lang="en-US" sz="1600" dirty="0">
                <a:solidFill>
                  <a:schemeClr val="tx1">
                    <a:lumMod val="75000"/>
                    <a:lumOff val="25000"/>
                  </a:schemeClr>
                </a:solidFill>
              </a:rPr>
              <a:t>recommendations</a:t>
            </a:r>
          </a:p>
        </p:txBody>
      </p:sp>
      <p:sp>
        <p:nvSpPr>
          <p:cNvPr id="3" name="Slide Number Placeholder 2">
            <a:extLst>
              <a:ext uri="{FF2B5EF4-FFF2-40B4-BE49-F238E27FC236}">
                <a16:creationId xmlns:a16="http://schemas.microsoft.com/office/drawing/2014/main" id="{0281470C-BCBA-8F41-A0B2-5FAFD62BED0F}"/>
              </a:ext>
            </a:extLst>
          </p:cNvPr>
          <p:cNvSpPr>
            <a:spLocks noGrp="1"/>
          </p:cNvSpPr>
          <p:nvPr>
            <p:ph type="sldNum" sz="quarter" idx="13"/>
          </p:nvPr>
        </p:nvSpPr>
        <p:spPr/>
        <p:txBody>
          <a:bodyPr/>
          <a:lstStyle/>
          <a:p>
            <a:fld id="{6809F770-0487-C844-B5CD-7CCE6C86BD15}" type="slidenum">
              <a:rPr lang="en-US" smtClean="0"/>
              <a:pPr/>
              <a:t>24</a:t>
            </a:fld>
            <a:endParaRPr lang="en-US" dirty="0"/>
          </a:p>
        </p:txBody>
      </p:sp>
      <p:sp>
        <p:nvSpPr>
          <p:cNvPr id="16" name="Content Placeholder 3">
            <a:extLst>
              <a:ext uri="{FF2B5EF4-FFF2-40B4-BE49-F238E27FC236}">
                <a16:creationId xmlns:a16="http://schemas.microsoft.com/office/drawing/2014/main" id="{CB75E61B-41C6-4A02-A706-9C882DB02A73}"/>
              </a:ext>
            </a:extLst>
          </p:cNvPr>
          <p:cNvSpPr txBox="1">
            <a:spLocks/>
          </p:cNvSpPr>
          <p:nvPr/>
        </p:nvSpPr>
        <p:spPr>
          <a:xfrm>
            <a:off x="1917243" y="6121898"/>
            <a:ext cx="8355048" cy="599107"/>
          </a:xfrm>
          <a:prstGeom prst="rect">
            <a:avLst/>
          </a:prstGeom>
        </p:spPr>
        <p:txBody>
          <a:bodyPr vert="horz" lIns="0" tIns="0" rIns="0" bIns="0" rtlCol="0">
            <a:noAutofit/>
          </a:bodyPr>
          <a:lstStyle>
            <a:lvl1pPr marL="0" indent="0" algn="l" defTabSz="914400" rtl="0" eaLnBrk="1" latinLnBrk="0" hangingPunct="1">
              <a:lnSpc>
                <a:spcPct val="120000"/>
              </a:lnSpc>
              <a:spcBef>
                <a:spcPts val="600"/>
              </a:spcBef>
              <a:spcAft>
                <a:spcPts val="1200"/>
              </a:spcAft>
              <a:buFont typeface="Calibri" panose="020F0502020204030204" pitchFamily="34" charset="0"/>
              <a:buChar char="​"/>
              <a:defRPr sz="1500" i="1" kern="1200">
                <a:solidFill>
                  <a:schemeClr val="accent3"/>
                </a:solidFill>
                <a:latin typeface="+mn-lt"/>
                <a:ea typeface="+mn-ea"/>
                <a:cs typeface="+mn-cs"/>
              </a:defRPr>
            </a:lvl1pPr>
            <a:lvl2pPr marL="0" indent="0" algn="l" defTabSz="914400" rtl="0" eaLnBrk="1" latinLnBrk="0" hangingPunct="1">
              <a:lnSpc>
                <a:spcPct val="100000"/>
              </a:lnSpc>
              <a:spcBef>
                <a:spcPts val="0"/>
              </a:spcBef>
              <a:spcAft>
                <a:spcPts val="600"/>
              </a:spcAft>
              <a:buFont typeface="Calibri" panose="020F0502020204030204" pitchFamily="34" charset="0"/>
              <a:buChar char="​"/>
              <a:defRPr sz="1500" i="1" kern="1200">
                <a:solidFill>
                  <a:schemeClr val="tx2"/>
                </a:solidFill>
                <a:latin typeface="+mn-lt"/>
                <a:ea typeface="+mn-ea"/>
                <a:cs typeface="+mn-cs"/>
              </a:defRPr>
            </a:lvl2pPr>
            <a:lvl3pPr marL="0" indent="0" algn="l" defTabSz="914400" rtl="0" eaLnBrk="1" latinLnBrk="0" hangingPunct="1">
              <a:lnSpc>
                <a:spcPct val="120000"/>
              </a:lnSpc>
              <a:spcBef>
                <a:spcPts val="600"/>
              </a:spcBef>
              <a:spcAft>
                <a:spcPts val="600"/>
              </a:spcAft>
              <a:buFont typeface="Calibri" panose="020F0502020204030204" pitchFamily="34" charset="0"/>
              <a:buChar char="​"/>
              <a:defRPr sz="1100" kern="1200">
                <a:solidFill>
                  <a:schemeClr val="tx2"/>
                </a:solidFill>
                <a:latin typeface="+mj-lt"/>
                <a:ea typeface="+mn-ea"/>
                <a:cs typeface="+mn-cs"/>
              </a:defRPr>
            </a:lvl3pPr>
            <a:lvl4pPr marL="0" indent="0" algn="l" defTabSz="914400" rtl="0" eaLnBrk="1" latinLnBrk="0" hangingPunct="1">
              <a:lnSpc>
                <a:spcPct val="110000"/>
              </a:lnSpc>
              <a:spcBef>
                <a:spcPts val="0"/>
              </a:spcBef>
              <a:buFont typeface="Calibri" panose="020F0502020204030204" pitchFamily="34" charset="0"/>
              <a:buChar char="​"/>
              <a:defRPr sz="1100" i="1" kern="1200">
                <a:solidFill>
                  <a:schemeClr val="accent2"/>
                </a:solidFill>
                <a:latin typeface="+mn-lt"/>
                <a:ea typeface="+mn-ea"/>
                <a:cs typeface="+mn-cs"/>
              </a:defRPr>
            </a:lvl4pPr>
            <a:lvl5pPr marL="0" indent="0" algn="l" defTabSz="914400" rtl="0" eaLnBrk="1" latinLnBrk="0" hangingPunct="1">
              <a:lnSpc>
                <a:spcPct val="150000"/>
              </a:lnSpc>
              <a:spcBef>
                <a:spcPts val="0"/>
              </a:spcBef>
              <a:buFont typeface="Calibri" panose="020F0502020204030204" pitchFamily="34" charset="0"/>
              <a:buChar char="​"/>
              <a:defRPr sz="700" kern="1200">
                <a:solidFill>
                  <a:schemeClr val="tx2"/>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3"/>
            <a:r>
              <a:rPr lang="en-US" sz="1600" dirty="0">
                <a:solidFill>
                  <a:schemeClr val="tx1">
                    <a:lumMod val="75000"/>
                    <a:lumOff val="25000"/>
                  </a:schemeClr>
                </a:solidFill>
              </a:rPr>
              <a:t>The full guideline and the supporting GRADE evidence profiles </a:t>
            </a:r>
          </a:p>
          <a:p>
            <a:pPr lvl="3"/>
            <a:r>
              <a:rPr lang="en-US" sz="1600" dirty="0">
                <a:solidFill>
                  <a:schemeClr val="tx1">
                    <a:lumMod val="75000"/>
                    <a:lumOff val="25000"/>
                  </a:schemeClr>
                </a:solidFill>
              </a:rPr>
              <a:t>are available at </a:t>
            </a:r>
            <a:r>
              <a:rPr lang="en-US" sz="1600" dirty="0">
                <a:solidFill>
                  <a:srgbClr val="FF0000"/>
                </a:solidFill>
                <a:hlinkClick r:id="rId6"/>
              </a:rPr>
              <a:t>https://www.who.int/publications/i/item/9789240045989</a:t>
            </a:r>
            <a:endParaRPr lang="en-US" sz="1600" dirty="0">
              <a:solidFill>
                <a:srgbClr val="FF0000"/>
              </a:solidFill>
            </a:endParaRPr>
          </a:p>
        </p:txBody>
      </p:sp>
    </p:spTree>
    <p:extLst>
      <p:ext uri="{BB962C8B-B14F-4D97-AF65-F5344CB8AC3E}">
        <p14:creationId xmlns:p14="http://schemas.microsoft.com/office/powerpoint/2010/main" val="37685631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2000"/>
                                        <p:tgtEl>
                                          <p:spTgt spid="4">
                                            <p:txEl>
                                              <p:pRg st="0" end="0"/>
                                            </p:txEl>
                                          </p:spTgt>
                                        </p:tgtEl>
                                      </p:cBhvr>
                                    </p:animEffect>
                                  </p:childTnLst>
                                </p:cTn>
                              </p:par>
                              <p:par>
                                <p:cTn id="8" presetID="22" presetClass="entr" presetSubtype="8" fill="hold" grpId="0" nodeType="withEffect">
                                  <p:stCondLst>
                                    <p:cond delay="750"/>
                                  </p:stCondLst>
                                  <p:childTnLst>
                                    <p:set>
                                      <p:cBhvr>
                                        <p:cTn id="9" dur="1" fill="hold">
                                          <p:stCondLst>
                                            <p:cond delay="0"/>
                                          </p:stCondLst>
                                        </p:cTn>
                                        <p:tgtEl>
                                          <p:spTgt spid="4">
                                            <p:txEl>
                                              <p:pRg st="8" end="8"/>
                                            </p:txEl>
                                          </p:spTgt>
                                        </p:tgtEl>
                                        <p:attrNameLst>
                                          <p:attrName>style.visibility</p:attrName>
                                        </p:attrNameLst>
                                      </p:cBhvr>
                                      <p:to>
                                        <p:strVal val="visible"/>
                                      </p:to>
                                    </p:set>
                                    <p:animEffect transition="in" filter="wipe(left)">
                                      <p:cBhvr>
                                        <p:cTn id="10" dur="3000"/>
                                        <p:tgtEl>
                                          <p:spTgt spid="4">
                                            <p:txEl>
                                              <p:pRg st="8" end="8"/>
                                            </p:txEl>
                                          </p:spTgt>
                                        </p:tgtEl>
                                      </p:cBhvr>
                                    </p:animEffect>
                                  </p:childTnLst>
                                </p:cTn>
                              </p:par>
                              <p:par>
                                <p:cTn id="11" presetID="22" presetClass="entr" presetSubtype="8" fill="hold" nodeType="withEffect">
                                  <p:stCondLst>
                                    <p:cond delay="50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3000"/>
                                        <p:tgtEl>
                                          <p:spTgt spid="12"/>
                                        </p:tgtEl>
                                      </p:cBhvr>
                                    </p:animEffect>
                                  </p:childTnLst>
                                </p:cTn>
                              </p:par>
                            </p:childTnLst>
                          </p:cTn>
                        </p:par>
                        <p:par>
                          <p:cTn id="14" fill="hold">
                            <p:stCondLst>
                              <p:cond delay="3750"/>
                            </p:stCondLst>
                            <p:childTnLst>
                              <p:par>
                                <p:cTn id="15" presetID="1" presetClass="entr" presetSubtype="0"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rgbClr val="2BA8A7"/>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29FB8B-8ECD-3341-9B02-C483C06658D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19636"/>
            <a:ext cx="12192000" cy="2499297"/>
          </a:xfrm>
          <a:prstGeom prst="rect">
            <a:avLst/>
          </a:prstGeom>
        </p:spPr>
      </p:pic>
      <p:sp>
        <p:nvSpPr>
          <p:cNvPr id="10" name="Title 9"/>
          <p:cNvSpPr>
            <a:spLocks noGrp="1"/>
          </p:cNvSpPr>
          <p:nvPr>
            <p:ph type="title"/>
          </p:nvPr>
        </p:nvSpPr>
        <p:spPr/>
        <p:txBody>
          <a:bodyPr/>
          <a:lstStyle/>
          <a:p>
            <a:r>
              <a:rPr lang="en-US" b="1" dirty="0"/>
              <a:t>Maternal health</a:t>
            </a:r>
          </a:p>
        </p:txBody>
      </p:sp>
      <p:sp>
        <p:nvSpPr>
          <p:cNvPr id="11" name="Text Placeholder 10"/>
          <p:cNvSpPr>
            <a:spLocks noGrp="1"/>
          </p:cNvSpPr>
          <p:nvPr>
            <p:ph type="body" sz="quarter" idx="14"/>
          </p:nvPr>
        </p:nvSpPr>
        <p:spPr/>
        <p:txBody>
          <a:bodyPr/>
          <a:lstStyle/>
          <a:p>
            <a:pPr>
              <a:spcBef>
                <a:spcPts val="600"/>
              </a:spcBef>
            </a:pPr>
            <a:r>
              <a:rPr lang="en-AU" dirty="0"/>
              <a:t>A.1	Maternal assessment</a:t>
            </a:r>
          </a:p>
          <a:p>
            <a:pPr>
              <a:spcBef>
                <a:spcPts val="600"/>
              </a:spcBef>
            </a:pPr>
            <a:r>
              <a:rPr lang="en-AU" dirty="0"/>
              <a:t>A.2	Interventions for common physiological signs and symptoms</a:t>
            </a:r>
          </a:p>
          <a:p>
            <a:pPr>
              <a:spcBef>
                <a:spcPts val="600"/>
              </a:spcBef>
            </a:pPr>
            <a:r>
              <a:rPr lang="en-AU" dirty="0"/>
              <a:t>A.3	Preventive measures</a:t>
            </a:r>
          </a:p>
          <a:p>
            <a:pPr>
              <a:spcBef>
                <a:spcPts val="600"/>
              </a:spcBef>
            </a:pPr>
            <a:r>
              <a:rPr lang="en-AU" dirty="0"/>
              <a:t>A.4	Mental health interventions</a:t>
            </a:r>
          </a:p>
          <a:p>
            <a:pPr>
              <a:spcBef>
                <a:spcPts val="600"/>
              </a:spcBef>
            </a:pPr>
            <a:r>
              <a:rPr lang="en-AU" dirty="0"/>
              <a:t>A.5	Nutritional interventions and physical activity</a:t>
            </a:r>
          </a:p>
          <a:p>
            <a:pPr>
              <a:spcBef>
                <a:spcPts val="600"/>
              </a:spcBef>
            </a:pPr>
            <a:r>
              <a:rPr lang="en-AU" dirty="0"/>
              <a:t>A.6	Contraception</a:t>
            </a:r>
          </a:p>
        </p:txBody>
      </p:sp>
      <p:sp>
        <p:nvSpPr>
          <p:cNvPr id="12" name="Text Placeholder 11"/>
          <p:cNvSpPr>
            <a:spLocks noGrp="1"/>
          </p:cNvSpPr>
          <p:nvPr>
            <p:ph type="body" sz="quarter" idx="15"/>
          </p:nvPr>
        </p:nvSpPr>
        <p:spPr/>
        <p:txBody>
          <a:bodyPr/>
          <a:lstStyle/>
          <a:p>
            <a:r>
              <a:rPr lang="en-US" dirty="0"/>
              <a:t>A</a:t>
            </a:r>
          </a:p>
        </p:txBody>
      </p:sp>
      <p:sp>
        <p:nvSpPr>
          <p:cNvPr id="5" name="Text Placeholder 10"/>
          <p:cNvSpPr txBox="1">
            <a:spLocks/>
          </p:cNvSpPr>
          <p:nvPr/>
        </p:nvSpPr>
        <p:spPr>
          <a:xfrm>
            <a:off x="1612798" y="1752599"/>
            <a:ext cx="9971745" cy="1851707"/>
          </a:xfrm>
          <a:prstGeom prst="rect">
            <a:avLst/>
          </a:prstGeom>
        </p:spPr>
        <p:txBody>
          <a:bodyPr vert="horz" lIns="0" tIns="0" rIns="0" bIns="0" rtlCol="0">
            <a:noAutofit/>
          </a:bodyPr>
          <a:lstStyle>
            <a:lvl1pPr marL="171450" indent="-171450" algn="l" defTabSz="914400" rtl="0" eaLnBrk="1" latinLnBrk="0" hangingPunct="1">
              <a:lnSpc>
                <a:spcPct val="110000"/>
              </a:lnSpc>
              <a:spcBef>
                <a:spcPts val="1000"/>
              </a:spcBef>
              <a:spcAft>
                <a:spcPts val="0"/>
              </a:spcAft>
              <a:buClr>
                <a:schemeClr val="bg1"/>
              </a:buClr>
              <a:buFontTx/>
              <a:buChar char="+"/>
              <a:defRPr sz="1600" i="1" kern="1200">
                <a:solidFill>
                  <a:schemeClr val="bg1"/>
                </a:solidFill>
                <a:latin typeface="+mn-lt"/>
                <a:ea typeface="+mn-ea"/>
                <a:cs typeface="+mn-cs"/>
              </a:defRPr>
            </a:lvl1pPr>
            <a:lvl2pPr marL="171450" indent="-171450" algn="l" defTabSz="914400" rtl="0" eaLnBrk="1" latinLnBrk="0" hangingPunct="1">
              <a:lnSpc>
                <a:spcPct val="110000"/>
              </a:lnSpc>
              <a:spcBef>
                <a:spcPts val="1000"/>
              </a:spcBef>
              <a:spcAft>
                <a:spcPts val="0"/>
              </a:spcAft>
              <a:buClr>
                <a:schemeClr val="bg1"/>
              </a:buClr>
              <a:buFontTx/>
              <a:buChar char="+"/>
              <a:defRPr sz="1600" i="1" kern="1200">
                <a:solidFill>
                  <a:schemeClr val="bg1"/>
                </a:solidFill>
                <a:latin typeface="+mn-lt"/>
                <a:ea typeface="+mn-ea"/>
                <a:cs typeface="+mn-cs"/>
              </a:defRPr>
            </a:lvl2pPr>
            <a:lvl3pPr marL="171450" indent="-171450" algn="l" defTabSz="914400" rtl="0" eaLnBrk="1" latinLnBrk="0" hangingPunct="1">
              <a:lnSpc>
                <a:spcPct val="110000"/>
              </a:lnSpc>
              <a:spcBef>
                <a:spcPts val="1000"/>
              </a:spcBef>
              <a:spcAft>
                <a:spcPts val="0"/>
              </a:spcAft>
              <a:buClr>
                <a:schemeClr val="bg1"/>
              </a:buClr>
              <a:buFontTx/>
              <a:buChar char="+"/>
              <a:defRPr sz="1600" i="1" kern="1200">
                <a:solidFill>
                  <a:schemeClr val="bg1"/>
                </a:solidFill>
                <a:latin typeface="+mn-lt"/>
                <a:ea typeface="+mn-ea"/>
                <a:cs typeface="+mn-cs"/>
              </a:defRPr>
            </a:lvl3pPr>
            <a:lvl4pPr marL="171450" indent="-171450" algn="l" defTabSz="914400" rtl="0" eaLnBrk="1" latinLnBrk="0" hangingPunct="1">
              <a:lnSpc>
                <a:spcPct val="110000"/>
              </a:lnSpc>
              <a:spcBef>
                <a:spcPts val="1000"/>
              </a:spcBef>
              <a:spcAft>
                <a:spcPts val="0"/>
              </a:spcAft>
              <a:buClr>
                <a:schemeClr val="bg1"/>
              </a:buClr>
              <a:buFontTx/>
              <a:buChar char="+"/>
              <a:defRPr sz="1600" i="1" kern="1200">
                <a:solidFill>
                  <a:schemeClr val="bg1"/>
                </a:solidFill>
                <a:latin typeface="+mn-lt"/>
                <a:ea typeface="+mn-ea"/>
                <a:cs typeface="+mn-cs"/>
              </a:defRPr>
            </a:lvl4pPr>
            <a:lvl5pPr marL="171450" indent="-171450" algn="l" defTabSz="914400" rtl="0" eaLnBrk="1" latinLnBrk="0" hangingPunct="1">
              <a:lnSpc>
                <a:spcPct val="110000"/>
              </a:lnSpc>
              <a:spcBef>
                <a:spcPts val="1000"/>
              </a:spcBef>
              <a:spcAft>
                <a:spcPts val="0"/>
              </a:spcAft>
              <a:buClr>
                <a:schemeClr val="bg1"/>
              </a:buClr>
              <a:buFontTx/>
              <a:buChar char="+"/>
              <a:defRPr sz="1600" i="1"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spcBef>
                <a:spcPts val="600"/>
              </a:spcBef>
              <a:buNone/>
            </a:pPr>
            <a:r>
              <a:rPr lang="en-AU" sz="3600" dirty="0"/>
              <a:t>Recommendations 1-24</a:t>
            </a:r>
          </a:p>
        </p:txBody>
      </p:sp>
      <p:cxnSp>
        <p:nvCxnSpPr>
          <p:cNvPr id="7" name="Straight Connector 6">
            <a:extLst>
              <a:ext uri="{FF2B5EF4-FFF2-40B4-BE49-F238E27FC236}">
                <a16:creationId xmlns:a16="http://schemas.microsoft.com/office/drawing/2014/main" id="{4A4502E2-4AFE-E044-A5BD-06981702D84C}"/>
              </a:ext>
            </a:extLst>
          </p:cNvPr>
          <p:cNvCxnSpPr/>
          <p:nvPr/>
        </p:nvCxnSpPr>
        <p:spPr>
          <a:xfrm>
            <a:off x="610309" y="4009796"/>
            <a:ext cx="1096891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0694937"/>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B1A4F39C-8D1C-9342-8AAA-616D6AF4B2DC}"/>
              </a:ext>
            </a:extLst>
          </p:cNvPr>
          <p:cNvPicPr>
            <a:picLocks noChangeAspect="1"/>
          </p:cNvPicPr>
          <p:nvPr/>
        </p:nvPicPr>
        <p:blipFill>
          <a:blip r:embed="rId2" cstate="screen">
            <a:alphaModFix amt="19000"/>
            <a:extLst>
              <a:ext uri="{28A0092B-C50C-407E-A947-70E740481C1C}">
                <a14:useLocalDpi xmlns:a14="http://schemas.microsoft.com/office/drawing/2010/main"/>
              </a:ext>
            </a:extLst>
          </a:blip>
          <a:srcRect/>
          <a:stretch/>
        </p:blipFill>
        <p:spPr>
          <a:xfrm>
            <a:off x="9552886" y="-60516"/>
            <a:ext cx="2692400" cy="2032000"/>
          </a:xfrm>
          <a:prstGeom prst="rect">
            <a:avLst/>
          </a:prstGeom>
        </p:spPr>
      </p:pic>
      <p:sp>
        <p:nvSpPr>
          <p:cNvPr id="2" name="Title 1"/>
          <p:cNvSpPr>
            <a:spLocks noGrp="1"/>
          </p:cNvSpPr>
          <p:nvPr>
            <p:ph type="title"/>
          </p:nvPr>
        </p:nvSpPr>
        <p:spPr>
          <a:xfrm>
            <a:off x="610309" y="457200"/>
            <a:ext cx="10968919" cy="524998"/>
          </a:xfrm>
        </p:spPr>
        <p:txBody>
          <a:bodyPr/>
          <a:lstStyle/>
          <a:p>
            <a:r>
              <a:rPr lang="en-AU" b="1" dirty="0">
                <a:solidFill>
                  <a:srgbClr val="2BA8A7"/>
                </a:solidFill>
              </a:rPr>
              <a:t>A.1	</a:t>
            </a:r>
            <a:r>
              <a:rPr lang="en-AU" b="1" cap="none" dirty="0">
                <a:solidFill>
                  <a:srgbClr val="2BA8A7"/>
                </a:solidFill>
              </a:rPr>
              <a:t>Maternal assessment</a:t>
            </a:r>
            <a:br>
              <a:rPr lang="en-AU" b="1" dirty="0">
                <a:solidFill>
                  <a:srgbClr val="2BA8A7"/>
                </a:solidFill>
              </a:rPr>
            </a:br>
            <a:endParaRPr lang="en-AU" b="1" dirty="0">
              <a:solidFill>
                <a:srgbClr val="2BA8A7"/>
              </a:solidFill>
            </a:endParaRPr>
          </a:p>
        </p:txBody>
      </p:sp>
      <p:sp>
        <p:nvSpPr>
          <p:cNvPr id="43" name="Text Placeholder 2">
            <a:extLst>
              <a:ext uri="{FF2B5EF4-FFF2-40B4-BE49-F238E27FC236}">
                <a16:creationId xmlns:a16="http://schemas.microsoft.com/office/drawing/2014/main" id="{999E9BAF-1966-4344-B470-AE177E139095}"/>
              </a:ext>
            </a:extLst>
          </p:cNvPr>
          <p:cNvSpPr>
            <a:spLocks noGrp="1"/>
          </p:cNvSpPr>
          <p:nvPr>
            <p:ph type="body" idx="4294967295"/>
          </p:nvPr>
        </p:nvSpPr>
        <p:spPr>
          <a:xfrm>
            <a:off x="610309" y="1135063"/>
            <a:ext cx="10969625" cy="536575"/>
          </a:xfrm>
        </p:spPr>
        <p:txBody>
          <a:bodyPr/>
          <a:lstStyle/>
          <a:p>
            <a:r>
              <a:rPr lang="en-GB" sz="2000" b="1" i="0" dirty="0">
                <a:solidFill>
                  <a:srgbClr val="2BA8A7"/>
                </a:solidFill>
                <a:latin typeface="+mj-lt"/>
              </a:rPr>
              <a:t>1. Physiological assessment of the woman</a:t>
            </a:r>
            <a:endParaRPr lang="en-AU" sz="2000" b="1" i="0" dirty="0">
              <a:solidFill>
                <a:srgbClr val="2BA8A7"/>
              </a:solidFill>
              <a:latin typeface="+mj-lt"/>
            </a:endParaRPr>
          </a:p>
        </p:txBody>
      </p:sp>
      <p:sp>
        <p:nvSpPr>
          <p:cNvPr id="11" name="Content Placeholder 2">
            <a:extLst>
              <a:ext uri="{FF2B5EF4-FFF2-40B4-BE49-F238E27FC236}">
                <a16:creationId xmlns:a16="http://schemas.microsoft.com/office/drawing/2014/main" id="{A280D66C-B62E-0B4E-8C44-C52FB3F75EAB}"/>
              </a:ext>
            </a:extLst>
          </p:cNvPr>
          <p:cNvSpPr txBox="1">
            <a:spLocks/>
          </p:cNvSpPr>
          <p:nvPr/>
        </p:nvSpPr>
        <p:spPr>
          <a:xfrm>
            <a:off x="661100" y="1671638"/>
            <a:ext cx="5434900" cy="3186104"/>
          </a:xfrm>
          <a:prstGeom prst="rect">
            <a:avLst/>
          </a:prstGeom>
        </p:spPr>
        <p:txBody>
          <a:bodyPr vert="horz" lIns="0" tIns="0" rIns="0" bIns="0" numCol="1" spcCol="720000" rtlCol="0">
            <a:noAutofit/>
          </a:bodyPr>
          <a:lstStyle>
            <a:lvl1pPr marL="0" indent="0" algn="l" defTabSz="914400" rtl="0" eaLnBrk="1" latinLnBrk="0" hangingPunct="1">
              <a:lnSpc>
                <a:spcPct val="120000"/>
              </a:lnSpc>
              <a:spcBef>
                <a:spcPts val="600"/>
              </a:spcBef>
              <a:spcAft>
                <a:spcPts val="1200"/>
              </a:spcAft>
              <a:buFont typeface="Calibri" panose="020F0502020204030204" pitchFamily="34" charset="0"/>
              <a:buChar char="​"/>
              <a:defRPr sz="1500" i="1" kern="1200">
                <a:solidFill>
                  <a:schemeClr val="accent3"/>
                </a:solidFill>
                <a:latin typeface="+mn-lt"/>
                <a:ea typeface="+mn-ea"/>
                <a:cs typeface="+mn-cs"/>
              </a:defRPr>
            </a:lvl1pPr>
            <a:lvl2pPr marL="0" indent="0" algn="l" defTabSz="914400" rtl="0" eaLnBrk="1" latinLnBrk="0" hangingPunct="1">
              <a:lnSpc>
                <a:spcPct val="100000"/>
              </a:lnSpc>
              <a:spcBef>
                <a:spcPts val="0"/>
              </a:spcBef>
              <a:spcAft>
                <a:spcPts val="600"/>
              </a:spcAft>
              <a:buFont typeface="Calibri" panose="020F0502020204030204" pitchFamily="34" charset="0"/>
              <a:buChar char="​"/>
              <a:defRPr sz="1500" i="1" kern="1200">
                <a:solidFill>
                  <a:schemeClr val="tx2"/>
                </a:solidFill>
                <a:latin typeface="+mn-lt"/>
                <a:ea typeface="+mn-ea"/>
                <a:cs typeface="+mn-cs"/>
              </a:defRPr>
            </a:lvl2pPr>
            <a:lvl3pPr marL="0" indent="0" algn="l" defTabSz="914400" rtl="0" eaLnBrk="1" latinLnBrk="0" hangingPunct="1">
              <a:lnSpc>
                <a:spcPct val="120000"/>
              </a:lnSpc>
              <a:spcBef>
                <a:spcPts val="600"/>
              </a:spcBef>
              <a:spcAft>
                <a:spcPts val="600"/>
              </a:spcAft>
              <a:buFont typeface="Calibri" panose="020F0502020204030204" pitchFamily="34" charset="0"/>
              <a:buChar char="​"/>
              <a:defRPr sz="1100" kern="1200">
                <a:solidFill>
                  <a:schemeClr val="tx2"/>
                </a:solidFill>
                <a:latin typeface="+mj-lt"/>
                <a:ea typeface="+mn-ea"/>
                <a:cs typeface="+mn-cs"/>
              </a:defRPr>
            </a:lvl3pPr>
            <a:lvl4pPr marL="0" indent="0" algn="l" defTabSz="914400" rtl="0" eaLnBrk="1" latinLnBrk="0" hangingPunct="1">
              <a:lnSpc>
                <a:spcPct val="110000"/>
              </a:lnSpc>
              <a:spcBef>
                <a:spcPts val="0"/>
              </a:spcBef>
              <a:buFont typeface="Calibri" panose="020F0502020204030204" pitchFamily="34" charset="0"/>
              <a:buChar char="​"/>
              <a:defRPr sz="1100" i="1" kern="1200">
                <a:solidFill>
                  <a:schemeClr val="accent2"/>
                </a:solidFill>
                <a:latin typeface="+mn-lt"/>
                <a:ea typeface="+mn-ea"/>
                <a:cs typeface="+mn-cs"/>
              </a:defRPr>
            </a:lvl4pPr>
            <a:lvl5pPr marL="0" indent="0" algn="l" defTabSz="914400" rtl="0" eaLnBrk="1" latinLnBrk="0" hangingPunct="1">
              <a:lnSpc>
                <a:spcPct val="150000"/>
              </a:lnSpc>
              <a:spcBef>
                <a:spcPts val="0"/>
              </a:spcBef>
              <a:buFont typeface="Calibri" panose="020F0502020204030204" pitchFamily="34" charset="0"/>
              <a:buChar char="​"/>
              <a:defRPr sz="700" kern="1200">
                <a:solidFill>
                  <a:schemeClr val="tx2"/>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AU" sz="1600" dirty="0">
                <a:solidFill>
                  <a:srgbClr val="2BA8A7"/>
                </a:solidFill>
              </a:rPr>
              <a:t>All postpartum women should have regular assessment </a:t>
            </a:r>
            <a:r>
              <a:rPr lang="en-AU" sz="1800" dirty="0">
                <a:solidFill>
                  <a:schemeClr val="tx1">
                    <a:lumMod val="75000"/>
                    <a:lumOff val="25000"/>
                  </a:schemeClr>
                </a:solidFill>
              </a:rPr>
              <a:t>of vaginal bleeding, uterine tonus, fundal height, temperature and heart rate (pulse) routinely </a:t>
            </a:r>
            <a:r>
              <a:rPr lang="en-AU" sz="1600" dirty="0">
                <a:solidFill>
                  <a:srgbClr val="2BA8A7"/>
                </a:solidFill>
              </a:rPr>
              <a:t>during the first 24 hours</a:t>
            </a:r>
            <a:r>
              <a:rPr lang="en-AU" sz="1800" dirty="0">
                <a:solidFill>
                  <a:schemeClr val="tx1">
                    <a:lumMod val="75000"/>
                    <a:lumOff val="25000"/>
                  </a:schemeClr>
                </a:solidFill>
              </a:rPr>
              <a:t>, starting from the first hour after birth. Blood pressure should be measured shortly after birth. If normal, the second blood pressure measurement should be taken within 6 hours. Urine void should be documented within 6 hours.</a:t>
            </a:r>
          </a:p>
          <a:p>
            <a:pPr>
              <a:buNone/>
            </a:pPr>
            <a:endParaRPr lang="en-US" sz="1600" b="1" i="0" dirty="0">
              <a:solidFill>
                <a:schemeClr val="tx1">
                  <a:lumMod val="75000"/>
                  <a:lumOff val="25000"/>
                </a:schemeClr>
              </a:solidFill>
            </a:endParaRPr>
          </a:p>
        </p:txBody>
      </p:sp>
      <p:grpSp>
        <p:nvGrpSpPr>
          <p:cNvPr id="10" name="Group 9">
            <a:extLst>
              <a:ext uri="{FF2B5EF4-FFF2-40B4-BE49-F238E27FC236}">
                <a16:creationId xmlns:a16="http://schemas.microsoft.com/office/drawing/2014/main" id="{A8664915-E7C4-444E-97C9-235BEDBC870E}"/>
              </a:ext>
            </a:extLst>
          </p:cNvPr>
          <p:cNvGrpSpPr/>
          <p:nvPr/>
        </p:nvGrpSpPr>
        <p:grpSpPr>
          <a:xfrm>
            <a:off x="234591" y="5461064"/>
            <a:ext cx="2034479" cy="272253"/>
            <a:chOff x="685800" y="6165890"/>
            <a:chExt cx="1229008" cy="119062"/>
          </a:xfrm>
          <a:solidFill>
            <a:srgbClr val="2BA8A7"/>
          </a:solidFill>
        </p:grpSpPr>
        <p:sp>
          <p:nvSpPr>
            <p:cNvPr id="13" name="Rectangle 9">
              <a:extLst>
                <a:ext uri="{FF2B5EF4-FFF2-40B4-BE49-F238E27FC236}">
                  <a16:creationId xmlns:a16="http://schemas.microsoft.com/office/drawing/2014/main" id="{AA9576BC-6F30-BE47-AC54-FBF757A2E314}"/>
                </a:ext>
              </a:extLst>
            </p:cNvPr>
            <p:cNvSpPr>
              <a:spLocks noChangeArrowheads="1"/>
            </p:cNvSpPr>
            <p:nvPr/>
          </p:nvSpPr>
          <p:spPr bwMode="auto">
            <a:xfrm>
              <a:off x="685800" y="6218276"/>
              <a:ext cx="1229008" cy="66675"/>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8">
              <a:extLst>
                <a:ext uri="{FF2B5EF4-FFF2-40B4-BE49-F238E27FC236}">
                  <a16:creationId xmlns:a16="http://schemas.microsoft.com/office/drawing/2014/main" id="{AC8EFBA1-1E1B-F649-A729-FF09F1F007B6}"/>
                </a:ext>
              </a:extLst>
            </p:cNvPr>
            <p:cNvSpPr>
              <a:spLocks/>
            </p:cNvSpPr>
            <p:nvPr userDrawn="1"/>
          </p:nvSpPr>
          <p:spPr bwMode="auto">
            <a:xfrm>
              <a:off x="685800" y="6165890"/>
              <a:ext cx="223907" cy="119062"/>
            </a:xfrm>
            <a:custGeom>
              <a:avLst/>
              <a:gdLst>
                <a:gd name="T0" fmla="*/ 0 w 126"/>
                <a:gd name="T1" fmla="*/ 67 h 67"/>
                <a:gd name="T2" fmla="*/ 63 w 126"/>
                <a:gd name="T3" fmla="*/ 0 h 67"/>
                <a:gd name="T4" fmla="*/ 126 w 126"/>
                <a:gd name="T5" fmla="*/ 67 h 67"/>
              </a:gdLst>
              <a:ahLst/>
              <a:cxnLst>
                <a:cxn ang="0">
                  <a:pos x="T0" y="T1"/>
                </a:cxn>
                <a:cxn ang="0">
                  <a:pos x="T2" y="T3"/>
                </a:cxn>
                <a:cxn ang="0">
                  <a:pos x="T4" y="T5"/>
                </a:cxn>
              </a:cxnLst>
              <a:rect l="0" t="0" r="r" b="b"/>
              <a:pathLst>
                <a:path w="126" h="67">
                  <a:moveTo>
                    <a:pt x="0" y="67"/>
                  </a:moveTo>
                  <a:lnTo>
                    <a:pt x="63" y="0"/>
                  </a:lnTo>
                  <a:lnTo>
                    <a:pt x="126" y="67"/>
                  </a:lnTo>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sp>
        <p:nvSpPr>
          <p:cNvPr id="15" name="TextBox 14">
            <a:extLst>
              <a:ext uri="{FF2B5EF4-FFF2-40B4-BE49-F238E27FC236}">
                <a16:creationId xmlns:a16="http://schemas.microsoft.com/office/drawing/2014/main" id="{84BDE86F-AC66-024C-890A-1DE0692A337C}"/>
              </a:ext>
            </a:extLst>
          </p:cNvPr>
          <p:cNvSpPr txBox="1"/>
          <p:nvPr/>
        </p:nvSpPr>
        <p:spPr>
          <a:xfrm>
            <a:off x="235018" y="5820964"/>
            <a:ext cx="2048671" cy="215444"/>
          </a:xfrm>
          <a:prstGeom prst="rect">
            <a:avLst/>
          </a:prstGeom>
          <a:noFill/>
        </p:spPr>
        <p:txBody>
          <a:bodyPr wrap="square" lIns="0" tIns="0" rIns="0" bIns="0" rtlCol="0">
            <a:spAutoFit/>
          </a:bodyPr>
          <a:lstStyle/>
          <a:p>
            <a:r>
              <a:rPr lang="en-AU" sz="1400" b="1" dirty="0">
                <a:solidFill>
                  <a:srgbClr val="2BA8A7"/>
                </a:solidFill>
                <a:latin typeface="+mj-lt"/>
              </a:rPr>
              <a:t>Maternal Assessment</a:t>
            </a:r>
            <a:endParaRPr lang="en-US" sz="1400" b="1" dirty="0">
              <a:solidFill>
                <a:srgbClr val="2BA8A7"/>
              </a:solidFill>
              <a:latin typeface="+mj-lt"/>
            </a:endParaRPr>
          </a:p>
        </p:txBody>
      </p:sp>
      <p:sp>
        <p:nvSpPr>
          <p:cNvPr id="16" name="Rectangle 9">
            <a:extLst>
              <a:ext uri="{FF2B5EF4-FFF2-40B4-BE49-F238E27FC236}">
                <a16:creationId xmlns:a16="http://schemas.microsoft.com/office/drawing/2014/main" id="{B1D031B4-E58D-ED41-85E7-EB1497CFA7A8}"/>
              </a:ext>
            </a:extLst>
          </p:cNvPr>
          <p:cNvSpPr>
            <a:spLocks noChangeArrowheads="1"/>
          </p:cNvSpPr>
          <p:nvPr/>
        </p:nvSpPr>
        <p:spPr bwMode="auto">
          <a:xfrm>
            <a:off x="4369917"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Rectangle 9">
            <a:extLst>
              <a:ext uri="{FF2B5EF4-FFF2-40B4-BE49-F238E27FC236}">
                <a16:creationId xmlns:a16="http://schemas.microsoft.com/office/drawing/2014/main" id="{21E17977-9B46-1447-87E6-8FE38C04CF1A}"/>
              </a:ext>
            </a:extLst>
          </p:cNvPr>
          <p:cNvSpPr>
            <a:spLocks noChangeArrowheads="1"/>
          </p:cNvSpPr>
          <p:nvPr/>
        </p:nvSpPr>
        <p:spPr bwMode="auto">
          <a:xfrm>
            <a:off x="2405362"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9">
            <a:extLst>
              <a:ext uri="{FF2B5EF4-FFF2-40B4-BE49-F238E27FC236}">
                <a16:creationId xmlns:a16="http://schemas.microsoft.com/office/drawing/2014/main" id="{8CC51218-D2C8-854C-8866-2DF1C82E2DEB}"/>
              </a:ext>
            </a:extLst>
          </p:cNvPr>
          <p:cNvSpPr>
            <a:spLocks noChangeArrowheads="1"/>
          </p:cNvSpPr>
          <p:nvPr/>
        </p:nvSpPr>
        <p:spPr bwMode="auto">
          <a:xfrm>
            <a:off x="6334472"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Rectangle 9">
            <a:extLst>
              <a:ext uri="{FF2B5EF4-FFF2-40B4-BE49-F238E27FC236}">
                <a16:creationId xmlns:a16="http://schemas.microsoft.com/office/drawing/2014/main" id="{8C817209-44C1-8D4E-B4D4-59B31B74ACB5}"/>
              </a:ext>
            </a:extLst>
          </p:cNvPr>
          <p:cNvSpPr>
            <a:spLocks noChangeArrowheads="1"/>
          </p:cNvSpPr>
          <p:nvPr/>
        </p:nvSpPr>
        <p:spPr bwMode="auto">
          <a:xfrm>
            <a:off x="8299027"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Rectangle 9">
            <a:extLst>
              <a:ext uri="{FF2B5EF4-FFF2-40B4-BE49-F238E27FC236}">
                <a16:creationId xmlns:a16="http://schemas.microsoft.com/office/drawing/2014/main" id="{8F1923A9-6C8D-DF4F-972E-6DF820CC38FF}"/>
              </a:ext>
            </a:extLst>
          </p:cNvPr>
          <p:cNvSpPr>
            <a:spLocks noChangeArrowheads="1"/>
          </p:cNvSpPr>
          <p:nvPr/>
        </p:nvSpPr>
        <p:spPr bwMode="auto">
          <a:xfrm>
            <a:off x="10263580"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Slide Number Placeholder 2">
            <a:extLst>
              <a:ext uri="{FF2B5EF4-FFF2-40B4-BE49-F238E27FC236}">
                <a16:creationId xmlns:a16="http://schemas.microsoft.com/office/drawing/2014/main" id="{65A31E03-8139-424C-A7F6-C6A0DC04DB8D}"/>
              </a:ext>
            </a:extLst>
          </p:cNvPr>
          <p:cNvSpPr>
            <a:spLocks noGrp="1"/>
          </p:cNvSpPr>
          <p:nvPr>
            <p:ph type="sldNum" sz="quarter" idx="10"/>
          </p:nvPr>
        </p:nvSpPr>
        <p:spPr/>
        <p:txBody>
          <a:bodyPr/>
          <a:lstStyle/>
          <a:p>
            <a:fld id="{6809F770-0487-C844-B5CD-7CCE6C86BD15}" type="slidenum">
              <a:rPr lang="en-US" smtClean="0"/>
              <a:pPr/>
              <a:t>26</a:t>
            </a:fld>
            <a:endParaRPr lang="en-US" dirty="0"/>
          </a:p>
        </p:txBody>
      </p:sp>
      <p:grpSp>
        <p:nvGrpSpPr>
          <p:cNvPr id="21" name="Group 20"/>
          <p:cNvGrpSpPr/>
          <p:nvPr/>
        </p:nvGrpSpPr>
        <p:grpSpPr>
          <a:xfrm>
            <a:off x="9786720" y="452331"/>
            <a:ext cx="2405280" cy="692727"/>
            <a:chOff x="9786720" y="665018"/>
            <a:chExt cx="2405280" cy="692727"/>
          </a:xfrm>
          <a:solidFill>
            <a:srgbClr val="2BA8A7"/>
          </a:solidFill>
        </p:grpSpPr>
        <p:sp>
          <p:nvSpPr>
            <p:cNvPr id="22" name="Rounded Rectangle 21"/>
            <p:cNvSpPr/>
            <p:nvPr/>
          </p:nvSpPr>
          <p:spPr>
            <a:xfrm>
              <a:off x="11448880" y="665018"/>
              <a:ext cx="743120" cy="692727"/>
            </a:xfrm>
            <a:prstGeom prst="roundRect">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100" b="1" dirty="0">
                <a:solidFill>
                  <a:schemeClr val="bg1"/>
                </a:solidFill>
                <a:latin typeface="+mj-lt"/>
              </a:endParaRPr>
            </a:p>
          </p:txBody>
        </p:sp>
        <p:sp>
          <p:nvSpPr>
            <p:cNvPr id="12" name="Rounded Rectangle 11"/>
            <p:cNvSpPr/>
            <p:nvPr/>
          </p:nvSpPr>
          <p:spPr>
            <a:xfrm>
              <a:off x="9786720" y="665018"/>
              <a:ext cx="2307055" cy="69272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100" b="1" dirty="0">
                  <a:solidFill>
                    <a:schemeClr val="bg1"/>
                  </a:solidFill>
                  <a:latin typeface="+mj-lt"/>
                </a:rPr>
                <a:t>Integrated recommendation</a:t>
              </a:r>
            </a:p>
          </p:txBody>
        </p:sp>
      </p:grpSp>
      <p:sp>
        <p:nvSpPr>
          <p:cNvPr id="24" name="Content Placeholder 2">
            <a:extLst>
              <a:ext uri="{FF2B5EF4-FFF2-40B4-BE49-F238E27FC236}">
                <a16:creationId xmlns:a16="http://schemas.microsoft.com/office/drawing/2014/main" id="{D74BFAE3-E5F1-4748-A256-DE1DB45DC5AB}"/>
              </a:ext>
            </a:extLst>
          </p:cNvPr>
          <p:cNvSpPr txBox="1">
            <a:spLocks/>
          </p:cNvSpPr>
          <p:nvPr/>
        </p:nvSpPr>
        <p:spPr>
          <a:xfrm>
            <a:off x="6436661" y="2654216"/>
            <a:ext cx="5490757" cy="2926636"/>
          </a:xfrm>
          <a:prstGeom prst="rect">
            <a:avLst/>
          </a:prstGeom>
        </p:spPr>
        <p:txBody>
          <a:bodyPr vert="horz" lIns="0" tIns="0" rIns="0" bIns="0" numCol="1" spcCol="720000" rtlCol="0">
            <a:noAutofit/>
          </a:bodyPr>
          <a:lstStyle>
            <a:lvl1pPr marL="0" indent="0" algn="l" defTabSz="914400" rtl="0" eaLnBrk="1" latinLnBrk="0" hangingPunct="1">
              <a:lnSpc>
                <a:spcPct val="120000"/>
              </a:lnSpc>
              <a:spcBef>
                <a:spcPts val="600"/>
              </a:spcBef>
              <a:spcAft>
                <a:spcPts val="1200"/>
              </a:spcAft>
              <a:buFont typeface="Calibri" panose="020F0502020204030204" pitchFamily="34" charset="0"/>
              <a:buChar char="​"/>
              <a:defRPr sz="1500" i="1" kern="1200">
                <a:solidFill>
                  <a:schemeClr val="accent3"/>
                </a:solidFill>
                <a:latin typeface="+mn-lt"/>
                <a:ea typeface="+mn-ea"/>
                <a:cs typeface="+mn-cs"/>
              </a:defRPr>
            </a:lvl1pPr>
            <a:lvl2pPr marL="0" indent="0" algn="l" defTabSz="914400" rtl="0" eaLnBrk="1" latinLnBrk="0" hangingPunct="1">
              <a:lnSpc>
                <a:spcPct val="100000"/>
              </a:lnSpc>
              <a:spcBef>
                <a:spcPts val="0"/>
              </a:spcBef>
              <a:spcAft>
                <a:spcPts val="600"/>
              </a:spcAft>
              <a:buFont typeface="Calibri" panose="020F0502020204030204" pitchFamily="34" charset="0"/>
              <a:buChar char="​"/>
              <a:defRPr sz="1500" i="1" kern="1200">
                <a:solidFill>
                  <a:schemeClr val="tx2"/>
                </a:solidFill>
                <a:latin typeface="+mn-lt"/>
                <a:ea typeface="+mn-ea"/>
                <a:cs typeface="+mn-cs"/>
              </a:defRPr>
            </a:lvl2pPr>
            <a:lvl3pPr marL="0" indent="0" algn="l" defTabSz="914400" rtl="0" eaLnBrk="1" latinLnBrk="0" hangingPunct="1">
              <a:lnSpc>
                <a:spcPct val="120000"/>
              </a:lnSpc>
              <a:spcBef>
                <a:spcPts val="600"/>
              </a:spcBef>
              <a:spcAft>
                <a:spcPts val="600"/>
              </a:spcAft>
              <a:buFont typeface="Calibri" panose="020F0502020204030204" pitchFamily="34" charset="0"/>
              <a:buChar char="​"/>
              <a:defRPr sz="1100" kern="1200">
                <a:solidFill>
                  <a:schemeClr val="tx2"/>
                </a:solidFill>
                <a:latin typeface="+mj-lt"/>
                <a:ea typeface="+mn-ea"/>
                <a:cs typeface="+mn-cs"/>
              </a:defRPr>
            </a:lvl3pPr>
            <a:lvl4pPr marL="0" indent="0" algn="l" defTabSz="914400" rtl="0" eaLnBrk="1" latinLnBrk="0" hangingPunct="1">
              <a:lnSpc>
                <a:spcPct val="110000"/>
              </a:lnSpc>
              <a:spcBef>
                <a:spcPts val="0"/>
              </a:spcBef>
              <a:buFont typeface="Calibri" panose="020F0502020204030204" pitchFamily="34" charset="0"/>
              <a:buChar char="​"/>
              <a:defRPr sz="1100" i="1" kern="1200">
                <a:solidFill>
                  <a:schemeClr val="accent2"/>
                </a:solidFill>
                <a:latin typeface="+mn-lt"/>
                <a:ea typeface="+mn-ea"/>
                <a:cs typeface="+mn-cs"/>
              </a:defRPr>
            </a:lvl4pPr>
            <a:lvl5pPr marL="0" indent="0" algn="l" defTabSz="914400" rtl="0" eaLnBrk="1" latinLnBrk="0" hangingPunct="1">
              <a:lnSpc>
                <a:spcPct val="150000"/>
              </a:lnSpc>
              <a:spcBef>
                <a:spcPts val="0"/>
              </a:spcBef>
              <a:buFont typeface="Calibri" panose="020F0502020204030204" pitchFamily="34" charset="0"/>
              <a:buChar char="​"/>
              <a:defRPr sz="700" kern="1200">
                <a:solidFill>
                  <a:schemeClr val="tx2"/>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AU" sz="1600" dirty="0">
                <a:solidFill>
                  <a:srgbClr val="2BA8A7"/>
                </a:solidFill>
              </a:rPr>
              <a:t>At each subsequent postnatal contact beyond 24 hours after birth, enquiries should continue </a:t>
            </a:r>
            <a:r>
              <a:rPr lang="en-AU" sz="1800" dirty="0">
                <a:solidFill>
                  <a:schemeClr val="tx1">
                    <a:lumMod val="75000"/>
                    <a:lumOff val="25000"/>
                  </a:schemeClr>
                </a:solidFill>
              </a:rPr>
              <a:t>to be made about general well-being and assessments made regarding the following: micturition and urinary incontinence, bowel function, healing of any perineal wound, headache, fatigue, back pain, perineal pain and perineal hygiene, breast pain and uterine tenderness and lochia.</a:t>
            </a:r>
            <a:endParaRPr lang="en-US" sz="1600" b="1" dirty="0">
              <a:solidFill>
                <a:srgbClr val="F3786C"/>
              </a:solidFill>
            </a:endParaRPr>
          </a:p>
          <a:p>
            <a:pPr>
              <a:buNone/>
            </a:pPr>
            <a:endParaRPr lang="en-US" sz="1600" b="1" i="0" dirty="0">
              <a:solidFill>
                <a:schemeClr val="tx1">
                  <a:lumMod val="75000"/>
                  <a:lumOff val="25000"/>
                </a:schemeClr>
              </a:solidFill>
            </a:endParaRPr>
          </a:p>
        </p:txBody>
      </p:sp>
    </p:spTree>
    <p:extLst>
      <p:ext uri="{BB962C8B-B14F-4D97-AF65-F5344CB8AC3E}">
        <p14:creationId xmlns:p14="http://schemas.microsoft.com/office/powerpoint/2010/main" val="934656039"/>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9B26429A-D643-FC40-A95C-41BB0F6AE9A2}"/>
              </a:ext>
            </a:extLst>
          </p:cNvPr>
          <p:cNvPicPr>
            <a:picLocks noChangeAspect="1"/>
          </p:cNvPicPr>
          <p:nvPr/>
        </p:nvPicPr>
        <p:blipFill>
          <a:blip r:embed="rId2" cstate="screen">
            <a:alphaModFix amt="19000"/>
            <a:extLst>
              <a:ext uri="{28A0092B-C50C-407E-A947-70E740481C1C}">
                <a14:useLocalDpi xmlns:a14="http://schemas.microsoft.com/office/drawing/2010/main"/>
              </a:ext>
            </a:extLst>
          </a:blip>
          <a:srcRect/>
          <a:stretch/>
        </p:blipFill>
        <p:spPr>
          <a:xfrm>
            <a:off x="9552886" y="-60516"/>
            <a:ext cx="2692400" cy="2032000"/>
          </a:xfrm>
          <a:prstGeom prst="rect">
            <a:avLst/>
          </a:prstGeom>
        </p:spPr>
      </p:pic>
      <p:sp>
        <p:nvSpPr>
          <p:cNvPr id="2" name="Title 1"/>
          <p:cNvSpPr>
            <a:spLocks noGrp="1"/>
          </p:cNvSpPr>
          <p:nvPr>
            <p:ph type="title"/>
          </p:nvPr>
        </p:nvSpPr>
        <p:spPr/>
        <p:txBody>
          <a:bodyPr/>
          <a:lstStyle/>
          <a:p>
            <a:r>
              <a:rPr lang="en-AU" b="1" dirty="0">
                <a:solidFill>
                  <a:srgbClr val="2BA8A7"/>
                </a:solidFill>
              </a:rPr>
              <a:t>A.1	</a:t>
            </a:r>
            <a:r>
              <a:rPr lang="en-AU" b="1" cap="none" dirty="0">
                <a:solidFill>
                  <a:srgbClr val="2BA8A7"/>
                </a:solidFill>
              </a:rPr>
              <a:t>Maternal assessment</a:t>
            </a:r>
            <a:br>
              <a:rPr lang="en-AU" b="1" dirty="0">
                <a:solidFill>
                  <a:srgbClr val="2BA8A7"/>
                </a:solidFill>
              </a:rPr>
            </a:br>
            <a:endParaRPr lang="en-AU" b="1" dirty="0">
              <a:solidFill>
                <a:srgbClr val="2BA8A7"/>
              </a:solidFill>
            </a:endParaRPr>
          </a:p>
        </p:txBody>
      </p:sp>
      <p:sp>
        <p:nvSpPr>
          <p:cNvPr id="43" name="Text Placeholder 2">
            <a:extLst>
              <a:ext uri="{FF2B5EF4-FFF2-40B4-BE49-F238E27FC236}">
                <a16:creationId xmlns:a16="http://schemas.microsoft.com/office/drawing/2014/main" id="{999E9BAF-1966-4344-B470-AE177E139095}"/>
              </a:ext>
            </a:extLst>
          </p:cNvPr>
          <p:cNvSpPr>
            <a:spLocks noGrp="1"/>
          </p:cNvSpPr>
          <p:nvPr>
            <p:ph type="body" idx="11"/>
          </p:nvPr>
        </p:nvSpPr>
        <p:spPr/>
        <p:txBody>
          <a:bodyPr/>
          <a:lstStyle/>
          <a:p>
            <a:r>
              <a:rPr lang="en-GB" sz="2000" b="1" i="0" dirty="0">
                <a:solidFill>
                  <a:srgbClr val="2BA8A7"/>
                </a:solidFill>
                <a:latin typeface="+mj-lt"/>
              </a:rPr>
              <a:t>2a &amp; 2b. HIV catch-up testing</a:t>
            </a:r>
            <a:endParaRPr lang="en-AU" sz="2000" b="1" i="0" dirty="0">
              <a:solidFill>
                <a:srgbClr val="2BA8A7"/>
              </a:solidFill>
              <a:latin typeface="+mj-lt"/>
            </a:endParaRPr>
          </a:p>
        </p:txBody>
      </p:sp>
      <p:grpSp>
        <p:nvGrpSpPr>
          <p:cNvPr id="18" name="Group 17">
            <a:extLst>
              <a:ext uri="{FF2B5EF4-FFF2-40B4-BE49-F238E27FC236}">
                <a16:creationId xmlns:a16="http://schemas.microsoft.com/office/drawing/2014/main" id="{261323D5-B9FF-194E-9B8B-83428EA7A214}"/>
              </a:ext>
            </a:extLst>
          </p:cNvPr>
          <p:cNvGrpSpPr/>
          <p:nvPr/>
        </p:nvGrpSpPr>
        <p:grpSpPr>
          <a:xfrm>
            <a:off x="234591" y="5461064"/>
            <a:ext cx="2034479" cy="272253"/>
            <a:chOff x="685800" y="6165890"/>
            <a:chExt cx="1229008" cy="119062"/>
          </a:xfrm>
          <a:solidFill>
            <a:srgbClr val="2BA8A7"/>
          </a:solidFill>
        </p:grpSpPr>
        <p:sp>
          <p:nvSpPr>
            <p:cNvPr id="19" name="Rectangle 9">
              <a:extLst>
                <a:ext uri="{FF2B5EF4-FFF2-40B4-BE49-F238E27FC236}">
                  <a16:creationId xmlns:a16="http://schemas.microsoft.com/office/drawing/2014/main" id="{A5859EB6-A812-E748-99D9-461783EB40A0}"/>
                </a:ext>
              </a:extLst>
            </p:cNvPr>
            <p:cNvSpPr>
              <a:spLocks noChangeArrowheads="1"/>
            </p:cNvSpPr>
            <p:nvPr/>
          </p:nvSpPr>
          <p:spPr bwMode="auto">
            <a:xfrm>
              <a:off x="685800" y="6218276"/>
              <a:ext cx="1229008" cy="66675"/>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8">
              <a:extLst>
                <a:ext uri="{FF2B5EF4-FFF2-40B4-BE49-F238E27FC236}">
                  <a16:creationId xmlns:a16="http://schemas.microsoft.com/office/drawing/2014/main" id="{B3B6516A-DDF8-BA44-A580-BCB98ED2E8C7}"/>
                </a:ext>
              </a:extLst>
            </p:cNvPr>
            <p:cNvSpPr>
              <a:spLocks/>
            </p:cNvSpPr>
            <p:nvPr userDrawn="1"/>
          </p:nvSpPr>
          <p:spPr bwMode="auto">
            <a:xfrm>
              <a:off x="685800" y="6165890"/>
              <a:ext cx="223907" cy="119062"/>
            </a:xfrm>
            <a:custGeom>
              <a:avLst/>
              <a:gdLst>
                <a:gd name="T0" fmla="*/ 0 w 126"/>
                <a:gd name="T1" fmla="*/ 67 h 67"/>
                <a:gd name="T2" fmla="*/ 63 w 126"/>
                <a:gd name="T3" fmla="*/ 0 h 67"/>
                <a:gd name="T4" fmla="*/ 126 w 126"/>
                <a:gd name="T5" fmla="*/ 67 h 67"/>
              </a:gdLst>
              <a:ahLst/>
              <a:cxnLst>
                <a:cxn ang="0">
                  <a:pos x="T0" y="T1"/>
                </a:cxn>
                <a:cxn ang="0">
                  <a:pos x="T2" y="T3"/>
                </a:cxn>
                <a:cxn ang="0">
                  <a:pos x="T4" y="T5"/>
                </a:cxn>
              </a:cxnLst>
              <a:rect l="0" t="0" r="r" b="b"/>
              <a:pathLst>
                <a:path w="126" h="67">
                  <a:moveTo>
                    <a:pt x="0" y="67"/>
                  </a:moveTo>
                  <a:lnTo>
                    <a:pt x="63" y="0"/>
                  </a:lnTo>
                  <a:lnTo>
                    <a:pt x="126" y="67"/>
                  </a:lnTo>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sp>
        <p:nvSpPr>
          <p:cNvPr id="21" name="TextBox 20">
            <a:extLst>
              <a:ext uri="{FF2B5EF4-FFF2-40B4-BE49-F238E27FC236}">
                <a16:creationId xmlns:a16="http://schemas.microsoft.com/office/drawing/2014/main" id="{552434D9-CDDD-F94B-B3B9-C018F6C0B68A}"/>
              </a:ext>
            </a:extLst>
          </p:cNvPr>
          <p:cNvSpPr txBox="1"/>
          <p:nvPr/>
        </p:nvSpPr>
        <p:spPr>
          <a:xfrm>
            <a:off x="235018" y="5820964"/>
            <a:ext cx="2048671" cy="215444"/>
          </a:xfrm>
          <a:prstGeom prst="rect">
            <a:avLst/>
          </a:prstGeom>
          <a:noFill/>
        </p:spPr>
        <p:txBody>
          <a:bodyPr wrap="square" lIns="0" tIns="0" rIns="0" bIns="0" rtlCol="0">
            <a:spAutoFit/>
          </a:bodyPr>
          <a:lstStyle/>
          <a:p>
            <a:r>
              <a:rPr lang="en-AU" sz="1400" b="1" dirty="0">
                <a:solidFill>
                  <a:srgbClr val="2BA8A7"/>
                </a:solidFill>
                <a:latin typeface="+mj-lt"/>
              </a:rPr>
              <a:t>Maternal Assessment</a:t>
            </a:r>
            <a:endParaRPr lang="en-US" sz="1400" b="1" dirty="0">
              <a:solidFill>
                <a:srgbClr val="2BA8A7"/>
              </a:solidFill>
              <a:latin typeface="+mj-lt"/>
            </a:endParaRPr>
          </a:p>
        </p:txBody>
      </p:sp>
      <p:sp>
        <p:nvSpPr>
          <p:cNvPr id="22" name="Rectangle 9">
            <a:extLst>
              <a:ext uri="{FF2B5EF4-FFF2-40B4-BE49-F238E27FC236}">
                <a16:creationId xmlns:a16="http://schemas.microsoft.com/office/drawing/2014/main" id="{7B2C7067-A3F9-5A44-8BA3-D35E150903EB}"/>
              </a:ext>
            </a:extLst>
          </p:cNvPr>
          <p:cNvSpPr>
            <a:spLocks noChangeArrowheads="1"/>
          </p:cNvSpPr>
          <p:nvPr/>
        </p:nvSpPr>
        <p:spPr bwMode="auto">
          <a:xfrm>
            <a:off x="4369917"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Rectangle 9">
            <a:extLst>
              <a:ext uri="{FF2B5EF4-FFF2-40B4-BE49-F238E27FC236}">
                <a16:creationId xmlns:a16="http://schemas.microsoft.com/office/drawing/2014/main" id="{2CE3AC79-2811-794E-BFEC-7B746F234803}"/>
              </a:ext>
            </a:extLst>
          </p:cNvPr>
          <p:cNvSpPr>
            <a:spLocks noChangeArrowheads="1"/>
          </p:cNvSpPr>
          <p:nvPr/>
        </p:nvSpPr>
        <p:spPr bwMode="auto">
          <a:xfrm>
            <a:off x="2405362"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Rectangle 9">
            <a:extLst>
              <a:ext uri="{FF2B5EF4-FFF2-40B4-BE49-F238E27FC236}">
                <a16:creationId xmlns:a16="http://schemas.microsoft.com/office/drawing/2014/main" id="{229B9432-E092-B948-835D-8FDBDA09A425}"/>
              </a:ext>
            </a:extLst>
          </p:cNvPr>
          <p:cNvSpPr>
            <a:spLocks noChangeArrowheads="1"/>
          </p:cNvSpPr>
          <p:nvPr/>
        </p:nvSpPr>
        <p:spPr bwMode="auto">
          <a:xfrm>
            <a:off x="6334472"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Rectangle 9">
            <a:extLst>
              <a:ext uri="{FF2B5EF4-FFF2-40B4-BE49-F238E27FC236}">
                <a16:creationId xmlns:a16="http://schemas.microsoft.com/office/drawing/2014/main" id="{8E0D18BE-B865-5849-867F-6DD0E9D8204C}"/>
              </a:ext>
            </a:extLst>
          </p:cNvPr>
          <p:cNvSpPr>
            <a:spLocks noChangeArrowheads="1"/>
          </p:cNvSpPr>
          <p:nvPr/>
        </p:nvSpPr>
        <p:spPr bwMode="auto">
          <a:xfrm>
            <a:off x="8299027"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Rectangle 9">
            <a:extLst>
              <a:ext uri="{FF2B5EF4-FFF2-40B4-BE49-F238E27FC236}">
                <a16:creationId xmlns:a16="http://schemas.microsoft.com/office/drawing/2014/main" id="{D89A3AAE-DF1B-A14C-8597-E218AC4FF10B}"/>
              </a:ext>
            </a:extLst>
          </p:cNvPr>
          <p:cNvSpPr>
            <a:spLocks noChangeArrowheads="1"/>
          </p:cNvSpPr>
          <p:nvPr/>
        </p:nvSpPr>
        <p:spPr bwMode="auto">
          <a:xfrm>
            <a:off x="10263580"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Content Placeholder 2">
            <a:extLst>
              <a:ext uri="{FF2B5EF4-FFF2-40B4-BE49-F238E27FC236}">
                <a16:creationId xmlns:a16="http://schemas.microsoft.com/office/drawing/2014/main" id="{D9C881C8-589B-1841-A00B-174C4F79BF9D}"/>
              </a:ext>
            </a:extLst>
          </p:cNvPr>
          <p:cNvSpPr txBox="1">
            <a:spLocks/>
          </p:cNvSpPr>
          <p:nvPr/>
        </p:nvSpPr>
        <p:spPr>
          <a:xfrm>
            <a:off x="661101" y="1926023"/>
            <a:ext cx="10787780" cy="4447371"/>
          </a:xfrm>
          <a:prstGeom prst="rect">
            <a:avLst/>
          </a:prstGeom>
        </p:spPr>
        <p:txBody>
          <a:bodyPr vert="horz" wrap="square" lIns="0" tIns="0" rIns="0" bIns="0" numCol="2" spcCol="720000" rtlCol="0">
            <a:spAutoFit/>
          </a:bodyPr>
          <a:lstStyle>
            <a:lvl1pPr marL="0" indent="0" algn="l" defTabSz="914400" rtl="0" eaLnBrk="1" latinLnBrk="0" hangingPunct="1">
              <a:lnSpc>
                <a:spcPct val="120000"/>
              </a:lnSpc>
              <a:spcBef>
                <a:spcPts val="600"/>
              </a:spcBef>
              <a:spcAft>
                <a:spcPts val="1200"/>
              </a:spcAft>
              <a:buFont typeface="Calibri" panose="020F0502020204030204" pitchFamily="34" charset="0"/>
              <a:buChar char="​"/>
              <a:defRPr sz="1500" i="1" kern="1200">
                <a:solidFill>
                  <a:schemeClr val="accent3"/>
                </a:solidFill>
                <a:latin typeface="+mn-lt"/>
                <a:ea typeface="+mn-ea"/>
                <a:cs typeface="+mn-cs"/>
              </a:defRPr>
            </a:lvl1pPr>
            <a:lvl2pPr marL="0" indent="0" algn="l" defTabSz="914400" rtl="0" eaLnBrk="1" latinLnBrk="0" hangingPunct="1">
              <a:lnSpc>
                <a:spcPct val="100000"/>
              </a:lnSpc>
              <a:spcBef>
                <a:spcPts val="0"/>
              </a:spcBef>
              <a:spcAft>
                <a:spcPts val="600"/>
              </a:spcAft>
              <a:buFont typeface="Calibri" panose="020F0502020204030204" pitchFamily="34" charset="0"/>
              <a:buChar char="​"/>
              <a:defRPr sz="1500" i="1" kern="1200">
                <a:solidFill>
                  <a:schemeClr val="tx2"/>
                </a:solidFill>
                <a:latin typeface="+mn-lt"/>
                <a:ea typeface="+mn-ea"/>
                <a:cs typeface="+mn-cs"/>
              </a:defRPr>
            </a:lvl2pPr>
            <a:lvl3pPr marL="0" indent="0" algn="l" defTabSz="914400" rtl="0" eaLnBrk="1" latinLnBrk="0" hangingPunct="1">
              <a:lnSpc>
                <a:spcPct val="120000"/>
              </a:lnSpc>
              <a:spcBef>
                <a:spcPts val="600"/>
              </a:spcBef>
              <a:spcAft>
                <a:spcPts val="600"/>
              </a:spcAft>
              <a:buFont typeface="Calibri" panose="020F0502020204030204" pitchFamily="34" charset="0"/>
              <a:buChar char="​"/>
              <a:defRPr sz="1100" kern="1200">
                <a:solidFill>
                  <a:schemeClr val="tx2"/>
                </a:solidFill>
                <a:latin typeface="+mj-lt"/>
                <a:ea typeface="+mn-ea"/>
                <a:cs typeface="+mn-cs"/>
              </a:defRPr>
            </a:lvl3pPr>
            <a:lvl4pPr marL="0" indent="0" algn="l" defTabSz="914400" rtl="0" eaLnBrk="1" latinLnBrk="0" hangingPunct="1">
              <a:lnSpc>
                <a:spcPct val="110000"/>
              </a:lnSpc>
              <a:spcBef>
                <a:spcPts val="0"/>
              </a:spcBef>
              <a:buFont typeface="Calibri" panose="020F0502020204030204" pitchFamily="34" charset="0"/>
              <a:buChar char="​"/>
              <a:defRPr sz="1100" i="1" kern="1200">
                <a:solidFill>
                  <a:schemeClr val="accent2"/>
                </a:solidFill>
                <a:latin typeface="+mn-lt"/>
                <a:ea typeface="+mn-ea"/>
                <a:cs typeface="+mn-cs"/>
              </a:defRPr>
            </a:lvl4pPr>
            <a:lvl5pPr marL="0" indent="0" algn="l" defTabSz="914400" rtl="0" eaLnBrk="1" latinLnBrk="0" hangingPunct="1">
              <a:lnSpc>
                <a:spcPct val="150000"/>
              </a:lnSpc>
              <a:spcBef>
                <a:spcPts val="0"/>
              </a:spcBef>
              <a:buFont typeface="Calibri" panose="020F0502020204030204" pitchFamily="34" charset="0"/>
              <a:buChar char="​"/>
              <a:defRPr sz="700" kern="1200">
                <a:solidFill>
                  <a:schemeClr val="tx2"/>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AU" sz="1600" dirty="0">
                <a:solidFill>
                  <a:srgbClr val="2BA8A7"/>
                </a:solidFill>
              </a:rPr>
              <a:t>In high HIV burden settings, catch-up postpartum HIV testing is needed </a:t>
            </a:r>
            <a:r>
              <a:rPr lang="en-AU" sz="1600" dirty="0">
                <a:solidFill>
                  <a:schemeClr val="tx1">
                    <a:lumMod val="75000"/>
                    <a:lumOff val="25000"/>
                  </a:schemeClr>
                </a:solidFill>
              </a:rPr>
              <a:t>for women of HIV-negative or unknown status who missed early antenatal contact testing or retesting in late pregnancy at a third trimester visit</a:t>
            </a:r>
            <a:r>
              <a:rPr lang="en-US" sz="1600" dirty="0">
                <a:solidFill>
                  <a:schemeClr val="tx1">
                    <a:lumMod val="75000"/>
                    <a:lumOff val="25000"/>
                  </a:schemeClr>
                </a:solidFill>
              </a:rPr>
              <a:t>. </a:t>
            </a:r>
          </a:p>
          <a:p>
            <a:endParaRPr lang="en-US" sz="1800" dirty="0">
              <a:solidFill>
                <a:schemeClr val="tx1">
                  <a:lumMod val="75000"/>
                  <a:lumOff val="25000"/>
                </a:schemeClr>
              </a:solidFill>
            </a:endParaRPr>
          </a:p>
          <a:p>
            <a:endParaRPr lang="en-US" sz="1800" dirty="0">
              <a:solidFill>
                <a:schemeClr val="tx1">
                  <a:lumMod val="75000"/>
                  <a:lumOff val="25000"/>
                </a:schemeClr>
              </a:solidFill>
            </a:endParaRPr>
          </a:p>
          <a:p>
            <a:endParaRPr lang="en-US" sz="1800" dirty="0">
              <a:solidFill>
                <a:schemeClr val="tx1">
                  <a:lumMod val="75000"/>
                  <a:lumOff val="25000"/>
                </a:schemeClr>
              </a:solidFill>
            </a:endParaRPr>
          </a:p>
          <a:p>
            <a:endParaRPr lang="en-US" sz="1800" dirty="0">
              <a:solidFill>
                <a:schemeClr val="tx1">
                  <a:lumMod val="75000"/>
                  <a:lumOff val="25000"/>
                </a:schemeClr>
              </a:solidFill>
            </a:endParaRPr>
          </a:p>
          <a:p>
            <a:endParaRPr lang="en-US" sz="1800" dirty="0">
              <a:solidFill>
                <a:schemeClr val="tx1">
                  <a:lumMod val="75000"/>
                  <a:lumOff val="25000"/>
                </a:schemeClr>
              </a:solidFill>
            </a:endParaRPr>
          </a:p>
          <a:p>
            <a:pPr>
              <a:spcAft>
                <a:spcPts val="0"/>
              </a:spcAft>
            </a:pPr>
            <a:r>
              <a:rPr lang="en-AU" sz="1600" dirty="0">
                <a:solidFill>
                  <a:srgbClr val="2BA8A7"/>
                </a:solidFill>
              </a:rPr>
              <a:t>In low HIV burden settings, catch-up postpartum HIV testing can be considered </a:t>
            </a:r>
            <a:r>
              <a:rPr lang="en-AU" sz="1600" dirty="0">
                <a:solidFill>
                  <a:schemeClr val="tx1">
                    <a:lumMod val="75000"/>
                    <a:lumOff val="25000"/>
                  </a:schemeClr>
                </a:solidFill>
              </a:rPr>
              <a:t>for women of HIV negative or unknown status who missed early antenatal contact testing or retesting in late pregnancy at a third trimester visit as part of the effort to eliminate mother-to-child transmission of HIV. Countries could consider this only for women who are in </a:t>
            </a:r>
            <a:r>
              <a:rPr lang="en-AU" sz="1600" dirty="0" err="1">
                <a:solidFill>
                  <a:schemeClr val="tx1">
                    <a:lumMod val="75000"/>
                    <a:lumOff val="25000"/>
                  </a:schemeClr>
                </a:solidFill>
              </a:rPr>
              <a:t>serodiscordant</a:t>
            </a:r>
            <a:r>
              <a:rPr lang="en-AU" sz="1600" dirty="0">
                <a:solidFill>
                  <a:schemeClr val="tx1">
                    <a:lumMod val="75000"/>
                    <a:lumOff val="25000"/>
                  </a:schemeClr>
                </a:solidFill>
              </a:rPr>
              <a:t> relationships, where the partner is not virally suppressed on ART, or who had other known ongoing HIV risks in late pregnancy at a third trimester visit.</a:t>
            </a:r>
            <a:endParaRPr lang="en-US" sz="1600" dirty="0">
              <a:solidFill>
                <a:schemeClr val="tx1">
                  <a:lumMod val="75000"/>
                  <a:lumOff val="25000"/>
                </a:schemeClr>
              </a:solidFill>
            </a:endParaRPr>
          </a:p>
          <a:p>
            <a:r>
              <a:rPr lang="en-US" sz="1600" i="0" dirty="0">
                <a:solidFill>
                  <a:schemeClr val="tx1">
                    <a:lumMod val="75000"/>
                    <a:lumOff val="25000"/>
                  </a:schemeClr>
                </a:solidFill>
              </a:rPr>
              <a:t> </a:t>
            </a:r>
            <a:endParaRPr lang="en-US" sz="1600" b="1" i="0" dirty="0">
              <a:solidFill>
                <a:schemeClr val="tx1">
                  <a:lumMod val="75000"/>
                  <a:lumOff val="25000"/>
                </a:schemeClr>
              </a:solidFill>
            </a:endParaRPr>
          </a:p>
          <a:p>
            <a:endParaRPr lang="en-US" sz="1600" i="0" dirty="0">
              <a:solidFill>
                <a:schemeClr val="tx1">
                  <a:lumMod val="75000"/>
                  <a:lumOff val="25000"/>
                </a:schemeClr>
              </a:solidFill>
            </a:endParaRPr>
          </a:p>
        </p:txBody>
      </p:sp>
      <p:sp>
        <p:nvSpPr>
          <p:cNvPr id="3" name="Slide Number Placeholder 2">
            <a:extLst>
              <a:ext uri="{FF2B5EF4-FFF2-40B4-BE49-F238E27FC236}">
                <a16:creationId xmlns:a16="http://schemas.microsoft.com/office/drawing/2014/main" id="{1E7B6732-36E4-C541-8024-9B8BF5159C46}"/>
              </a:ext>
            </a:extLst>
          </p:cNvPr>
          <p:cNvSpPr>
            <a:spLocks noGrp="1"/>
          </p:cNvSpPr>
          <p:nvPr>
            <p:ph type="sldNum" sz="quarter" idx="10"/>
          </p:nvPr>
        </p:nvSpPr>
        <p:spPr/>
        <p:txBody>
          <a:bodyPr/>
          <a:lstStyle/>
          <a:p>
            <a:fld id="{6809F770-0487-C844-B5CD-7CCE6C86BD15}" type="slidenum">
              <a:rPr lang="en-US" smtClean="0"/>
              <a:pPr/>
              <a:t>27</a:t>
            </a:fld>
            <a:endParaRPr lang="en-US" dirty="0"/>
          </a:p>
        </p:txBody>
      </p:sp>
      <p:grpSp>
        <p:nvGrpSpPr>
          <p:cNvPr id="28" name="Group 27">
            <a:extLst>
              <a:ext uri="{FF2B5EF4-FFF2-40B4-BE49-F238E27FC236}">
                <a16:creationId xmlns:a16="http://schemas.microsoft.com/office/drawing/2014/main" id="{403E8FCE-3158-1643-8429-E57E7F9ABC1B}"/>
              </a:ext>
            </a:extLst>
          </p:cNvPr>
          <p:cNvGrpSpPr/>
          <p:nvPr/>
        </p:nvGrpSpPr>
        <p:grpSpPr>
          <a:xfrm>
            <a:off x="9786720" y="452331"/>
            <a:ext cx="2405280" cy="692727"/>
            <a:chOff x="9786720" y="665018"/>
            <a:chExt cx="2405280" cy="692727"/>
          </a:xfrm>
          <a:solidFill>
            <a:srgbClr val="2BA8A7"/>
          </a:solidFill>
        </p:grpSpPr>
        <p:sp>
          <p:nvSpPr>
            <p:cNvPr id="29" name="Rounded Rectangle 28">
              <a:extLst>
                <a:ext uri="{FF2B5EF4-FFF2-40B4-BE49-F238E27FC236}">
                  <a16:creationId xmlns:a16="http://schemas.microsoft.com/office/drawing/2014/main" id="{8362D7B7-98A0-634E-B0AB-FE978D3AD439}"/>
                </a:ext>
              </a:extLst>
            </p:cNvPr>
            <p:cNvSpPr/>
            <p:nvPr/>
          </p:nvSpPr>
          <p:spPr>
            <a:xfrm>
              <a:off x="11448880" y="665018"/>
              <a:ext cx="743120" cy="692727"/>
            </a:xfrm>
            <a:prstGeom prst="roundRect">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100" b="1" dirty="0">
                <a:solidFill>
                  <a:schemeClr val="bg1"/>
                </a:solidFill>
                <a:latin typeface="+mj-lt"/>
              </a:endParaRPr>
            </a:p>
          </p:txBody>
        </p:sp>
        <p:sp>
          <p:nvSpPr>
            <p:cNvPr id="30" name="Rounded Rectangle 29">
              <a:extLst>
                <a:ext uri="{FF2B5EF4-FFF2-40B4-BE49-F238E27FC236}">
                  <a16:creationId xmlns:a16="http://schemas.microsoft.com/office/drawing/2014/main" id="{154F0FAA-0D57-6448-8CBA-1275708F51EB}"/>
                </a:ext>
              </a:extLst>
            </p:cNvPr>
            <p:cNvSpPr/>
            <p:nvPr/>
          </p:nvSpPr>
          <p:spPr>
            <a:xfrm>
              <a:off x="9786720" y="665018"/>
              <a:ext cx="2307055" cy="69272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100" b="1" dirty="0">
                  <a:solidFill>
                    <a:schemeClr val="bg1"/>
                  </a:solidFill>
                  <a:latin typeface="+mj-lt"/>
                </a:rPr>
                <a:t>Integrated recommendations</a:t>
              </a:r>
            </a:p>
          </p:txBody>
        </p:sp>
      </p:grpSp>
    </p:spTree>
    <p:extLst>
      <p:ext uri="{BB962C8B-B14F-4D97-AF65-F5344CB8AC3E}">
        <p14:creationId xmlns:p14="http://schemas.microsoft.com/office/powerpoint/2010/main" val="1732489342"/>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79565B2D-F1E4-F746-9368-30F4FE3C09A5}"/>
              </a:ext>
            </a:extLst>
          </p:cNvPr>
          <p:cNvPicPr>
            <a:picLocks noChangeAspect="1"/>
          </p:cNvPicPr>
          <p:nvPr/>
        </p:nvPicPr>
        <p:blipFill>
          <a:blip r:embed="rId3" cstate="screen">
            <a:alphaModFix amt="19000"/>
            <a:extLst>
              <a:ext uri="{28A0092B-C50C-407E-A947-70E740481C1C}">
                <a14:useLocalDpi xmlns:a14="http://schemas.microsoft.com/office/drawing/2010/main"/>
              </a:ext>
            </a:extLst>
          </a:blip>
          <a:srcRect/>
          <a:stretch/>
        </p:blipFill>
        <p:spPr>
          <a:xfrm>
            <a:off x="9552886" y="-60516"/>
            <a:ext cx="2692400" cy="2032000"/>
          </a:xfrm>
          <a:prstGeom prst="rect">
            <a:avLst/>
          </a:prstGeom>
        </p:spPr>
      </p:pic>
      <p:sp>
        <p:nvSpPr>
          <p:cNvPr id="2" name="Title 1"/>
          <p:cNvSpPr>
            <a:spLocks noGrp="1"/>
          </p:cNvSpPr>
          <p:nvPr>
            <p:ph type="title"/>
          </p:nvPr>
        </p:nvSpPr>
        <p:spPr/>
        <p:txBody>
          <a:bodyPr/>
          <a:lstStyle/>
          <a:p>
            <a:r>
              <a:rPr lang="en-AU" b="1" dirty="0">
                <a:solidFill>
                  <a:srgbClr val="2BA8A7"/>
                </a:solidFill>
              </a:rPr>
              <a:t>A.1	</a:t>
            </a:r>
            <a:r>
              <a:rPr lang="en-AU" b="1" cap="none" dirty="0">
                <a:solidFill>
                  <a:srgbClr val="2BA8A7"/>
                </a:solidFill>
              </a:rPr>
              <a:t>Maternal assessment</a:t>
            </a:r>
            <a:br>
              <a:rPr lang="en-AU" b="1" dirty="0">
                <a:solidFill>
                  <a:srgbClr val="2BA8A7"/>
                </a:solidFill>
              </a:rPr>
            </a:br>
            <a:endParaRPr lang="en-AU" b="1" dirty="0">
              <a:solidFill>
                <a:srgbClr val="2BA8A7"/>
              </a:solidFill>
            </a:endParaRPr>
          </a:p>
        </p:txBody>
      </p:sp>
      <p:sp>
        <p:nvSpPr>
          <p:cNvPr id="43" name="Text Placeholder 2">
            <a:extLst>
              <a:ext uri="{FF2B5EF4-FFF2-40B4-BE49-F238E27FC236}">
                <a16:creationId xmlns:a16="http://schemas.microsoft.com/office/drawing/2014/main" id="{999E9BAF-1966-4344-B470-AE177E139095}"/>
              </a:ext>
            </a:extLst>
          </p:cNvPr>
          <p:cNvSpPr>
            <a:spLocks noGrp="1"/>
          </p:cNvSpPr>
          <p:nvPr>
            <p:ph type="body" idx="11"/>
          </p:nvPr>
        </p:nvSpPr>
        <p:spPr/>
        <p:txBody>
          <a:bodyPr/>
          <a:lstStyle/>
          <a:p>
            <a:r>
              <a:rPr lang="en-GB" sz="2000" b="1" i="0" dirty="0">
                <a:solidFill>
                  <a:srgbClr val="2BA8A7"/>
                </a:solidFill>
                <a:latin typeface="+mj-lt"/>
              </a:rPr>
              <a:t>3a-3c. </a:t>
            </a:r>
            <a:r>
              <a:rPr lang="en-US" sz="2000" b="1" i="0" dirty="0">
                <a:solidFill>
                  <a:srgbClr val="2BA8A7"/>
                </a:solidFill>
                <a:latin typeface="+mj-lt"/>
              </a:rPr>
              <a:t>Screening for tuberculosis disease</a:t>
            </a:r>
            <a:endParaRPr lang="en-AU" sz="2000" b="1" i="0" dirty="0">
              <a:solidFill>
                <a:srgbClr val="2BA8A7"/>
              </a:solidFill>
              <a:latin typeface="+mj-lt"/>
            </a:endParaRPr>
          </a:p>
        </p:txBody>
      </p:sp>
      <p:grpSp>
        <p:nvGrpSpPr>
          <p:cNvPr id="23" name="Group 22">
            <a:extLst>
              <a:ext uri="{FF2B5EF4-FFF2-40B4-BE49-F238E27FC236}">
                <a16:creationId xmlns:a16="http://schemas.microsoft.com/office/drawing/2014/main" id="{78C7C476-FBB5-8644-A29B-1036473DDE38}"/>
              </a:ext>
            </a:extLst>
          </p:cNvPr>
          <p:cNvGrpSpPr/>
          <p:nvPr/>
        </p:nvGrpSpPr>
        <p:grpSpPr>
          <a:xfrm>
            <a:off x="234591" y="5461064"/>
            <a:ext cx="2034479" cy="272253"/>
            <a:chOff x="685800" y="6165890"/>
            <a:chExt cx="1229008" cy="119062"/>
          </a:xfrm>
          <a:solidFill>
            <a:srgbClr val="2BA8A7"/>
          </a:solidFill>
        </p:grpSpPr>
        <p:sp>
          <p:nvSpPr>
            <p:cNvPr id="24" name="Rectangle 9">
              <a:extLst>
                <a:ext uri="{FF2B5EF4-FFF2-40B4-BE49-F238E27FC236}">
                  <a16:creationId xmlns:a16="http://schemas.microsoft.com/office/drawing/2014/main" id="{B0F8519E-4A57-6249-A4E3-E9581B631724}"/>
                </a:ext>
              </a:extLst>
            </p:cNvPr>
            <p:cNvSpPr>
              <a:spLocks noChangeArrowheads="1"/>
            </p:cNvSpPr>
            <p:nvPr/>
          </p:nvSpPr>
          <p:spPr bwMode="auto">
            <a:xfrm>
              <a:off x="685800" y="6218276"/>
              <a:ext cx="1229008" cy="66675"/>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8">
              <a:extLst>
                <a:ext uri="{FF2B5EF4-FFF2-40B4-BE49-F238E27FC236}">
                  <a16:creationId xmlns:a16="http://schemas.microsoft.com/office/drawing/2014/main" id="{DBC2CBF8-EF10-C346-9873-84E3658D5D23}"/>
                </a:ext>
              </a:extLst>
            </p:cNvPr>
            <p:cNvSpPr>
              <a:spLocks/>
            </p:cNvSpPr>
            <p:nvPr userDrawn="1"/>
          </p:nvSpPr>
          <p:spPr bwMode="auto">
            <a:xfrm>
              <a:off x="685800" y="6165890"/>
              <a:ext cx="223907" cy="119062"/>
            </a:xfrm>
            <a:custGeom>
              <a:avLst/>
              <a:gdLst>
                <a:gd name="T0" fmla="*/ 0 w 126"/>
                <a:gd name="T1" fmla="*/ 67 h 67"/>
                <a:gd name="T2" fmla="*/ 63 w 126"/>
                <a:gd name="T3" fmla="*/ 0 h 67"/>
                <a:gd name="T4" fmla="*/ 126 w 126"/>
                <a:gd name="T5" fmla="*/ 67 h 67"/>
              </a:gdLst>
              <a:ahLst/>
              <a:cxnLst>
                <a:cxn ang="0">
                  <a:pos x="T0" y="T1"/>
                </a:cxn>
                <a:cxn ang="0">
                  <a:pos x="T2" y="T3"/>
                </a:cxn>
                <a:cxn ang="0">
                  <a:pos x="T4" y="T5"/>
                </a:cxn>
              </a:cxnLst>
              <a:rect l="0" t="0" r="r" b="b"/>
              <a:pathLst>
                <a:path w="126" h="67">
                  <a:moveTo>
                    <a:pt x="0" y="67"/>
                  </a:moveTo>
                  <a:lnTo>
                    <a:pt x="63" y="0"/>
                  </a:lnTo>
                  <a:lnTo>
                    <a:pt x="126" y="67"/>
                  </a:lnTo>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sp>
        <p:nvSpPr>
          <p:cNvPr id="26" name="TextBox 25">
            <a:extLst>
              <a:ext uri="{FF2B5EF4-FFF2-40B4-BE49-F238E27FC236}">
                <a16:creationId xmlns:a16="http://schemas.microsoft.com/office/drawing/2014/main" id="{37691D34-DDD1-F348-9987-F5D8560284F3}"/>
              </a:ext>
            </a:extLst>
          </p:cNvPr>
          <p:cNvSpPr txBox="1"/>
          <p:nvPr/>
        </p:nvSpPr>
        <p:spPr>
          <a:xfrm>
            <a:off x="235018" y="5820964"/>
            <a:ext cx="2048671" cy="215444"/>
          </a:xfrm>
          <a:prstGeom prst="rect">
            <a:avLst/>
          </a:prstGeom>
          <a:noFill/>
        </p:spPr>
        <p:txBody>
          <a:bodyPr wrap="square" lIns="0" tIns="0" rIns="0" bIns="0" rtlCol="0">
            <a:spAutoFit/>
          </a:bodyPr>
          <a:lstStyle/>
          <a:p>
            <a:r>
              <a:rPr lang="en-AU" sz="1400" b="1" dirty="0">
                <a:solidFill>
                  <a:srgbClr val="2BA8A7"/>
                </a:solidFill>
                <a:latin typeface="+mj-lt"/>
              </a:rPr>
              <a:t>Maternal Assessment</a:t>
            </a:r>
            <a:endParaRPr lang="en-US" sz="1400" b="1" dirty="0">
              <a:solidFill>
                <a:srgbClr val="2BA8A7"/>
              </a:solidFill>
              <a:latin typeface="+mj-lt"/>
            </a:endParaRPr>
          </a:p>
        </p:txBody>
      </p:sp>
      <p:sp>
        <p:nvSpPr>
          <p:cNvPr id="27" name="Rectangle 9">
            <a:extLst>
              <a:ext uri="{FF2B5EF4-FFF2-40B4-BE49-F238E27FC236}">
                <a16:creationId xmlns:a16="http://schemas.microsoft.com/office/drawing/2014/main" id="{005621D1-D6EF-CA48-B659-90DBA6574217}"/>
              </a:ext>
            </a:extLst>
          </p:cNvPr>
          <p:cNvSpPr>
            <a:spLocks noChangeArrowheads="1"/>
          </p:cNvSpPr>
          <p:nvPr/>
        </p:nvSpPr>
        <p:spPr bwMode="auto">
          <a:xfrm>
            <a:off x="4369917"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Rectangle 9">
            <a:extLst>
              <a:ext uri="{FF2B5EF4-FFF2-40B4-BE49-F238E27FC236}">
                <a16:creationId xmlns:a16="http://schemas.microsoft.com/office/drawing/2014/main" id="{1011791F-F053-5143-81DA-F8F1A6EEC191}"/>
              </a:ext>
            </a:extLst>
          </p:cNvPr>
          <p:cNvSpPr>
            <a:spLocks noChangeArrowheads="1"/>
          </p:cNvSpPr>
          <p:nvPr/>
        </p:nvSpPr>
        <p:spPr bwMode="auto">
          <a:xfrm>
            <a:off x="2405362"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Rectangle 9">
            <a:extLst>
              <a:ext uri="{FF2B5EF4-FFF2-40B4-BE49-F238E27FC236}">
                <a16:creationId xmlns:a16="http://schemas.microsoft.com/office/drawing/2014/main" id="{ADD553A6-94E6-9747-A46D-64B79F3E2F1F}"/>
              </a:ext>
            </a:extLst>
          </p:cNvPr>
          <p:cNvSpPr>
            <a:spLocks noChangeArrowheads="1"/>
          </p:cNvSpPr>
          <p:nvPr/>
        </p:nvSpPr>
        <p:spPr bwMode="auto">
          <a:xfrm>
            <a:off x="6334472"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Rectangle 9">
            <a:extLst>
              <a:ext uri="{FF2B5EF4-FFF2-40B4-BE49-F238E27FC236}">
                <a16:creationId xmlns:a16="http://schemas.microsoft.com/office/drawing/2014/main" id="{C7E9210B-EFB5-3C42-9C7A-F4B3A93CB690}"/>
              </a:ext>
            </a:extLst>
          </p:cNvPr>
          <p:cNvSpPr>
            <a:spLocks noChangeArrowheads="1"/>
          </p:cNvSpPr>
          <p:nvPr/>
        </p:nvSpPr>
        <p:spPr bwMode="auto">
          <a:xfrm>
            <a:off x="8299027"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Rectangle 9">
            <a:extLst>
              <a:ext uri="{FF2B5EF4-FFF2-40B4-BE49-F238E27FC236}">
                <a16:creationId xmlns:a16="http://schemas.microsoft.com/office/drawing/2014/main" id="{75CB276E-A1C0-DB44-A87E-FFFA564DDAFA}"/>
              </a:ext>
            </a:extLst>
          </p:cNvPr>
          <p:cNvSpPr>
            <a:spLocks noChangeArrowheads="1"/>
          </p:cNvSpPr>
          <p:nvPr/>
        </p:nvSpPr>
        <p:spPr bwMode="auto">
          <a:xfrm>
            <a:off x="10263580"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Content Placeholder 2">
            <a:extLst>
              <a:ext uri="{FF2B5EF4-FFF2-40B4-BE49-F238E27FC236}">
                <a16:creationId xmlns:a16="http://schemas.microsoft.com/office/drawing/2014/main" id="{F548393D-E993-2B44-8E18-C5A57C2F31D2}"/>
              </a:ext>
            </a:extLst>
          </p:cNvPr>
          <p:cNvSpPr txBox="1">
            <a:spLocks/>
          </p:cNvSpPr>
          <p:nvPr/>
        </p:nvSpPr>
        <p:spPr>
          <a:xfrm>
            <a:off x="661100" y="1926023"/>
            <a:ext cx="11195938" cy="3477875"/>
          </a:xfrm>
          <a:prstGeom prst="rect">
            <a:avLst/>
          </a:prstGeom>
        </p:spPr>
        <p:txBody>
          <a:bodyPr vert="horz" lIns="0" tIns="0" rIns="0" bIns="0" numCol="3" spcCol="720000" rtlCol="0">
            <a:spAutoFit/>
          </a:bodyPr>
          <a:lstStyle>
            <a:lvl1pPr marL="0" indent="0" algn="l" defTabSz="914400" rtl="0" eaLnBrk="1" latinLnBrk="0" hangingPunct="1">
              <a:lnSpc>
                <a:spcPct val="120000"/>
              </a:lnSpc>
              <a:spcBef>
                <a:spcPts val="600"/>
              </a:spcBef>
              <a:spcAft>
                <a:spcPts val="1200"/>
              </a:spcAft>
              <a:buFont typeface="Calibri" panose="020F0502020204030204" pitchFamily="34" charset="0"/>
              <a:buChar char="​"/>
              <a:defRPr sz="1500" i="1" kern="1200">
                <a:solidFill>
                  <a:schemeClr val="accent3"/>
                </a:solidFill>
                <a:latin typeface="+mn-lt"/>
                <a:ea typeface="+mn-ea"/>
                <a:cs typeface="+mn-cs"/>
              </a:defRPr>
            </a:lvl1pPr>
            <a:lvl2pPr marL="0" indent="0" algn="l" defTabSz="914400" rtl="0" eaLnBrk="1" latinLnBrk="0" hangingPunct="1">
              <a:lnSpc>
                <a:spcPct val="100000"/>
              </a:lnSpc>
              <a:spcBef>
                <a:spcPts val="0"/>
              </a:spcBef>
              <a:spcAft>
                <a:spcPts val="600"/>
              </a:spcAft>
              <a:buFont typeface="Calibri" panose="020F0502020204030204" pitchFamily="34" charset="0"/>
              <a:buChar char="​"/>
              <a:defRPr sz="1500" i="1" kern="1200">
                <a:solidFill>
                  <a:schemeClr val="tx2"/>
                </a:solidFill>
                <a:latin typeface="+mn-lt"/>
                <a:ea typeface="+mn-ea"/>
                <a:cs typeface="+mn-cs"/>
              </a:defRPr>
            </a:lvl2pPr>
            <a:lvl3pPr marL="0" indent="0" algn="l" defTabSz="914400" rtl="0" eaLnBrk="1" latinLnBrk="0" hangingPunct="1">
              <a:lnSpc>
                <a:spcPct val="120000"/>
              </a:lnSpc>
              <a:spcBef>
                <a:spcPts val="600"/>
              </a:spcBef>
              <a:spcAft>
                <a:spcPts val="600"/>
              </a:spcAft>
              <a:buFont typeface="Calibri" panose="020F0502020204030204" pitchFamily="34" charset="0"/>
              <a:buChar char="​"/>
              <a:defRPr sz="1100" kern="1200">
                <a:solidFill>
                  <a:schemeClr val="tx2"/>
                </a:solidFill>
                <a:latin typeface="+mj-lt"/>
                <a:ea typeface="+mn-ea"/>
                <a:cs typeface="+mn-cs"/>
              </a:defRPr>
            </a:lvl3pPr>
            <a:lvl4pPr marL="0" indent="0" algn="l" defTabSz="914400" rtl="0" eaLnBrk="1" latinLnBrk="0" hangingPunct="1">
              <a:lnSpc>
                <a:spcPct val="110000"/>
              </a:lnSpc>
              <a:spcBef>
                <a:spcPts val="0"/>
              </a:spcBef>
              <a:buFont typeface="Calibri" panose="020F0502020204030204" pitchFamily="34" charset="0"/>
              <a:buChar char="​"/>
              <a:defRPr sz="1100" i="1" kern="1200">
                <a:solidFill>
                  <a:schemeClr val="accent2"/>
                </a:solidFill>
                <a:latin typeface="+mn-lt"/>
                <a:ea typeface="+mn-ea"/>
                <a:cs typeface="+mn-cs"/>
              </a:defRPr>
            </a:lvl4pPr>
            <a:lvl5pPr marL="0" indent="0" algn="l" defTabSz="914400" rtl="0" eaLnBrk="1" latinLnBrk="0" hangingPunct="1">
              <a:lnSpc>
                <a:spcPct val="150000"/>
              </a:lnSpc>
              <a:spcBef>
                <a:spcPts val="0"/>
              </a:spcBef>
              <a:buFont typeface="Calibri" panose="020F0502020204030204" pitchFamily="34" charset="0"/>
              <a:buChar char="​"/>
              <a:defRPr sz="700" kern="1200">
                <a:solidFill>
                  <a:schemeClr val="tx2"/>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Aft>
                <a:spcPts val="0"/>
              </a:spcAft>
            </a:pPr>
            <a:r>
              <a:rPr lang="en-AU" sz="1600" dirty="0">
                <a:solidFill>
                  <a:srgbClr val="2BA8A7"/>
                </a:solidFill>
              </a:rPr>
              <a:t>Systematic screening for tuberculosis (TB) </a:t>
            </a:r>
            <a:r>
              <a:rPr lang="en-AU" sz="1800" dirty="0">
                <a:solidFill>
                  <a:schemeClr val="tx1">
                    <a:lumMod val="75000"/>
                    <a:lumOff val="25000"/>
                  </a:schemeClr>
                </a:solidFill>
              </a:rPr>
              <a:t>disease may be conducted among the general population, including of women in the postpartum period, </a:t>
            </a:r>
            <a:r>
              <a:rPr lang="en-AU" sz="1600" dirty="0">
                <a:solidFill>
                  <a:srgbClr val="2BA8A7"/>
                </a:solidFill>
              </a:rPr>
              <a:t>in areas with an estimated TB disease prevalence of 0.5% or higher</a:t>
            </a:r>
            <a:r>
              <a:rPr lang="en-US" sz="1600" dirty="0">
                <a:solidFill>
                  <a:srgbClr val="2BA8A7"/>
                </a:solidFill>
              </a:rPr>
              <a:t>. </a:t>
            </a:r>
          </a:p>
          <a:p>
            <a:pPr>
              <a:spcAft>
                <a:spcPts val="0"/>
              </a:spcAft>
            </a:pPr>
            <a:endParaRPr lang="en-US" sz="1800" dirty="0">
              <a:solidFill>
                <a:schemeClr val="tx1">
                  <a:lumMod val="75000"/>
                  <a:lumOff val="25000"/>
                </a:schemeClr>
              </a:solidFill>
            </a:endParaRPr>
          </a:p>
          <a:p>
            <a:pPr>
              <a:spcAft>
                <a:spcPts val="0"/>
              </a:spcAft>
            </a:pPr>
            <a:r>
              <a:rPr lang="en-AU" sz="1800" dirty="0">
                <a:solidFill>
                  <a:schemeClr val="tx1">
                    <a:lumMod val="75000"/>
                    <a:lumOff val="25000"/>
                  </a:schemeClr>
                </a:solidFill>
              </a:rPr>
              <a:t>In settings where the TB disease prevalence in the general population is 100/100 000 population or higher, systematic screening for TB disease may be conducted among women in the postpartum period. </a:t>
            </a:r>
          </a:p>
          <a:p>
            <a:pPr>
              <a:spcAft>
                <a:spcPts val="0"/>
              </a:spcAft>
            </a:pPr>
            <a:endParaRPr lang="en-US" sz="1800" b="1" dirty="0">
              <a:solidFill>
                <a:schemeClr val="tx1">
                  <a:lumMod val="75000"/>
                  <a:lumOff val="25000"/>
                </a:schemeClr>
              </a:solidFill>
            </a:endParaRPr>
          </a:p>
          <a:p>
            <a:pPr>
              <a:spcAft>
                <a:spcPts val="0"/>
              </a:spcAft>
            </a:pPr>
            <a:endParaRPr lang="en-US" sz="1800" b="1" dirty="0">
              <a:solidFill>
                <a:schemeClr val="tx1">
                  <a:lumMod val="75000"/>
                  <a:lumOff val="25000"/>
                </a:schemeClr>
              </a:solidFill>
            </a:endParaRPr>
          </a:p>
          <a:p>
            <a:r>
              <a:rPr lang="en-AU" sz="1800" dirty="0">
                <a:solidFill>
                  <a:schemeClr val="tx1">
                    <a:lumMod val="75000"/>
                    <a:lumOff val="25000"/>
                  </a:schemeClr>
                </a:solidFill>
              </a:rPr>
              <a:t>Household contacts and other close contacts of individuals with TB disease, including women in the postpartum period and newborns, should be systematically screened for TB disease. </a:t>
            </a:r>
          </a:p>
          <a:p>
            <a:endParaRPr lang="en-US" sz="1800" b="1" dirty="0">
              <a:solidFill>
                <a:schemeClr val="tx1">
                  <a:lumMod val="75000"/>
                  <a:lumOff val="25000"/>
                </a:schemeClr>
              </a:solidFill>
            </a:endParaRPr>
          </a:p>
        </p:txBody>
      </p:sp>
      <p:sp>
        <p:nvSpPr>
          <p:cNvPr id="5" name="Slide Number Placeholder 4">
            <a:extLst>
              <a:ext uri="{FF2B5EF4-FFF2-40B4-BE49-F238E27FC236}">
                <a16:creationId xmlns:a16="http://schemas.microsoft.com/office/drawing/2014/main" id="{DBD801A8-D2E0-2840-8C22-F71E1296DA39}"/>
              </a:ext>
            </a:extLst>
          </p:cNvPr>
          <p:cNvSpPr>
            <a:spLocks noGrp="1"/>
          </p:cNvSpPr>
          <p:nvPr>
            <p:ph type="sldNum" sz="quarter" idx="10"/>
          </p:nvPr>
        </p:nvSpPr>
        <p:spPr/>
        <p:txBody>
          <a:bodyPr/>
          <a:lstStyle/>
          <a:p>
            <a:fld id="{6809F770-0487-C844-B5CD-7CCE6C86BD15}" type="slidenum">
              <a:rPr lang="en-US" smtClean="0"/>
              <a:pPr/>
              <a:t>28</a:t>
            </a:fld>
            <a:endParaRPr lang="en-US" dirty="0"/>
          </a:p>
        </p:txBody>
      </p:sp>
      <p:grpSp>
        <p:nvGrpSpPr>
          <p:cNvPr id="18" name="Group 17">
            <a:extLst>
              <a:ext uri="{FF2B5EF4-FFF2-40B4-BE49-F238E27FC236}">
                <a16:creationId xmlns:a16="http://schemas.microsoft.com/office/drawing/2014/main" id="{EB08857C-36ED-1B4A-B21A-1E7F885ABFCC}"/>
              </a:ext>
            </a:extLst>
          </p:cNvPr>
          <p:cNvGrpSpPr/>
          <p:nvPr/>
        </p:nvGrpSpPr>
        <p:grpSpPr>
          <a:xfrm>
            <a:off x="9786720" y="452331"/>
            <a:ext cx="2405280" cy="692727"/>
            <a:chOff x="9786720" y="665018"/>
            <a:chExt cx="2405280" cy="692727"/>
          </a:xfrm>
          <a:solidFill>
            <a:srgbClr val="2BA8A7"/>
          </a:solidFill>
        </p:grpSpPr>
        <p:sp>
          <p:nvSpPr>
            <p:cNvPr id="19" name="Rounded Rectangle 18">
              <a:extLst>
                <a:ext uri="{FF2B5EF4-FFF2-40B4-BE49-F238E27FC236}">
                  <a16:creationId xmlns:a16="http://schemas.microsoft.com/office/drawing/2014/main" id="{14848BD5-1F46-0748-91F2-754C33327F9E}"/>
                </a:ext>
              </a:extLst>
            </p:cNvPr>
            <p:cNvSpPr/>
            <p:nvPr/>
          </p:nvSpPr>
          <p:spPr>
            <a:xfrm>
              <a:off x="11448880" y="665018"/>
              <a:ext cx="743120" cy="692727"/>
            </a:xfrm>
            <a:prstGeom prst="roundRect">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100" b="1" dirty="0">
                <a:solidFill>
                  <a:schemeClr val="bg1"/>
                </a:solidFill>
                <a:latin typeface="+mj-lt"/>
              </a:endParaRPr>
            </a:p>
          </p:txBody>
        </p:sp>
        <p:sp>
          <p:nvSpPr>
            <p:cNvPr id="21" name="Rounded Rectangle 20">
              <a:extLst>
                <a:ext uri="{FF2B5EF4-FFF2-40B4-BE49-F238E27FC236}">
                  <a16:creationId xmlns:a16="http://schemas.microsoft.com/office/drawing/2014/main" id="{D93D9E6D-8F91-D049-A940-A3C3A91DD20D}"/>
                </a:ext>
              </a:extLst>
            </p:cNvPr>
            <p:cNvSpPr/>
            <p:nvPr/>
          </p:nvSpPr>
          <p:spPr>
            <a:xfrm>
              <a:off x="9786720" y="665018"/>
              <a:ext cx="2307055" cy="69272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100" b="1" dirty="0">
                  <a:solidFill>
                    <a:schemeClr val="bg1"/>
                  </a:solidFill>
                  <a:latin typeface="+mj-lt"/>
                </a:rPr>
                <a:t>Integrated recommendations</a:t>
              </a:r>
            </a:p>
          </p:txBody>
        </p:sp>
      </p:grpSp>
    </p:spTree>
    <p:extLst>
      <p:ext uri="{BB962C8B-B14F-4D97-AF65-F5344CB8AC3E}">
        <p14:creationId xmlns:p14="http://schemas.microsoft.com/office/powerpoint/2010/main" val="571766459"/>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Picture 19" descr="Shape&#10;&#10;Description automatically generated">
            <a:extLst>
              <a:ext uri="{FF2B5EF4-FFF2-40B4-BE49-F238E27FC236}">
                <a16:creationId xmlns:a16="http://schemas.microsoft.com/office/drawing/2014/main" id="{48338DF0-7A3E-B749-BC96-35CF63B82B35}"/>
              </a:ext>
            </a:extLst>
          </p:cNvPr>
          <p:cNvPicPr>
            <a:picLocks noChangeAspect="1"/>
          </p:cNvPicPr>
          <p:nvPr/>
        </p:nvPicPr>
        <p:blipFill rotWithShape="1">
          <a:blip r:embed="rId2" cstate="screen">
            <a:alphaModFix amt="19000"/>
            <a:extLst>
              <a:ext uri="{28A0092B-C50C-407E-A947-70E740481C1C}">
                <a14:useLocalDpi xmlns:a14="http://schemas.microsoft.com/office/drawing/2010/main"/>
              </a:ext>
            </a:extLst>
          </a:blip>
          <a:srcRect/>
          <a:stretch/>
        </p:blipFill>
        <p:spPr>
          <a:xfrm>
            <a:off x="0" y="13063"/>
            <a:ext cx="9331119" cy="6865578"/>
          </a:xfrm>
          <a:prstGeom prst="rect">
            <a:avLst/>
          </a:prstGeom>
        </p:spPr>
      </p:pic>
      <p:sp>
        <p:nvSpPr>
          <p:cNvPr id="29" name="Title 97">
            <a:extLst>
              <a:ext uri="{FF2B5EF4-FFF2-40B4-BE49-F238E27FC236}">
                <a16:creationId xmlns:a16="http://schemas.microsoft.com/office/drawing/2014/main" id="{710245F3-8A25-FB44-92BE-33F6E6515FCB}"/>
              </a:ext>
            </a:extLst>
          </p:cNvPr>
          <p:cNvSpPr txBox="1">
            <a:spLocks/>
          </p:cNvSpPr>
          <p:nvPr/>
        </p:nvSpPr>
        <p:spPr>
          <a:xfrm>
            <a:off x="610308" y="521968"/>
            <a:ext cx="10968919" cy="524998"/>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600" kern="1200" cap="all" baseline="0">
                <a:solidFill>
                  <a:schemeClr val="tx1">
                    <a:lumMod val="75000"/>
                    <a:lumOff val="25000"/>
                  </a:schemeClr>
                </a:solidFill>
                <a:latin typeface="Arial Narrow" panose="020B0606020202030204" pitchFamily="34" charset="0"/>
                <a:ea typeface="+mj-ea"/>
                <a:cs typeface="+mj-cs"/>
              </a:defRPr>
            </a:lvl1pPr>
          </a:lstStyle>
          <a:p>
            <a:r>
              <a:rPr lang="en-US" b="1" cap="none" dirty="0">
                <a:solidFill>
                  <a:srgbClr val="1F7CB9"/>
                </a:solidFill>
                <a:latin typeface="Arial" panose="020B0604020202020204" pitchFamily="34" charset="0"/>
                <a:cs typeface="Arial" panose="020B0604020202020204" pitchFamily="34" charset="0"/>
              </a:rPr>
              <a:t>Table of contents  </a:t>
            </a:r>
          </a:p>
        </p:txBody>
      </p:sp>
      <p:sp>
        <p:nvSpPr>
          <p:cNvPr id="49" name="Content Placeholder 3">
            <a:extLst>
              <a:ext uri="{FF2B5EF4-FFF2-40B4-BE49-F238E27FC236}">
                <a16:creationId xmlns:a16="http://schemas.microsoft.com/office/drawing/2014/main" id="{4C8D5BAA-ADC4-A643-A106-7064EE22AD57}"/>
              </a:ext>
            </a:extLst>
          </p:cNvPr>
          <p:cNvSpPr txBox="1">
            <a:spLocks/>
          </p:cNvSpPr>
          <p:nvPr/>
        </p:nvSpPr>
        <p:spPr>
          <a:xfrm>
            <a:off x="2853699" y="3714751"/>
            <a:ext cx="2031223" cy="2684461"/>
          </a:xfrm>
          <a:prstGeom prst="rect">
            <a:avLst/>
          </a:prstGeom>
          <a:solidFill>
            <a:srgbClr val="1F7CB9"/>
          </a:solidFill>
          <a:ln>
            <a:solidFill>
              <a:schemeClr val="bg1"/>
            </a:solidFill>
          </a:ln>
        </p:spPr>
        <p:txBody>
          <a:bodyPr vert="horz" lIns="91440" tIns="91440" rIns="91440" bIns="91440" rtlCol="0">
            <a:noAutofit/>
          </a:bodyPr>
          <a:lstStyle>
            <a:lvl1pPr marL="171450" indent="-171450" algn="l" defTabSz="914400" rtl="0" eaLnBrk="1" latinLnBrk="0" hangingPunct="1">
              <a:lnSpc>
                <a:spcPct val="95000"/>
              </a:lnSpc>
              <a:spcBef>
                <a:spcPts val="600"/>
              </a:spcBef>
              <a:spcAft>
                <a:spcPts val="600"/>
              </a:spcAft>
              <a:buFont typeface="Arial" panose="020B0604020202020204" pitchFamily="34" charset="0"/>
              <a:buChar char="+"/>
              <a:defRPr sz="1100" i="1" kern="1200">
                <a:solidFill>
                  <a:schemeClr val="tx1"/>
                </a:solidFill>
                <a:latin typeface="+mn-lt"/>
                <a:ea typeface="+mn-ea"/>
                <a:cs typeface="+mn-cs"/>
              </a:defRPr>
            </a:lvl1pPr>
            <a:lvl2pPr marL="171450" indent="-171450" algn="l" defTabSz="914400" rtl="0" eaLnBrk="1" latinLnBrk="0" hangingPunct="1">
              <a:lnSpc>
                <a:spcPct val="95000"/>
              </a:lnSpc>
              <a:spcBef>
                <a:spcPts val="600"/>
              </a:spcBef>
              <a:spcAft>
                <a:spcPts val="600"/>
              </a:spcAft>
              <a:buFont typeface="Arial" panose="020B0604020202020204" pitchFamily="34" charset="0"/>
              <a:buChar char="+"/>
              <a:defRPr sz="1100" i="1" kern="1200">
                <a:solidFill>
                  <a:schemeClr val="tx1"/>
                </a:solidFill>
                <a:latin typeface="+mn-lt"/>
                <a:ea typeface="+mn-ea"/>
                <a:cs typeface="+mn-cs"/>
              </a:defRPr>
            </a:lvl2pPr>
            <a:lvl3pPr marL="171450" indent="-171450" algn="l" defTabSz="914400" rtl="0" eaLnBrk="1" latinLnBrk="0" hangingPunct="1">
              <a:lnSpc>
                <a:spcPct val="95000"/>
              </a:lnSpc>
              <a:spcBef>
                <a:spcPts val="600"/>
              </a:spcBef>
              <a:spcAft>
                <a:spcPts val="600"/>
              </a:spcAft>
              <a:buFont typeface="Arial" panose="020B0604020202020204" pitchFamily="34" charset="0"/>
              <a:buChar char="+"/>
              <a:defRPr sz="1100" i="1" kern="1200">
                <a:solidFill>
                  <a:schemeClr val="tx1"/>
                </a:solidFill>
                <a:latin typeface="+mn-lt"/>
                <a:ea typeface="+mn-ea"/>
                <a:cs typeface="+mn-cs"/>
              </a:defRPr>
            </a:lvl3pPr>
            <a:lvl4pPr marL="171450" indent="-171450" algn="l" defTabSz="914400" rtl="0" eaLnBrk="1" latinLnBrk="0" hangingPunct="1">
              <a:lnSpc>
                <a:spcPct val="95000"/>
              </a:lnSpc>
              <a:spcBef>
                <a:spcPts val="600"/>
              </a:spcBef>
              <a:spcAft>
                <a:spcPts val="600"/>
              </a:spcAft>
              <a:buFont typeface="Arial" panose="020B0604020202020204" pitchFamily="34" charset="0"/>
              <a:buChar char="+"/>
              <a:defRPr sz="1100" i="1" kern="1200">
                <a:solidFill>
                  <a:schemeClr val="tx1"/>
                </a:solidFill>
                <a:latin typeface="+mn-lt"/>
                <a:ea typeface="+mn-ea"/>
                <a:cs typeface="+mn-cs"/>
              </a:defRPr>
            </a:lvl4pPr>
            <a:lvl5pPr marL="171450" indent="-171450" algn="l" defTabSz="914400" rtl="0" eaLnBrk="1" latinLnBrk="0" hangingPunct="1">
              <a:lnSpc>
                <a:spcPct val="95000"/>
              </a:lnSpc>
              <a:spcBef>
                <a:spcPts val="600"/>
              </a:spcBef>
              <a:spcAft>
                <a:spcPts val="600"/>
              </a:spcAft>
              <a:buFont typeface="Arial" panose="020B0604020202020204" pitchFamily="34" charset="0"/>
              <a:buChar char="+"/>
              <a:defRPr sz="1100" i="1"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AU" dirty="0">
                <a:solidFill>
                  <a:schemeClr val="bg1"/>
                </a:solidFill>
              </a:rPr>
              <a:t>Global launch with press release</a:t>
            </a:r>
          </a:p>
          <a:p>
            <a:r>
              <a:rPr lang="en-AU" dirty="0">
                <a:solidFill>
                  <a:schemeClr val="bg1"/>
                </a:solidFill>
              </a:rPr>
              <a:t>WHO web story</a:t>
            </a:r>
          </a:p>
          <a:p>
            <a:r>
              <a:rPr lang="en-AU" dirty="0">
                <a:solidFill>
                  <a:schemeClr val="bg1"/>
                </a:solidFill>
              </a:rPr>
              <a:t>Evidence briefs</a:t>
            </a:r>
          </a:p>
          <a:p>
            <a:r>
              <a:rPr lang="en-AU" dirty="0">
                <a:solidFill>
                  <a:schemeClr val="bg1"/>
                </a:solidFill>
              </a:rPr>
              <a:t>Translations</a:t>
            </a:r>
          </a:p>
          <a:p>
            <a:r>
              <a:rPr lang="en-AU" dirty="0">
                <a:solidFill>
                  <a:schemeClr val="bg1"/>
                </a:solidFill>
              </a:rPr>
              <a:t>Social media content</a:t>
            </a:r>
          </a:p>
          <a:p>
            <a:r>
              <a:rPr lang="en-AU" dirty="0">
                <a:solidFill>
                  <a:schemeClr val="bg1"/>
                </a:solidFill>
              </a:rPr>
              <a:t>Blog</a:t>
            </a:r>
          </a:p>
          <a:p>
            <a:endParaRPr lang="en-AU" dirty="0"/>
          </a:p>
        </p:txBody>
      </p:sp>
      <p:sp>
        <p:nvSpPr>
          <p:cNvPr id="50" name="Content Placeholder 4">
            <a:extLst>
              <a:ext uri="{FF2B5EF4-FFF2-40B4-BE49-F238E27FC236}">
                <a16:creationId xmlns:a16="http://schemas.microsoft.com/office/drawing/2014/main" id="{23E2E58A-65D2-3446-99E2-EBABC245F99D}"/>
              </a:ext>
            </a:extLst>
          </p:cNvPr>
          <p:cNvSpPr txBox="1">
            <a:spLocks/>
          </p:cNvSpPr>
          <p:nvPr/>
        </p:nvSpPr>
        <p:spPr>
          <a:xfrm>
            <a:off x="5085134" y="3714751"/>
            <a:ext cx="2031223" cy="2684461"/>
          </a:xfrm>
          <a:prstGeom prst="rect">
            <a:avLst/>
          </a:prstGeom>
          <a:solidFill>
            <a:srgbClr val="1F7CB9"/>
          </a:solidFill>
          <a:ln>
            <a:solidFill>
              <a:srgbClr val="5991C3"/>
            </a:solidFill>
          </a:ln>
        </p:spPr>
        <p:txBody>
          <a:bodyPr vert="horz" lIns="91440" tIns="91440" rIns="91440" bIns="91440" rtlCol="0">
            <a:noAutofit/>
          </a:bodyPr>
          <a:lstStyle>
            <a:lvl1pPr marL="171450" indent="-171450" algn="l" defTabSz="914400" rtl="0" eaLnBrk="1" latinLnBrk="0" hangingPunct="1">
              <a:lnSpc>
                <a:spcPct val="95000"/>
              </a:lnSpc>
              <a:spcBef>
                <a:spcPts val="600"/>
              </a:spcBef>
              <a:spcAft>
                <a:spcPts val="600"/>
              </a:spcAft>
              <a:buFont typeface="Arial" panose="020B0604020202020204" pitchFamily="34" charset="0"/>
              <a:buChar char="+"/>
              <a:defRPr sz="1100" i="1" kern="1200">
                <a:solidFill>
                  <a:schemeClr val="tx1"/>
                </a:solidFill>
                <a:latin typeface="+mn-lt"/>
                <a:ea typeface="+mn-ea"/>
                <a:cs typeface="+mn-cs"/>
              </a:defRPr>
            </a:lvl1pPr>
            <a:lvl2pPr marL="171450" indent="-171450" algn="l" defTabSz="914400" rtl="0" eaLnBrk="1" latinLnBrk="0" hangingPunct="1">
              <a:lnSpc>
                <a:spcPct val="95000"/>
              </a:lnSpc>
              <a:spcBef>
                <a:spcPts val="600"/>
              </a:spcBef>
              <a:spcAft>
                <a:spcPts val="600"/>
              </a:spcAft>
              <a:buFont typeface="Arial" panose="020B0604020202020204" pitchFamily="34" charset="0"/>
              <a:buChar char="+"/>
              <a:defRPr sz="1100" i="1" kern="1200">
                <a:solidFill>
                  <a:schemeClr val="tx1"/>
                </a:solidFill>
                <a:latin typeface="+mn-lt"/>
                <a:ea typeface="+mn-ea"/>
                <a:cs typeface="+mn-cs"/>
              </a:defRPr>
            </a:lvl2pPr>
            <a:lvl3pPr marL="171450" indent="-171450" algn="l" defTabSz="914400" rtl="0" eaLnBrk="1" latinLnBrk="0" hangingPunct="1">
              <a:lnSpc>
                <a:spcPct val="95000"/>
              </a:lnSpc>
              <a:spcBef>
                <a:spcPts val="600"/>
              </a:spcBef>
              <a:spcAft>
                <a:spcPts val="600"/>
              </a:spcAft>
              <a:buFont typeface="Arial" panose="020B0604020202020204" pitchFamily="34" charset="0"/>
              <a:buChar char="+"/>
              <a:defRPr sz="1100" i="1" kern="1200">
                <a:solidFill>
                  <a:schemeClr val="tx1"/>
                </a:solidFill>
                <a:latin typeface="+mn-lt"/>
                <a:ea typeface="+mn-ea"/>
                <a:cs typeface="+mn-cs"/>
              </a:defRPr>
            </a:lvl3pPr>
            <a:lvl4pPr marL="171450" indent="-171450" algn="l" defTabSz="914400" rtl="0" eaLnBrk="1" latinLnBrk="0" hangingPunct="1">
              <a:lnSpc>
                <a:spcPct val="95000"/>
              </a:lnSpc>
              <a:spcBef>
                <a:spcPts val="600"/>
              </a:spcBef>
              <a:spcAft>
                <a:spcPts val="600"/>
              </a:spcAft>
              <a:buFont typeface="Arial" panose="020B0604020202020204" pitchFamily="34" charset="0"/>
              <a:buChar char="+"/>
              <a:defRPr sz="1100" i="1" kern="1200">
                <a:solidFill>
                  <a:schemeClr val="tx1"/>
                </a:solidFill>
                <a:latin typeface="+mn-lt"/>
                <a:ea typeface="+mn-ea"/>
                <a:cs typeface="+mn-cs"/>
              </a:defRPr>
            </a:lvl4pPr>
            <a:lvl5pPr marL="171450" indent="-171450" algn="l" defTabSz="914400" rtl="0" eaLnBrk="1" latinLnBrk="0" hangingPunct="1">
              <a:lnSpc>
                <a:spcPct val="95000"/>
              </a:lnSpc>
              <a:spcBef>
                <a:spcPts val="600"/>
              </a:spcBef>
              <a:spcAft>
                <a:spcPts val="600"/>
              </a:spcAft>
              <a:buFont typeface="Arial" panose="020B0604020202020204" pitchFamily="34" charset="0"/>
              <a:buChar char="+"/>
              <a:defRPr sz="1100" i="1"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AU">
                <a:solidFill>
                  <a:schemeClr val="bg1"/>
                </a:solidFill>
              </a:rPr>
              <a:t>Potential barriers to implementation </a:t>
            </a:r>
            <a:endParaRPr lang="en-AU" dirty="0">
              <a:solidFill>
                <a:schemeClr val="bg1"/>
              </a:solidFill>
            </a:endParaRPr>
          </a:p>
        </p:txBody>
      </p:sp>
      <p:sp>
        <p:nvSpPr>
          <p:cNvPr id="51" name="Content Placeholder 5">
            <a:extLst>
              <a:ext uri="{FF2B5EF4-FFF2-40B4-BE49-F238E27FC236}">
                <a16:creationId xmlns:a16="http://schemas.microsoft.com/office/drawing/2014/main" id="{F18C1AC6-F8C5-EF42-90F1-00380A08603B}"/>
              </a:ext>
            </a:extLst>
          </p:cNvPr>
          <p:cNvSpPr txBox="1">
            <a:spLocks/>
          </p:cNvSpPr>
          <p:nvPr/>
        </p:nvSpPr>
        <p:spPr>
          <a:xfrm>
            <a:off x="7316569" y="3714751"/>
            <a:ext cx="2031223" cy="2684461"/>
          </a:xfrm>
          <a:prstGeom prst="rect">
            <a:avLst/>
          </a:prstGeom>
          <a:solidFill>
            <a:srgbClr val="1F7CB9"/>
          </a:solidFill>
          <a:ln>
            <a:solidFill>
              <a:schemeClr val="bg1"/>
            </a:solidFill>
          </a:ln>
        </p:spPr>
        <p:txBody>
          <a:bodyPr vert="horz" lIns="91440" tIns="91440" rIns="91440" bIns="91440" rtlCol="0">
            <a:noAutofit/>
          </a:bodyPr>
          <a:lstStyle>
            <a:lvl1pPr marL="171450" indent="-171450" algn="l" defTabSz="914400" rtl="0" eaLnBrk="1" latinLnBrk="0" hangingPunct="1">
              <a:lnSpc>
                <a:spcPct val="95000"/>
              </a:lnSpc>
              <a:spcBef>
                <a:spcPts val="600"/>
              </a:spcBef>
              <a:spcAft>
                <a:spcPts val="600"/>
              </a:spcAft>
              <a:buFont typeface="Arial" panose="020B0604020202020204" pitchFamily="34" charset="0"/>
              <a:buChar char="+"/>
              <a:defRPr sz="1100" i="1" kern="1200">
                <a:solidFill>
                  <a:schemeClr val="tx1"/>
                </a:solidFill>
                <a:latin typeface="+mn-lt"/>
                <a:ea typeface="+mn-ea"/>
                <a:cs typeface="+mn-cs"/>
              </a:defRPr>
            </a:lvl1pPr>
            <a:lvl2pPr marL="171450" indent="-171450" algn="l" defTabSz="914400" rtl="0" eaLnBrk="1" latinLnBrk="0" hangingPunct="1">
              <a:lnSpc>
                <a:spcPct val="95000"/>
              </a:lnSpc>
              <a:spcBef>
                <a:spcPts val="600"/>
              </a:spcBef>
              <a:spcAft>
                <a:spcPts val="600"/>
              </a:spcAft>
              <a:buFont typeface="Arial" panose="020B0604020202020204" pitchFamily="34" charset="0"/>
              <a:buChar char="+"/>
              <a:defRPr sz="1100" i="1" kern="1200">
                <a:solidFill>
                  <a:schemeClr val="tx1"/>
                </a:solidFill>
                <a:latin typeface="+mn-lt"/>
                <a:ea typeface="+mn-ea"/>
                <a:cs typeface="+mn-cs"/>
              </a:defRPr>
            </a:lvl2pPr>
            <a:lvl3pPr marL="171450" indent="-171450" algn="l" defTabSz="914400" rtl="0" eaLnBrk="1" latinLnBrk="0" hangingPunct="1">
              <a:lnSpc>
                <a:spcPct val="95000"/>
              </a:lnSpc>
              <a:spcBef>
                <a:spcPts val="600"/>
              </a:spcBef>
              <a:spcAft>
                <a:spcPts val="600"/>
              </a:spcAft>
              <a:buFont typeface="Arial" panose="020B0604020202020204" pitchFamily="34" charset="0"/>
              <a:buChar char="+"/>
              <a:defRPr sz="1100" i="1" kern="1200">
                <a:solidFill>
                  <a:schemeClr val="tx1"/>
                </a:solidFill>
                <a:latin typeface="+mn-lt"/>
                <a:ea typeface="+mn-ea"/>
                <a:cs typeface="+mn-cs"/>
              </a:defRPr>
            </a:lvl3pPr>
            <a:lvl4pPr marL="171450" indent="-171450" algn="l" defTabSz="914400" rtl="0" eaLnBrk="1" latinLnBrk="0" hangingPunct="1">
              <a:lnSpc>
                <a:spcPct val="95000"/>
              </a:lnSpc>
              <a:spcBef>
                <a:spcPts val="600"/>
              </a:spcBef>
              <a:spcAft>
                <a:spcPts val="600"/>
              </a:spcAft>
              <a:buFont typeface="Arial" panose="020B0604020202020204" pitchFamily="34" charset="0"/>
              <a:buChar char="+"/>
              <a:defRPr sz="1100" i="1" kern="1200">
                <a:solidFill>
                  <a:schemeClr val="tx1"/>
                </a:solidFill>
                <a:latin typeface="+mn-lt"/>
                <a:ea typeface="+mn-ea"/>
                <a:cs typeface="+mn-cs"/>
              </a:defRPr>
            </a:lvl4pPr>
            <a:lvl5pPr marL="171450" indent="-171450" algn="l" defTabSz="914400" rtl="0" eaLnBrk="1" latinLnBrk="0" hangingPunct="1">
              <a:lnSpc>
                <a:spcPct val="95000"/>
              </a:lnSpc>
              <a:spcBef>
                <a:spcPts val="600"/>
              </a:spcBef>
              <a:spcAft>
                <a:spcPts val="600"/>
              </a:spcAft>
              <a:buFont typeface="Arial" panose="020B0604020202020204" pitchFamily="34" charset="0"/>
              <a:buChar char="+"/>
              <a:defRPr sz="1100" i="1"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AU">
                <a:solidFill>
                  <a:schemeClr val="bg1"/>
                </a:solidFill>
              </a:rPr>
              <a:t>Monitoring framework </a:t>
            </a:r>
          </a:p>
          <a:p>
            <a:r>
              <a:rPr lang="en-AU">
                <a:solidFill>
                  <a:schemeClr val="bg1"/>
                </a:solidFill>
              </a:rPr>
              <a:t>Suggested indicators </a:t>
            </a:r>
          </a:p>
          <a:p>
            <a:endParaRPr lang="en-AU" dirty="0"/>
          </a:p>
        </p:txBody>
      </p:sp>
      <p:sp>
        <p:nvSpPr>
          <p:cNvPr id="52" name="Content Placeholder 6">
            <a:extLst>
              <a:ext uri="{FF2B5EF4-FFF2-40B4-BE49-F238E27FC236}">
                <a16:creationId xmlns:a16="http://schemas.microsoft.com/office/drawing/2014/main" id="{33FF63B5-68C2-484E-91E5-A03A8D89FE9D}"/>
              </a:ext>
            </a:extLst>
          </p:cNvPr>
          <p:cNvSpPr txBox="1">
            <a:spLocks/>
          </p:cNvSpPr>
          <p:nvPr/>
        </p:nvSpPr>
        <p:spPr>
          <a:xfrm>
            <a:off x="9548003" y="3714751"/>
            <a:ext cx="2031223" cy="2684461"/>
          </a:xfrm>
          <a:prstGeom prst="rect">
            <a:avLst/>
          </a:prstGeom>
          <a:solidFill>
            <a:srgbClr val="1F7CB9"/>
          </a:solidFill>
          <a:ln>
            <a:solidFill>
              <a:schemeClr val="bg1"/>
            </a:solidFill>
          </a:ln>
        </p:spPr>
        <p:txBody>
          <a:bodyPr vert="horz" lIns="91440" tIns="91440" rIns="91440" bIns="91440" rtlCol="0">
            <a:noAutofit/>
          </a:bodyPr>
          <a:lstStyle>
            <a:lvl1pPr marL="171450" indent="-171450" algn="l" defTabSz="914400" rtl="0" eaLnBrk="1" latinLnBrk="0" hangingPunct="1">
              <a:lnSpc>
                <a:spcPct val="95000"/>
              </a:lnSpc>
              <a:spcBef>
                <a:spcPts val="600"/>
              </a:spcBef>
              <a:spcAft>
                <a:spcPts val="600"/>
              </a:spcAft>
              <a:buFont typeface="Arial" panose="020B0604020202020204" pitchFamily="34" charset="0"/>
              <a:buChar char="+"/>
              <a:defRPr sz="1100" i="1" kern="1200">
                <a:solidFill>
                  <a:schemeClr val="tx1"/>
                </a:solidFill>
                <a:latin typeface="+mn-lt"/>
                <a:ea typeface="+mn-ea"/>
                <a:cs typeface="+mn-cs"/>
              </a:defRPr>
            </a:lvl1pPr>
            <a:lvl2pPr marL="171450" indent="-171450" algn="l" defTabSz="914400" rtl="0" eaLnBrk="1" latinLnBrk="0" hangingPunct="1">
              <a:lnSpc>
                <a:spcPct val="95000"/>
              </a:lnSpc>
              <a:spcBef>
                <a:spcPts val="600"/>
              </a:spcBef>
              <a:spcAft>
                <a:spcPts val="600"/>
              </a:spcAft>
              <a:buFont typeface="Arial" panose="020B0604020202020204" pitchFamily="34" charset="0"/>
              <a:buChar char="+"/>
              <a:defRPr sz="1100" i="1" kern="1200">
                <a:solidFill>
                  <a:schemeClr val="tx1"/>
                </a:solidFill>
                <a:latin typeface="+mn-lt"/>
                <a:ea typeface="+mn-ea"/>
                <a:cs typeface="+mn-cs"/>
              </a:defRPr>
            </a:lvl2pPr>
            <a:lvl3pPr marL="171450" indent="-171450" algn="l" defTabSz="914400" rtl="0" eaLnBrk="1" latinLnBrk="0" hangingPunct="1">
              <a:lnSpc>
                <a:spcPct val="95000"/>
              </a:lnSpc>
              <a:spcBef>
                <a:spcPts val="600"/>
              </a:spcBef>
              <a:spcAft>
                <a:spcPts val="600"/>
              </a:spcAft>
              <a:buFont typeface="Arial" panose="020B0604020202020204" pitchFamily="34" charset="0"/>
              <a:buChar char="+"/>
              <a:defRPr sz="1100" i="1" kern="1200">
                <a:solidFill>
                  <a:schemeClr val="tx1"/>
                </a:solidFill>
                <a:latin typeface="+mn-lt"/>
                <a:ea typeface="+mn-ea"/>
                <a:cs typeface="+mn-cs"/>
              </a:defRPr>
            </a:lvl3pPr>
            <a:lvl4pPr marL="171450" indent="-171450" algn="l" defTabSz="914400" rtl="0" eaLnBrk="1" latinLnBrk="0" hangingPunct="1">
              <a:lnSpc>
                <a:spcPct val="95000"/>
              </a:lnSpc>
              <a:spcBef>
                <a:spcPts val="600"/>
              </a:spcBef>
              <a:spcAft>
                <a:spcPts val="600"/>
              </a:spcAft>
              <a:buFont typeface="Arial" panose="020B0604020202020204" pitchFamily="34" charset="0"/>
              <a:buChar char="+"/>
              <a:defRPr sz="1100" i="1" kern="1200">
                <a:solidFill>
                  <a:schemeClr val="tx1"/>
                </a:solidFill>
                <a:latin typeface="+mn-lt"/>
                <a:ea typeface="+mn-ea"/>
                <a:cs typeface="+mn-cs"/>
              </a:defRPr>
            </a:lvl4pPr>
            <a:lvl5pPr marL="171450" indent="-171450" algn="l" defTabSz="914400" rtl="0" eaLnBrk="1" latinLnBrk="0" hangingPunct="1">
              <a:lnSpc>
                <a:spcPct val="95000"/>
              </a:lnSpc>
              <a:spcBef>
                <a:spcPts val="600"/>
              </a:spcBef>
              <a:spcAft>
                <a:spcPts val="600"/>
              </a:spcAft>
              <a:buFont typeface="Arial" panose="020B0604020202020204" pitchFamily="34" charset="0"/>
              <a:buChar char="+"/>
              <a:defRPr sz="1100" i="1"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AU">
                <a:solidFill>
                  <a:schemeClr val="bg1"/>
                </a:solidFill>
              </a:rPr>
              <a:t>Living guidelines approach</a:t>
            </a:r>
          </a:p>
          <a:p>
            <a:r>
              <a:rPr lang="en-AU">
                <a:solidFill>
                  <a:schemeClr val="bg1"/>
                </a:solidFill>
              </a:rPr>
              <a:t>New guideline questions?</a:t>
            </a:r>
          </a:p>
          <a:p>
            <a:r>
              <a:rPr lang="en-AU">
                <a:solidFill>
                  <a:schemeClr val="bg1"/>
                </a:solidFill>
              </a:rPr>
              <a:t>Connecting with WHO</a:t>
            </a:r>
          </a:p>
          <a:p>
            <a:endParaRPr lang="en-AU" dirty="0"/>
          </a:p>
        </p:txBody>
      </p:sp>
      <p:sp>
        <p:nvSpPr>
          <p:cNvPr id="53" name="Text Placeholder 7">
            <a:extLst>
              <a:ext uri="{FF2B5EF4-FFF2-40B4-BE49-F238E27FC236}">
                <a16:creationId xmlns:a16="http://schemas.microsoft.com/office/drawing/2014/main" id="{9FEAE4DB-C81C-0244-9B62-BBA94BB99944}"/>
              </a:ext>
            </a:extLst>
          </p:cNvPr>
          <p:cNvSpPr>
            <a:spLocks noGrp="1"/>
          </p:cNvSpPr>
          <p:nvPr>
            <p:ph type="body" sz="quarter" idx="17"/>
          </p:nvPr>
        </p:nvSpPr>
        <p:spPr>
          <a:xfrm>
            <a:off x="2844800" y="2762474"/>
            <a:ext cx="2032000" cy="594361"/>
          </a:xfrm>
        </p:spPr>
        <p:txBody>
          <a:bodyPr/>
          <a:lstStyle/>
          <a:p>
            <a:r>
              <a:rPr lang="en-AU" sz="1700" b="1" dirty="0">
                <a:solidFill>
                  <a:srgbClr val="1F7CB9"/>
                </a:solidFill>
              </a:rPr>
              <a:t>Dissemination</a:t>
            </a:r>
          </a:p>
        </p:txBody>
      </p:sp>
      <p:sp>
        <p:nvSpPr>
          <p:cNvPr id="54" name="Text Placeholder 9">
            <a:extLst>
              <a:ext uri="{FF2B5EF4-FFF2-40B4-BE49-F238E27FC236}">
                <a16:creationId xmlns:a16="http://schemas.microsoft.com/office/drawing/2014/main" id="{DE6FEEB1-CBF6-F64B-8229-F4A7F7FFCF09}"/>
              </a:ext>
            </a:extLst>
          </p:cNvPr>
          <p:cNvSpPr txBox="1">
            <a:spLocks/>
          </p:cNvSpPr>
          <p:nvPr/>
        </p:nvSpPr>
        <p:spPr>
          <a:xfrm>
            <a:off x="5095373" y="2762474"/>
            <a:ext cx="2029603" cy="952277"/>
          </a:xfrm>
          <a:prstGeom prst="rect">
            <a:avLst/>
          </a:prstGeom>
        </p:spPr>
        <p:txBody>
          <a:bodyPr vert="horz" lIns="0" tIns="0" rIns="0" bIns="0" rtlCol="0">
            <a:noAutofit/>
          </a:bodyPr>
          <a:lstStyle>
            <a:lvl1pPr marL="0" indent="0" algn="l" defTabSz="914400" rtl="0" eaLnBrk="1" latinLnBrk="0" hangingPunct="1">
              <a:lnSpc>
                <a:spcPct val="95000"/>
              </a:lnSpc>
              <a:spcBef>
                <a:spcPts val="600"/>
              </a:spcBef>
              <a:spcAft>
                <a:spcPts val="0"/>
              </a:spcAft>
              <a:buFont typeface="Calibri" panose="020F0502020204030204" pitchFamily="34" charset="0"/>
              <a:buChar char="​"/>
              <a:defRPr sz="1800" i="0" kern="1200">
                <a:solidFill>
                  <a:schemeClr val="tx1"/>
                </a:solidFill>
                <a:latin typeface="+mj-lt"/>
                <a:ea typeface="+mn-ea"/>
                <a:cs typeface="+mn-cs"/>
              </a:defRPr>
            </a:lvl1pPr>
            <a:lvl2pPr marL="0" indent="0" algn="l" defTabSz="914400" rtl="0" eaLnBrk="1" latinLnBrk="0" hangingPunct="1">
              <a:lnSpc>
                <a:spcPct val="85000"/>
              </a:lnSpc>
              <a:spcBef>
                <a:spcPts val="600"/>
              </a:spcBef>
              <a:spcAft>
                <a:spcPts val="0"/>
              </a:spcAft>
              <a:buFont typeface="Calibri" panose="020F0502020204030204" pitchFamily="34" charset="0"/>
              <a:buChar char="​"/>
              <a:defRPr sz="1200" i="1" kern="1200">
                <a:solidFill>
                  <a:schemeClr val="tx1"/>
                </a:solidFill>
                <a:latin typeface="+mn-lt"/>
                <a:ea typeface="+mn-ea"/>
                <a:cs typeface="+mn-cs"/>
              </a:defRPr>
            </a:lvl2pPr>
            <a:lvl3pPr marL="0" indent="0" algn="l" defTabSz="914400" rtl="0" eaLnBrk="1" latinLnBrk="0" hangingPunct="1">
              <a:lnSpc>
                <a:spcPct val="100000"/>
              </a:lnSpc>
              <a:spcBef>
                <a:spcPts val="600"/>
              </a:spcBef>
              <a:spcAft>
                <a:spcPts val="0"/>
              </a:spcAft>
              <a:buFont typeface="Calibri" panose="020F0502020204030204" pitchFamily="34" charset="0"/>
              <a:buChar char="​"/>
              <a:defRPr sz="1200" kern="1200">
                <a:solidFill>
                  <a:schemeClr val="bg1">
                    <a:lumMod val="75000"/>
                  </a:schemeClr>
                </a:solidFill>
                <a:latin typeface="+mj-lt"/>
                <a:ea typeface="+mn-ea"/>
                <a:cs typeface="+mn-cs"/>
              </a:defRPr>
            </a:lvl3pPr>
            <a:lvl4pPr marL="0" indent="0" algn="l" defTabSz="914400" rtl="0" eaLnBrk="1" latinLnBrk="0" hangingPunct="1">
              <a:lnSpc>
                <a:spcPct val="100000"/>
              </a:lnSpc>
              <a:spcBef>
                <a:spcPts val="600"/>
              </a:spcBef>
              <a:spcAft>
                <a:spcPts val="0"/>
              </a:spcAft>
              <a:buFont typeface="Calibri" panose="020F0502020204030204" pitchFamily="34" charset="0"/>
              <a:buChar char="​"/>
              <a:defRPr sz="1200" i="1" kern="1200">
                <a:solidFill>
                  <a:schemeClr val="bg1">
                    <a:lumMod val="75000"/>
                  </a:schemeClr>
                </a:solidFill>
                <a:latin typeface="+mn-lt"/>
                <a:ea typeface="+mn-ea"/>
                <a:cs typeface="+mn-cs"/>
              </a:defRPr>
            </a:lvl4pPr>
            <a:lvl5pPr marL="0" indent="0" algn="l" defTabSz="914400" rtl="0" eaLnBrk="1" latinLnBrk="0" hangingPunct="1">
              <a:lnSpc>
                <a:spcPct val="100000"/>
              </a:lnSpc>
              <a:spcBef>
                <a:spcPts val="600"/>
              </a:spcBef>
              <a:spcAft>
                <a:spcPts val="0"/>
              </a:spcAft>
              <a:buFont typeface="Calibri" panose="020F0502020204030204" pitchFamily="34" charset="0"/>
              <a:buChar char="​"/>
              <a:defRPr sz="1200" kern="1200">
                <a:solidFill>
                  <a:schemeClr val="bg1">
                    <a:lumMod val="75000"/>
                  </a:schemeClr>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AU" sz="1700" b="1" dirty="0">
                <a:solidFill>
                  <a:srgbClr val="1F7CB9"/>
                </a:solidFill>
              </a:rPr>
              <a:t>Applicability </a:t>
            </a:r>
          </a:p>
          <a:p>
            <a:r>
              <a:rPr lang="en-AU" sz="1700" b="1" dirty="0">
                <a:solidFill>
                  <a:srgbClr val="1F7CB9"/>
                </a:solidFill>
              </a:rPr>
              <a:t>issues</a:t>
            </a:r>
          </a:p>
        </p:txBody>
      </p:sp>
      <p:sp>
        <p:nvSpPr>
          <p:cNvPr id="55" name="Text Placeholder 10">
            <a:extLst>
              <a:ext uri="{FF2B5EF4-FFF2-40B4-BE49-F238E27FC236}">
                <a16:creationId xmlns:a16="http://schemas.microsoft.com/office/drawing/2014/main" id="{E7D2B00D-01A4-644B-9F3A-8D14EAD52ED6}"/>
              </a:ext>
            </a:extLst>
          </p:cNvPr>
          <p:cNvSpPr txBox="1">
            <a:spLocks/>
          </p:cNvSpPr>
          <p:nvPr/>
        </p:nvSpPr>
        <p:spPr>
          <a:xfrm>
            <a:off x="7312803" y="2762474"/>
            <a:ext cx="2032000" cy="594361"/>
          </a:xfrm>
          <a:prstGeom prst="rect">
            <a:avLst/>
          </a:prstGeom>
        </p:spPr>
        <p:txBody>
          <a:bodyPr vert="horz" lIns="0" tIns="0" rIns="0" bIns="0" rtlCol="0">
            <a:noAutofit/>
          </a:bodyPr>
          <a:lstStyle>
            <a:lvl1pPr marL="0" indent="0" algn="l" defTabSz="914400" rtl="0" eaLnBrk="1" latinLnBrk="0" hangingPunct="1">
              <a:lnSpc>
                <a:spcPct val="95000"/>
              </a:lnSpc>
              <a:spcBef>
                <a:spcPts val="600"/>
              </a:spcBef>
              <a:spcAft>
                <a:spcPts val="0"/>
              </a:spcAft>
              <a:buFont typeface="Calibri" panose="020F0502020204030204" pitchFamily="34" charset="0"/>
              <a:buChar char="​"/>
              <a:defRPr sz="1800" i="0" kern="1200">
                <a:solidFill>
                  <a:schemeClr val="tx1"/>
                </a:solidFill>
                <a:latin typeface="+mj-lt"/>
                <a:ea typeface="+mn-ea"/>
                <a:cs typeface="+mn-cs"/>
              </a:defRPr>
            </a:lvl1pPr>
            <a:lvl2pPr marL="0" indent="0" algn="l" defTabSz="914400" rtl="0" eaLnBrk="1" latinLnBrk="0" hangingPunct="1">
              <a:lnSpc>
                <a:spcPct val="85000"/>
              </a:lnSpc>
              <a:spcBef>
                <a:spcPts val="600"/>
              </a:spcBef>
              <a:spcAft>
                <a:spcPts val="0"/>
              </a:spcAft>
              <a:buFont typeface="Calibri" panose="020F0502020204030204" pitchFamily="34" charset="0"/>
              <a:buChar char="​"/>
              <a:defRPr sz="1200" i="1" kern="1200">
                <a:solidFill>
                  <a:schemeClr val="tx1"/>
                </a:solidFill>
                <a:latin typeface="+mn-lt"/>
                <a:ea typeface="+mn-ea"/>
                <a:cs typeface="+mn-cs"/>
              </a:defRPr>
            </a:lvl2pPr>
            <a:lvl3pPr marL="0" indent="0" algn="l" defTabSz="914400" rtl="0" eaLnBrk="1" latinLnBrk="0" hangingPunct="1">
              <a:lnSpc>
                <a:spcPct val="100000"/>
              </a:lnSpc>
              <a:spcBef>
                <a:spcPts val="600"/>
              </a:spcBef>
              <a:spcAft>
                <a:spcPts val="0"/>
              </a:spcAft>
              <a:buFont typeface="Calibri" panose="020F0502020204030204" pitchFamily="34" charset="0"/>
              <a:buChar char="​"/>
              <a:defRPr sz="1200" kern="1200">
                <a:solidFill>
                  <a:schemeClr val="bg1">
                    <a:lumMod val="75000"/>
                  </a:schemeClr>
                </a:solidFill>
                <a:latin typeface="+mj-lt"/>
                <a:ea typeface="+mn-ea"/>
                <a:cs typeface="+mn-cs"/>
              </a:defRPr>
            </a:lvl3pPr>
            <a:lvl4pPr marL="0" indent="0" algn="l" defTabSz="914400" rtl="0" eaLnBrk="1" latinLnBrk="0" hangingPunct="1">
              <a:lnSpc>
                <a:spcPct val="100000"/>
              </a:lnSpc>
              <a:spcBef>
                <a:spcPts val="600"/>
              </a:spcBef>
              <a:spcAft>
                <a:spcPts val="0"/>
              </a:spcAft>
              <a:buFont typeface="Calibri" panose="020F0502020204030204" pitchFamily="34" charset="0"/>
              <a:buChar char="​"/>
              <a:defRPr sz="1200" i="1" kern="1200">
                <a:solidFill>
                  <a:schemeClr val="bg1">
                    <a:lumMod val="75000"/>
                  </a:schemeClr>
                </a:solidFill>
                <a:latin typeface="+mn-lt"/>
                <a:ea typeface="+mn-ea"/>
                <a:cs typeface="+mn-cs"/>
              </a:defRPr>
            </a:lvl4pPr>
            <a:lvl5pPr marL="0" indent="0" algn="l" defTabSz="914400" rtl="0" eaLnBrk="1" latinLnBrk="0" hangingPunct="1">
              <a:lnSpc>
                <a:spcPct val="100000"/>
              </a:lnSpc>
              <a:spcBef>
                <a:spcPts val="600"/>
              </a:spcBef>
              <a:spcAft>
                <a:spcPts val="0"/>
              </a:spcAft>
              <a:buFont typeface="Calibri" panose="020F0502020204030204" pitchFamily="34" charset="0"/>
              <a:buChar char="​"/>
              <a:defRPr sz="1200" kern="1200">
                <a:solidFill>
                  <a:schemeClr val="bg1">
                    <a:lumMod val="75000"/>
                  </a:schemeClr>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AU" sz="1700" b="1" dirty="0">
                <a:solidFill>
                  <a:srgbClr val="1F7CB9"/>
                </a:solidFill>
              </a:rPr>
              <a:t>Monitoring and evaluation</a:t>
            </a:r>
          </a:p>
        </p:txBody>
      </p:sp>
      <p:sp>
        <p:nvSpPr>
          <p:cNvPr id="56" name="Text Placeholder 11">
            <a:extLst>
              <a:ext uri="{FF2B5EF4-FFF2-40B4-BE49-F238E27FC236}">
                <a16:creationId xmlns:a16="http://schemas.microsoft.com/office/drawing/2014/main" id="{F3A4BAE2-7B36-9844-AC4E-CB267565B503}"/>
              </a:ext>
            </a:extLst>
          </p:cNvPr>
          <p:cNvSpPr txBox="1">
            <a:spLocks/>
          </p:cNvSpPr>
          <p:nvPr/>
        </p:nvSpPr>
        <p:spPr>
          <a:xfrm>
            <a:off x="9547225" y="2762475"/>
            <a:ext cx="2032000" cy="520348"/>
          </a:xfrm>
          <a:prstGeom prst="rect">
            <a:avLst/>
          </a:prstGeom>
        </p:spPr>
        <p:txBody>
          <a:bodyPr vert="horz" lIns="0" tIns="0" rIns="0" bIns="0" rtlCol="0">
            <a:noAutofit/>
          </a:bodyPr>
          <a:lstStyle>
            <a:lvl1pPr marL="0" indent="0" algn="l" defTabSz="914400" rtl="0" eaLnBrk="1" latinLnBrk="0" hangingPunct="1">
              <a:lnSpc>
                <a:spcPct val="95000"/>
              </a:lnSpc>
              <a:spcBef>
                <a:spcPts val="600"/>
              </a:spcBef>
              <a:spcAft>
                <a:spcPts val="0"/>
              </a:spcAft>
              <a:buFont typeface="Calibri" panose="020F0502020204030204" pitchFamily="34" charset="0"/>
              <a:buChar char="​"/>
              <a:defRPr sz="1800" i="0" kern="1200">
                <a:solidFill>
                  <a:schemeClr val="tx1"/>
                </a:solidFill>
                <a:latin typeface="+mj-lt"/>
                <a:ea typeface="+mn-ea"/>
                <a:cs typeface="+mn-cs"/>
              </a:defRPr>
            </a:lvl1pPr>
            <a:lvl2pPr marL="0" indent="0" algn="l" defTabSz="914400" rtl="0" eaLnBrk="1" latinLnBrk="0" hangingPunct="1">
              <a:lnSpc>
                <a:spcPct val="85000"/>
              </a:lnSpc>
              <a:spcBef>
                <a:spcPts val="600"/>
              </a:spcBef>
              <a:spcAft>
                <a:spcPts val="0"/>
              </a:spcAft>
              <a:buFont typeface="Calibri" panose="020F0502020204030204" pitchFamily="34" charset="0"/>
              <a:buChar char="​"/>
              <a:defRPr sz="1200" i="1" kern="1200">
                <a:solidFill>
                  <a:schemeClr val="tx1"/>
                </a:solidFill>
                <a:latin typeface="+mn-lt"/>
                <a:ea typeface="+mn-ea"/>
                <a:cs typeface="+mn-cs"/>
              </a:defRPr>
            </a:lvl2pPr>
            <a:lvl3pPr marL="0" indent="0" algn="l" defTabSz="914400" rtl="0" eaLnBrk="1" latinLnBrk="0" hangingPunct="1">
              <a:lnSpc>
                <a:spcPct val="100000"/>
              </a:lnSpc>
              <a:spcBef>
                <a:spcPts val="600"/>
              </a:spcBef>
              <a:spcAft>
                <a:spcPts val="0"/>
              </a:spcAft>
              <a:buFont typeface="Calibri" panose="020F0502020204030204" pitchFamily="34" charset="0"/>
              <a:buChar char="​"/>
              <a:defRPr sz="1200" kern="1200">
                <a:solidFill>
                  <a:schemeClr val="bg1">
                    <a:lumMod val="75000"/>
                  </a:schemeClr>
                </a:solidFill>
                <a:latin typeface="+mj-lt"/>
                <a:ea typeface="+mn-ea"/>
                <a:cs typeface="+mn-cs"/>
              </a:defRPr>
            </a:lvl3pPr>
            <a:lvl4pPr marL="0" indent="0" algn="l" defTabSz="914400" rtl="0" eaLnBrk="1" latinLnBrk="0" hangingPunct="1">
              <a:lnSpc>
                <a:spcPct val="100000"/>
              </a:lnSpc>
              <a:spcBef>
                <a:spcPts val="600"/>
              </a:spcBef>
              <a:spcAft>
                <a:spcPts val="0"/>
              </a:spcAft>
              <a:buFont typeface="Calibri" panose="020F0502020204030204" pitchFamily="34" charset="0"/>
              <a:buChar char="​"/>
              <a:defRPr sz="1200" i="1" kern="1200">
                <a:solidFill>
                  <a:schemeClr val="bg1">
                    <a:lumMod val="75000"/>
                  </a:schemeClr>
                </a:solidFill>
                <a:latin typeface="+mn-lt"/>
                <a:ea typeface="+mn-ea"/>
                <a:cs typeface="+mn-cs"/>
              </a:defRPr>
            </a:lvl4pPr>
            <a:lvl5pPr marL="0" indent="0" algn="l" defTabSz="914400" rtl="0" eaLnBrk="1" latinLnBrk="0" hangingPunct="1">
              <a:lnSpc>
                <a:spcPct val="100000"/>
              </a:lnSpc>
              <a:spcBef>
                <a:spcPts val="600"/>
              </a:spcBef>
              <a:spcAft>
                <a:spcPts val="0"/>
              </a:spcAft>
              <a:buFont typeface="Calibri" panose="020F0502020204030204" pitchFamily="34" charset="0"/>
              <a:buChar char="​"/>
              <a:defRPr sz="1200" kern="1200">
                <a:solidFill>
                  <a:schemeClr val="bg1">
                    <a:lumMod val="75000"/>
                  </a:schemeClr>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AU" sz="1700" b="1" dirty="0">
                <a:solidFill>
                  <a:srgbClr val="1F7CB9"/>
                </a:solidFill>
              </a:rPr>
              <a:t>Updating the guideline</a:t>
            </a:r>
          </a:p>
        </p:txBody>
      </p:sp>
      <p:sp>
        <p:nvSpPr>
          <p:cNvPr id="57" name="Text Placeholder 12">
            <a:extLst>
              <a:ext uri="{FF2B5EF4-FFF2-40B4-BE49-F238E27FC236}">
                <a16:creationId xmlns:a16="http://schemas.microsoft.com/office/drawing/2014/main" id="{B917CDAC-A8C3-2141-90B7-01EFDD405437}"/>
              </a:ext>
            </a:extLst>
          </p:cNvPr>
          <p:cNvSpPr txBox="1">
            <a:spLocks/>
          </p:cNvSpPr>
          <p:nvPr/>
        </p:nvSpPr>
        <p:spPr>
          <a:xfrm>
            <a:off x="2847197" y="1712144"/>
            <a:ext cx="2029603" cy="794660"/>
          </a:xfrm>
          <a:prstGeom prst="rect">
            <a:avLst/>
          </a:prstGeom>
        </p:spPr>
        <p:txBody>
          <a:bodyPr vert="horz" lIns="0" tIns="0" rIns="0" bIns="0" rtlCol="0" anchor="b">
            <a:noAutofit/>
          </a:bodyPr>
          <a:lstStyle>
            <a:lvl1pPr marL="0" indent="0" algn="l" defTabSz="914400" rtl="0" eaLnBrk="1" latinLnBrk="0" hangingPunct="1">
              <a:lnSpc>
                <a:spcPct val="95000"/>
              </a:lnSpc>
              <a:spcBef>
                <a:spcPts val="0"/>
              </a:spcBef>
              <a:spcAft>
                <a:spcPts val="0"/>
              </a:spcAft>
              <a:buFont typeface="Calibri" panose="020F0502020204030204" pitchFamily="34" charset="0"/>
              <a:buNone/>
              <a:defRPr sz="5400" b="1" i="0" kern="1200" spc="-300">
                <a:solidFill>
                  <a:schemeClr val="tx1"/>
                </a:solidFill>
                <a:latin typeface="Arial Narrow" panose="020B0606020202030204" pitchFamily="34" charset="0"/>
                <a:ea typeface="+mn-ea"/>
                <a:cs typeface="+mn-cs"/>
              </a:defRPr>
            </a:lvl1pPr>
            <a:lvl2pPr marL="457200" indent="0" algn="l" defTabSz="914400" rtl="0" eaLnBrk="1" latinLnBrk="0" hangingPunct="1">
              <a:lnSpc>
                <a:spcPct val="100000"/>
              </a:lnSpc>
              <a:spcBef>
                <a:spcPts val="0"/>
              </a:spcBef>
              <a:spcAft>
                <a:spcPts val="600"/>
              </a:spcAft>
              <a:buFont typeface="Calibri" panose="020F0502020204030204" pitchFamily="34" charset="0"/>
              <a:buNone/>
              <a:defRPr sz="2000" b="1" i="1" kern="1200">
                <a:solidFill>
                  <a:schemeClr val="tx2"/>
                </a:solidFill>
                <a:latin typeface="+mn-lt"/>
                <a:ea typeface="+mn-ea"/>
                <a:cs typeface="+mn-cs"/>
              </a:defRPr>
            </a:lvl2pPr>
            <a:lvl3pPr marL="914400" indent="0" algn="l" defTabSz="914400" rtl="0" eaLnBrk="1" latinLnBrk="0" hangingPunct="1">
              <a:lnSpc>
                <a:spcPct val="120000"/>
              </a:lnSpc>
              <a:spcBef>
                <a:spcPts val="600"/>
              </a:spcBef>
              <a:spcAft>
                <a:spcPts val="600"/>
              </a:spcAft>
              <a:buFont typeface="Calibri" panose="020F0502020204030204" pitchFamily="34" charset="0"/>
              <a:buNone/>
              <a:defRPr sz="1800" b="1" kern="1200">
                <a:solidFill>
                  <a:schemeClr val="tx2"/>
                </a:solidFill>
                <a:latin typeface="+mj-lt"/>
                <a:ea typeface="+mn-ea"/>
                <a:cs typeface="+mn-cs"/>
              </a:defRPr>
            </a:lvl3pPr>
            <a:lvl4pPr marL="1371600" indent="0" algn="l" defTabSz="914400" rtl="0" eaLnBrk="1" latinLnBrk="0" hangingPunct="1">
              <a:lnSpc>
                <a:spcPct val="110000"/>
              </a:lnSpc>
              <a:spcBef>
                <a:spcPts val="0"/>
              </a:spcBef>
              <a:buFont typeface="Calibri" panose="020F0502020204030204" pitchFamily="34" charset="0"/>
              <a:buNone/>
              <a:defRPr sz="1600" b="1" i="1" kern="1200">
                <a:solidFill>
                  <a:schemeClr val="accent2"/>
                </a:solidFill>
                <a:latin typeface="+mn-lt"/>
                <a:ea typeface="+mn-ea"/>
                <a:cs typeface="+mn-cs"/>
              </a:defRPr>
            </a:lvl4pPr>
            <a:lvl5pPr marL="1828800" indent="0" algn="l" defTabSz="914400" rtl="0" eaLnBrk="1" latinLnBrk="0" hangingPunct="1">
              <a:lnSpc>
                <a:spcPct val="150000"/>
              </a:lnSpc>
              <a:spcBef>
                <a:spcPts val="0"/>
              </a:spcBef>
              <a:buFont typeface="Calibri" panose="020F0502020204030204" pitchFamily="34" charset="0"/>
              <a:buNone/>
              <a:defRPr sz="1600" b="1" kern="1200">
                <a:solidFill>
                  <a:schemeClr val="tx2"/>
                </a:solidFill>
                <a:latin typeface="+mj-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r>
              <a:rPr lang="en-AU" dirty="0">
                <a:solidFill>
                  <a:srgbClr val="1F7CB9"/>
                </a:solidFill>
              </a:rPr>
              <a:t>05</a:t>
            </a:r>
          </a:p>
        </p:txBody>
      </p:sp>
      <p:sp>
        <p:nvSpPr>
          <p:cNvPr id="58" name="Text Placeholder 13">
            <a:extLst>
              <a:ext uri="{FF2B5EF4-FFF2-40B4-BE49-F238E27FC236}">
                <a16:creationId xmlns:a16="http://schemas.microsoft.com/office/drawing/2014/main" id="{0DB8D6B1-998C-414A-9DFE-F0A735BB9D7D}"/>
              </a:ext>
            </a:extLst>
          </p:cNvPr>
          <p:cNvSpPr txBox="1">
            <a:spLocks/>
          </p:cNvSpPr>
          <p:nvPr/>
        </p:nvSpPr>
        <p:spPr>
          <a:xfrm>
            <a:off x="5080000" y="1712144"/>
            <a:ext cx="2029603" cy="794660"/>
          </a:xfrm>
          <a:prstGeom prst="rect">
            <a:avLst/>
          </a:prstGeom>
        </p:spPr>
        <p:txBody>
          <a:bodyPr vert="horz" lIns="0" tIns="0" rIns="0" bIns="0" rtlCol="0" anchor="b">
            <a:noAutofit/>
          </a:bodyPr>
          <a:lstStyle>
            <a:lvl1pPr marL="0" indent="0" algn="l" defTabSz="914400" rtl="0" eaLnBrk="1" latinLnBrk="0" hangingPunct="1">
              <a:lnSpc>
                <a:spcPct val="95000"/>
              </a:lnSpc>
              <a:spcBef>
                <a:spcPts val="0"/>
              </a:spcBef>
              <a:spcAft>
                <a:spcPts val="0"/>
              </a:spcAft>
              <a:buFont typeface="Calibri" panose="020F0502020204030204" pitchFamily="34" charset="0"/>
              <a:buNone/>
              <a:defRPr sz="5400" b="1" i="0" kern="1200" spc="-300">
                <a:solidFill>
                  <a:schemeClr val="tx1"/>
                </a:solidFill>
                <a:latin typeface="Arial Narrow" panose="020B0606020202030204" pitchFamily="34" charset="0"/>
                <a:ea typeface="+mn-ea"/>
                <a:cs typeface="+mn-cs"/>
              </a:defRPr>
            </a:lvl1pPr>
            <a:lvl2pPr marL="457200" indent="0" algn="l" defTabSz="914400" rtl="0" eaLnBrk="1" latinLnBrk="0" hangingPunct="1">
              <a:lnSpc>
                <a:spcPct val="100000"/>
              </a:lnSpc>
              <a:spcBef>
                <a:spcPts val="0"/>
              </a:spcBef>
              <a:spcAft>
                <a:spcPts val="600"/>
              </a:spcAft>
              <a:buFont typeface="Calibri" panose="020F0502020204030204" pitchFamily="34" charset="0"/>
              <a:buNone/>
              <a:defRPr sz="2000" b="1" i="1" kern="1200">
                <a:solidFill>
                  <a:schemeClr val="tx2"/>
                </a:solidFill>
                <a:latin typeface="+mn-lt"/>
                <a:ea typeface="+mn-ea"/>
                <a:cs typeface="+mn-cs"/>
              </a:defRPr>
            </a:lvl2pPr>
            <a:lvl3pPr marL="914400" indent="0" algn="l" defTabSz="914400" rtl="0" eaLnBrk="1" latinLnBrk="0" hangingPunct="1">
              <a:lnSpc>
                <a:spcPct val="120000"/>
              </a:lnSpc>
              <a:spcBef>
                <a:spcPts val="600"/>
              </a:spcBef>
              <a:spcAft>
                <a:spcPts val="600"/>
              </a:spcAft>
              <a:buFont typeface="Calibri" panose="020F0502020204030204" pitchFamily="34" charset="0"/>
              <a:buNone/>
              <a:defRPr sz="1800" b="1" kern="1200">
                <a:solidFill>
                  <a:schemeClr val="tx2"/>
                </a:solidFill>
                <a:latin typeface="+mj-lt"/>
                <a:ea typeface="+mn-ea"/>
                <a:cs typeface="+mn-cs"/>
              </a:defRPr>
            </a:lvl3pPr>
            <a:lvl4pPr marL="1371600" indent="0" algn="l" defTabSz="914400" rtl="0" eaLnBrk="1" latinLnBrk="0" hangingPunct="1">
              <a:lnSpc>
                <a:spcPct val="110000"/>
              </a:lnSpc>
              <a:spcBef>
                <a:spcPts val="0"/>
              </a:spcBef>
              <a:buFont typeface="Calibri" panose="020F0502020204030204" pitchFamily="34" charset="0"/>
              <a:buNone/>
              <a:defRPr sz="1600" b="1" i="1" kern="1200">
                <a:solidFill>
                  <a:schemeClr val="accent2"/>
                </a:solidFill>
                <a:latin typeface="+mn-lt"/>
                <a:ea typeface="+mn-ea"/>
                <a:cs typeface="+mn-cs"/>
              </a:defRPr>
            </a:lvl4pPr>
            <a:lvl5pPr marL="1828800" indent="0" algn="l" defTabSz="914400" rtl="0" eaLnBrk="1" latinLnBrk="0" hangingPunct="1">
              <a:lnSpc>
                <a:spcPct val="150000"/>
              </a:lnSpc>
              <a:spcBef>
                <a:spcPts val="0"/>
              </a:spcBef>
              <a:buFont typeface="Calibri" panose="020F0502020204030204" pitchFamily="34" charset="0"/>
              <a:buNone/>
              <a:defRPr sz="1600" b="1" kern="1200">
                <a:solidFill>
                  <a:schemeClr val="tx2"/>
                </a:solidFill>
                <a:latin typeface="+mj-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r>
              <a:rPr lang="en-AU" dirty="0">
                <a:solidFill>
                  <a:srgbClr val="1F7CB9"/>
                </a:solidFill>
              </a:rPr>
              <a:t>06</a:t>
            </a:r>
          </a:p>
        </p:txBody>
      </p:sp>
      <p:sp>
        <p:nvSpPr>
          <p:cNvPr id="59" name="Text Placeholder 14">
            <a:extLst>
              <a:ext uri="{FF2B5EF4-FFF2-40B4-BE49-F238E27FC236}">
                <a16:creationId xmlns:a16="http://schemas.microsoft.com/office/drawing/2014/main" id="{1AC05EFC-7E7A-C24F-B3F4-6456FBBF4784}"/>
              </a:ext>
            </a:extLst>
          </p:cNvPr>
          <p:cNvSpPr txBox="1">
            <a:spLocks/>
          </p:cNvSpPr>
          <p:nvPr/>
        </p:nvSpPr>
        <p:spPr>
          <a:xfrm>
            <a:off x="7315200" y="1712144"/>
            <a:ext cx="2029603" cy="794660"/>
          </a:xfrm>
          <a:prstGeom prst="rect">
            <a:avLst/>
          </a:prstGeom>
        </p:spPr>
        <p:txBody>
          <a:bodyPr vert="horz" lIns="0" tIns="0" rIns="0" bIns="0" rtlCol="0" anchor="b">
            <a:noAutofit/>
          </a:bodyPr>
          <a:lstStyle>
            <a:lvl1pPr marL="0" indent="0" algn="l" defTabSz="914400" rtl="0" eaLnBrk="1" latinLnBrk="0" hangingPunct="1">
              <a:lnSpc>
                <a:spcPct val="95000"/>
              </a:lnSpc>
              <a:spcBef>
                <a:spcPts val="0"/>
              </a:spcBef>
              <a:spcAft>
                <a:spcPts val="0"/>
              </a:spcAft>
              <a:buFont typeface="Calibri" panose="020F0502020204030204" pitchFamily="34" charset="0"/>
              <a:buNone/>
              <a:defRPr sz="5400" b="1" i="0" kern="1200" spc="-300">
                <a:solidFill>
                  <a:schemeClr val="tx1"/>
                </a:solidFill>
                <a:latin typeface="Arial Narrow" panose="020B0606020202030204" pitchFamily="34" charset="0"/>
                <a:ea typeface="+mn-ea"/>
                <a:cs typeface="+mn-cs"/>
              </a:defRPr>
            </a:lvl1pPr>
            <a:lvl2pPr marL="457200" indent="0" algn="l" defTabSz="914400" rtl="0" eaLnBrk="1" latinLnBrk="0" hangingPunct="1">
              <a:lnSpc>
                <a:spcPct val="100000"/>
              </a:lnSpc>
              <a:spcBef>
                <a:spcPts val="0"/>
              </a:spcBef>
              <a:spcAft>
                <a:spcPts val="600"/>
              </a:spcAft>
              <a:buFont typeface="Calibri" panose="020F0502020204030204" pitchFamily="34" charset="0"/>
              <a:buNone/>
              <a:defRPr sz="2000" b="1" i="1" kern="1200">
                <a:solidFill>
                  <a:schemeClr val="tx2"/>
                </a:solidFill>
                <a:latin typeface="+mn-lt"/>
                <a:ea typeface="+mn-ea"/>
                <a:cs typeface="+mn-cs"/>
              </a:defRPr>
            </a:lvl2pPr>
            <a:lvl3pPr marL="914400" indent="0" algn="l" defTabSz="914400" rtl="0" eaLnBrk="1" latinLnBrk="0" hangingPunct="1">
              <a:lnSpc>
                <a:spcPct val="120000"/>
              </a:lnSpc>
              <a:spcBef>
                <a:spcPts val="600"/>
              </a:spcBef>
              <a:spcAft>
                <a:spcPts val="600"/>
              </a:spcAft>
              <a:buFont typeface="Calibri" panose="020F0502020204030204" pitchFamily="34" charset="0"/>
              <a:buNone/>
              <a:defRPr sz="1800" b="1" kern="1200">
                <a:solidFill>
                  <a:schemeClr val="tx2"/>
                </a:solidFill>
                <a:latin typeface="+mj-lt"/>
                <a:ea typeface="+mn-ea"/>
                <a:cs typeface="+mn-cs"/>
              </a:defRPr>
            </a:lvl3pPr>
            <a:lvl4pPr marL="1371600" indent="0" algn="l" defTabSz="914400" rtl="0" eaLnBrk="1" latinLnBrk="0" hangingPunct="1">
              <a:lnSpc>
                <a:spcPct val="110000"/>
              </a:lnSpc>
              <a:spcBef>
                <a:spcPts val="0"/>
              </a:spcBef>
              <a:buFont typeface="Calibri" panose="020F0502020204030204" pitchFamily="34" charset="0"/>
              <a:buNone/>
              <a:defRPr sz="1600" b="1" i="1" kern="1200">
                <a:solidFill>
                  <a:schemeClr val="accent2"/>
                </a:solidFill>
                <a:latin typeface="+mn-lt"/>
                <a:ea typeface="+mn-ea"/>
                <a:cs typeface="+mn-cs"/>
              </a:defRPr>
            </a:lvl4pPr>
            <a:lvl5pPr marL="1828800" indent="0" algn="l" defTabSz="914400" rtl="0" eaLnBrk="1" latinLnBrk="0" hangingPunct="1">
              <a:lnSpc>
                <a:spcPct val="150000"/>
              </a:lnSpc>
              <a:spcBef>
                <a:spcPts val="0"/>
              </a:spcBef>
              <a:buFont typeface="Calibri" panose="020F0502020204030204" pitchFamily="34" charset="0"/>
              <a:buNone/>
              <a:defRPr sz="1600" b="1" kern="1200">
                <a:solidFill>
                  <a:schemeClr val="tx2"/>
                </a:solidFill>
                <a:latin typeface="+mj-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r>
              <a:rPr lang="en-AU" dirty="0">
                <a:solidFill>
                  <a:srgbClr val="1F7CB9"/>
                </a:solidFill>
              </a:rPr>
              <a:t>07</a:t>
            </a:r>
          </a:p>
        </p:txBody>
      </p:sp>
      <p:sp>
        <p:nvSpPr>
          <p:cNvPr id="60" name="Text Placeholder 15">
            <a:extLst>
              <a:ext uri="{FF2B5EF4-FFF2-40B4-BE49-F238E27FC236}">
                <a16:creationId xmlns:a16="http://schemas.microsoft.com/office/drawing/2014/main" id="{DCCB5FC3-AA9A-F444-B512-3591094E172E}"/>
              </a:ext>
            </a:extLst>
          </p:cNvPr>
          <p:cNvSpPr txBox="1">
            <a:spLocks/>
          </p:cNvSpPr>
          <p:nvPr/>
        </p:nvSpPr>
        <p:spPr>
          <a:xfrm>
            <a:off x="9558216" y="1712144"/>
            <a:ext cx="2029603" cy="794660"/>
          </a:xfrm>
          <a:prstGeom prst="rect">
            <a:avLst/>
          </a:prstGeom>
        </p:spPr>
        <p:txBody>
          <a:bodyPr vert="horz" lIns="0" tIns="0" rIns="0" bIns="0" rtlCol="0" anchor="b">
            <a:noAutofit/>
          </a:bodyPr>
          <a:lstStyle>
            <a:lvl1pPr marL="0" indent="0" algn="l" defTabSz="914400" rtl="0" eaLnBrk="1" latinLnBrk="0" hangingPunct="1">
              <a:lnSpc>
                <a:spcPct val="95000"/>
              </a:lnSpc>
              <a:spcBef>
                <a:spcPts val="0"/>
              </a:spcBef>
              <a:spcAft>
                <a:spcPts val="0"/>
              </a:spcAft>
              <a:buFont typeface="Calibri" panose="020F0502020204030204" pitchFamily="34" charset="0"/>
              <a:buNone/>
              <a:defRPr sz="5400" b="1" i="0" kern="1200" spc="-300">
                <a:solidFill>
                  <a:schemeClr val="tx1"/>
                </a:solidFill>
                <a:latin typeface="Arial Narrow" panose="020B0606020202030204" pitchFamily="34" charset="0"/>
                <a:ea typeface="+mn-ea"/>
                <a:cs typeface="+mn-cs"/>
              </a:defRPr>
            </a:lvl1pPr>
            <a:lvl2pPr marL="457200" indent="0" algn="l" defTabSz="914400" rtl="0" eaLnBrk="1" latinLnBrk="0" hangingPunct="1">
              <a:lnSpc>
                <a:spcPct val="100000"/>
              </a:lnSpc>
              <a:spcBef>
                <a:spcPts val="0"/>
              </a:spcBef>
              <a:spcAft>
                <a:spcPts val="600"/>
              </a:spcAft>
              <a:buFont typeface="Calibri" panose="020F0502020204030204" pitchFamily="34" charset="0"/>
              <a:buNone/>
              <a:defRPr sz="2000" b="1" i="1" kern="1200">
                <a:solidFill>
                  <a:schemeClr val="tx2"/>
                </a:solidFill>
                <a:latin typeface="+mn-lt"/>
                <a:ea typeface="+mn-ea"/>
                <a:cs typeface="+mn-cs"/>
              </a:defRPr>
            </a:lvl2pPr>
            <a:lvl3pPr marL="914400" indent="0" algn="l" defTabSz="914400" rtl="0" eaLnBrk="1" latinLnBrk="0" hangingPunct="1">
              <a:lnSpc>
                <a:spcPct val="120000"/>
              </a:lnSpc>
              <a:spcBef>
                <a:spcPts val="600"/>
              </a:spcBef>
              <a:spcAft>
                <a:spcPts val="600"/>
              </a:spcAft>
              <a:buFont typeface="Calibri" panose="020F0502020204030204" pitchFamily="34" charset="0"/>
              <a:buNone/>
              <a:defRPr sz="1800" b="1" kern="1200">
                <a:solidFill>
                  <a:schemeClr val="tx2"/>
                </a:solidFill>
                <a:latin typeface="+mj-lt"/>
                <a:ea typeface="+mn-ea"/>
                <a:cs typeface="+mn-cs"/>
              </a:defRPr>
            </a:lvl3pPr>
            <a:lvl4pPr marL="1371600" indent="0" algn="l" defTabSz="914400" rtl="0" eaLnBrk="1" latinLnBrk="0" hangingPunct="1">
              <a:lnSpc>
                <a:spcPct val="110000"/>
              </a:lnSpc>
              <a:spcBef>
                <a:spcPts val="0"/>
              </a:spcBef>
              <a:buFont typeface="Calibri" panose="020F0502020204030204" pitchFamily="34" charset="0"/>
              <a:buNone/>
              <a:defRPr sz="1600" b="1" i="1" kern="1200">
                <a:solidFill>
                  <a:schemeClr val="accent2"/>
                </a:solidFill>
                <a:latin typeface="+mn-lt"/>
                <a:ea typeface="+mn-ea"/>
                <a:cs typeface="+mn-cs"/>
              </a:defRPr>
            </a:lvl4pPr>
            <a:lvl5pPr marL="1828800" indent="0" algn="l" defTabSz="914400" rtl="0" eaLnBrk="1" latinLnBrk="0" hangingPunct="1">
              <a:lnSpc>
                <a:spcPct val="150000"/>
              </a:lnSpc>
              <a:spcBef>
                <a:spcPts val="0"/>
              </a:spcBef>
              <a:buFont typeface="Calibri" panose="020F0502020204030204" pitchFamily="34" charset="0"/>
              <a:buNone/>
              <a:defRPr sz="1600" b="1" kern="1200">
                <a:solidFill>
                  <a:schemeClr val="tx2"/>
                </a:solidFill>
                <a:latin typeface="+mj-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r>
              <a:rPr lang="en-AU" dirty="0">
                <a:solidFill>
                  <a:srgbClr val="1F7CB9"/>
                </a:solidFill>
              </a:rPr>
              <a:t>08</a:t>
            </a:r>
          </a:p>
        </p:txBody>
      </p:sp>
      <p:sp>
        <p:nvSpPr>
          <p:cNvPr id="61" name="Text Placeholder 8">
            <a:extLst>
              <a:ext uri="{FF2B5EF4-FFF2-40B4-BE49-F238E27FC236}">
                <a16:creationId xmlns:a16="http://schemas.microsoft.com/office/drawing/2014/main" id="{1A0A1D99-55DF-AD4B-93AC-C8B878C868F6}"/>
              </a:ext>
            </a:extLst>
          </p:cNvPr>
          <p:cNvSpPr txBox="1">
            <a:spLocks/>
          </p:cNvSpPr>
          <p:nvPr/>
        </p:nvSpPr>
        <p:spPr>
          <a:xfrm>
            <a:off x="2860881" y="3427542"/>
            <a:ext cx="2032000" cy="231738"/>
          </a:xfrm>
          <a:prstGeom prst="rect">
            <a:avLst/>
          </a:prstGeom>
        </p:spPr>
        <p:txBody>
          <a:bodyPr vert="horz" lIns="0" tIns="0" rIns="0" bIns="0" rtlCol="0">
            <a:noAutofit/>
          </a:bodyPr>
          <a:lstStyle>
            <a:lvl1pPr marL="0" indent="0" algn="l" defTabSz="914400" rtl="0" eaLnBrk="1" latinLnBrk="0" hangingPunct="1">
              <a:lnSpc>
                <a:spcPct val="95000"/>
              </a:lnSpc>
              <a:spcBef>
                <a:spcPts val="600"/>
              </a:spcBef>
              <a:spcAft>
                <a:spcPts val="0"/>
              </a:spcAft>
              <a:buFont typeface="Calibri" panose="020F0502020204030204" pitchFamily="34" charset="0"/>
              <a:buChar char="​"/>
              <a:defRPr sz="1800" i="0" kern="1200">
                <a:solidFill>
                  <a:schemeClr val="tx2"/>
                </a:solidFill>
                <a:latin typeface="+mj-lt"/>
                <a:ea typeface="+mn-ea"/>
                <a:cs typeface="+mn-cs"/>
              </a:defRPr>
            </a:lvl1pPr>
            <a:lvl2pPr marL="0" indent="0" algn="l" defTabSz="914400" rtl="0" eaLnBrk="1" latinLnBrk="0" hangingPunct="1">
              <a:lnSpc>
                <a:spcPct val="85000"/>
              </a:lnSpc>
              <a:spcBef>
                <a:spcPts val="600"/>
              </a:spcBef>
              <a:spcAft>
                <a:spcPts val="0"/>
              </a:spcAft>
              <a:buFont typeface="Calibri" panose="020F0502020204030204" pitchFamily="34" charset="0"/>
              <a:buChar char="​"/>
              <a:defRPr sz="1200" i="1" kern="1200">
                <a:solidFill>
                  <a:schemeClr val="bg1">
                    <a:lumMod val="75000"/>
                  </a:schemeClr>
                </a:solidFill>
                <a:latin typeface="+mn-lt"/>
                <a:ea typeface="+mn-ea"/>
                <a:cs typeface="+mn-cs"/>
              </a:defRPr>
            </a:lvl2pPr>
            <a:lvl3pPr marL="0" indent="0" algn="l" defTabSz="914400" rtl="0" eaLnBrk="1" latinLnBrk="0" hangingPunct="1">
              <a:lnSpc>
                <a:spcPct val="100000"/>
              </a:lnSpc>
              <a:spcBef>
                <a:spcPts val="600"/>
              </a:spcBef>
              <a:spcAft>
                <a:spcPts val="0"/>
              </a:spcAft>
              <a:buFont typeface="Calibri" panose="020F0502020204030204" pitchFamily="34" charset="0"/>
              <a:buChar char="​"/>
              <a:defRPr sz="1200" kern="1200">
                <a:solidFill>
                  <a:schemeClr val="bg1">
                    <a:lumMod val="75000"/>
                  </a:schemeClr>
                </a:solidFill>
                <a:latin typeface="+mj-lt"/>
                <a:ea typeface="+mn-ea"/>
                <a:cs typeface="+mn-cs"/>
              </a:defRPr>
            </a:lvl3pPr>
            <a:lvl4pPr marL="0" indent="0" algn="l" defTabSz="914400" rtl="0" eaLnBrk="1" latinLnBrk="0" hangingPunct="1">
              <a:lnSpc>
                <a:spcPct val="100000"/>
              </a:lnSpc>
              <a:spcBef>
                <a:spcPts val="600"/>
              </a:spcBef>
              <a:spcAft>
                <a:spcPts val="0"/>
              </a:spcAft>
              <a:buFont typeface="Calibri" panose="020F0502020204030204" pitchFamily="34" charset="0"/>
              <a:buChar char="​"/>
              <a:defRPr sz="1200" i="1" kern="1200">
                <a:solidFill>
                  <a:schemeClr val="bg1">
                    <a:lumMod val="75000"/>
                  </a:schemeClr>
                </a:solidFill>
                <a:latin typeface="+mn-lt"/>
                <a:ea typeface="+mn-ea"/>
                <a:cs typeface="+mn-cs"/>
              </a:defRPr>
            </a:lvl4pPr>
            <a:lvl5pPr marL="0" indent="0" algn="l" defTabSz="914400" rtl="0" eaLnBrk="1" latinLnBrk="0" hangingPunct="1">
              <a:lnSpc>
                <a:spcPct val="100000"/>
              </a:lnSpc>
              <a:spcBef>
                <a:spcPts val="600"/>
              </a:spcBef>
              <a:spcAft>
                <a:spcPts val="0"/>
              </a:spcAft>
              <a:buFont typeface="Calibri" panose="020F0502020204030204" pitchFamily="34" charset="0"/>
              <a:buChar char="​"/>
              <a:defRPr sz="1200" kern="1200">
                <a:solidFill>
                  <a:schemeClr val="bg1">
                    <a:lumMod val="75000"/>
                  </a:schemeClr>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AU" sz="1200" dirty="0">
                <a:solidFill>
                  <a:schemeClr val="bg1">
                    <a:lumMod val="50000"/>
                  </a:schemeClr>
                </a:solidFill>
                <a:latin typeface="Arial" panose="020B0604020202020204" pitchFamily="34" charset="0"/>
                <a:cs typeface="Arial" panose="020B0604020202020204" pitchFamily="34" charset="0"/>
              </a:rPr>
              <a:t>Page 198</a:t>
            </a:r>
          </a:p>
        </p:txBody>
      </p:sp>
      <p:sp>
        <p:nvSpPr>
          <p:cNvPr id="62" name="Text Placeholder 8">
            <a:extLst>
              <a:ext uri="{FF2B5EF4-FFF2-40B4-BE49-F238E27FC236}">
                <a16:creationId xmlns:a16="http://schemas.microsoft.com/office/drawing/2014/main" id="{16FE7549-5C04-1540-BF73-283B6042A6BA}"/>
              </a:ext>
            </a:extLst>
          </p:cNvPr>
          <p:cNvSpPr txBox="1">
            <a:spLocks/>
          </p:cNvSpPr>
          <p:nvPr/>
        </p:nvSpPr>
        <p:spPr>
          <a:xfrm>
            <a:off x="5095373" y="3427542"/>
            <a:ext cx="2032000" cy="231738"/>
          </a:xfrm>
          <a:prstGeom prst="rect">
            <a:avLst/>
          </a:prstGeom>
        </p:spPr>
        <p:txBody>
          <a:bodyPr vert="horz" lIns="0" tIns="0" rIns="0" bIns="0" rtlCol="0">
            <a:noAutofit/>
          </a:bodyPr>
          <a:lstStyle>
            <a:lvl1pPr marL="0" indent="0" algn="l" defTabSz="914400" rtl="0" eaLnBrk="1" latinLnBrk="0" hangingPunct="1">
              <a:lnSpc>
                <a:spcPct val="95000"/>
              </a:lnSpc>
              <a:spcBef>
                <a:spcPts val="600"/>
              </a:spcBef>
              <a:spcAft>
                <a:spcPts val="0"/>
              </a:spcAft>
              <a:buFont typeface="Calibri" panose="020F0502020204030204" pitchFamily="34" charset="0"/>
              <a:buChar char="​"/>
              <a:defRPr sz="1800" i="0" kern="1200">
                <a:solidFill>
                  <a:schemeClr val="tx2"/>
                </a:solidFill>
                <a:latin typeface="+mj-lt"/>
                <a:ea typeface="+mn-ea"/>
                <a:cs typeface="+mn-cs"/>
              </a:defRPr>
            </a:lvl1pPr>
            <a:lvl2pPr marL="0" indent="0" algn="l" defTabSz="914400" rtl="0" eaLnBrk="1" latinLnBrk="0" hangingPunct="1">
              <a:lnSpc>
                <a:spcPct val="85000"/>
              </a:lnSpc>
              <a:spcBef>
                <a:spcPts val="600"/>
              </a:spcBef>
              <a:spcAft>
                <a:spcPts val="0"/>
              </a:spcAft>
              <a:buFont typeface="Calibri" panose="020F0502020204030204" pitchFamily="34" charset="0"/>
              <a:buChar char="​"/>
              <a:defRPr sz="1200" i="1" kern="1200">
                <a:solidFill>
                  <a:schemeClr val="bg1">
                    <a:lumMod val="75000"/>
                  </a:schemeClr>
                </a:solidFill>
                <a:latin typeface="+mn-lt"/>
                <a:ea typeface="+mn-ea"/>
                <a:cs typeface="+mn-cs"/>
              </a:defRPr>
            </a:lvl2pPr>
            <a:lvl3pPr marL="0" indent="0" algn="l" defTabSz="914400" rtl="0" eaLnBrk="1" latinLnBrk="0" hangingPunct="1">
              <a:lnSpc>
                <a:spcPct val="100000"/>
              </a:lnSpc>
              <a:spcBef>
                <a:spcPts val="600"/>
              </a:spcBef>
              <a:spcAft>
                <a:spcPts val="0"/>
              </a:spcAft>
              <a:buFont typeface="Calibri" panose="020F0502020204030204" pitchFamily="34" charset="0"/>
              <a:buChar char="​"/>
              <a:defRPr sz="1200" kern="1200">
                <a:solidFill>
                  <a:schemeClr val="bg1">
                    <a:lumMod val="75000"/>
                  </a:schemeClr>
                </a:solidFill>
                <a:latin typeface="+mj-lt"/>
                <a:ea typeface="+mn-ea"/>
                <a:cs typeface="+mn-cs"/>
              </a:defRPr>
            </a:lvl3pPr>
            <a:lvl4pPr marL="0" indent="0" algn="l" defTabSz="914400" rtl="0" eaLnBrk="1" latinLnBrk="0" hangingPunct="1">
              <a:lnSpc>
                <a:spcPct val="100000"/>
              </a:lnSpc>
              <a:spcBef>
                <a:spcPts val="600"/>
              </a:spcBef>
              <a:spcAft>
                <a:spcPts val="0"/>
              </a:spcAft>
              <a:buFont typeface="Calibri" panose="020F0502020204030204" pitchFamily="34" charset="0"/>
              <a:buChar char="​"/>
              <a:defRPr sz="1200" i="1" kern="1200">
                <a:solidFill>
                  <a:schemeClr val="bg1">
                    <a:lumMod val="75000"/>
                  </a:schemeClr>
                </a:solidFill>
                <a:latin typeface="+mn-lt"/>
                <a:ea typeface="+mn-ea"/>
                <a:cs typeface="+mn-cs"/>
              </a:defRPr>
            </a:lvl4pPr>
            <a:lvl5pPr marL="0" indent="0" algn="l" defTabSz="914400" rtl="0" eaLnBrk="1" latinLnBrk="0" hangingPunct="1">
              <a:lnSpc>
                <a:spcPct val="100000"/>
              </a:lnSpc>
              <a:spcBef>
                <a:spcPts val="600"/>
              </a:spcBef>
              <a:spcAft>
                <a:spcPts val="0"/>
              </a:spcAft>
              <a:buFont typeface="Calibri" panose="020F0502020204030204" pitchFamily="34" charset="0"/>
              <a:buChar char="​"/>
              <a:defRPr sz="1200" kern="1200">
                <a:solidFill>
                  <a:schemeClr val="bg1">
                    <a:lumMod val="75000"/>
                  </a:schemeClr>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AU" sz="1200" dirty="0">
                <a:solidFill>
                  <a:schemeClr val="bg1">
                    <a:lumMod val="50000"/>
                  </a:schemeClr>
                </a:solidFill>
                <a:latin typeface="Arial" panose="020B0604020202020204" pitchFamily="34" charset="0"/>
                <a:cs typeface="Arial" panose="020B0604020202020204" pitchFamily="34" charset="0"/>
              </a:rPr>
              <a:t>Page 199</a:t>
            </a:r>
          </a:p>
        </p:txBody>
      </p:sp>
      <p:sp>
        <p:nvSpPr>
          <p:cNvPr id="63" name="Text Placeholder 8">
            <a:extLst>
              <a:ext uri="{FF2B5EF4-FFF2-40B4-BE49-F238E27FC236}">
                <a16:creationId xmlns:a16="http://schemas.microsoft.com/office/drawing/2014/main" id="{B45CE3C5-22C2-F345-B733-D2CC6463CE6C}"/>
              </a:ext>
            </a:extLst>
          </p:cNvPr>
          <p:cNvSpPr txBox="1">
            <a:spLocks/>
          </p:cNvSpPr>
          <p:nvPr/>
        </p:nvSpPr>
        <p:spPr>
          <a:xfrm>
            <a:off x="7312803" y="3427542"/>
            <a:ext cx="2032000" cy="231738"/>
          </a:xfrm>
          <a:prstGeom prst="rect">
            <a:avLst/>
          </a:prstGeom>
        </p:spPr>
        <p:txBody>
          <a:bodyPr vert="horz" lIns="0" tIns="0" rIns="0" bIns="0" rtlCol="0">
            <a:noAutofit/>
          </a:bodyPr>
          <a:lstStyle>
            <a:lvl1pPr marL="0" indent="0" algn="l" defTabSz="914400" rtl="0" eaLnBrk="1" latinLnBrk="0" hangingPunct="1">
              <a:lnSpc>
                <a:spcPct val="95000"/>
              </a:lnSpc>
              <a:spcBef>
                <a:spcPts val="600"/>
              </a:spcBef>
              <a:spcAft>
                <a:spcPts val="0"/>
              </a:spcAft>
              <a:buFont typeface="Calibri" panose="020F0502020204030204" pitchFamily="34" charset="0"/>
              <a:buChar char="​"/>
              <a:defRPr sz="1800" i="0" kern="1200">
                <a:solidFill>
                  <a:schemeClr val="tx2"/>
                </a:solidFill>
                <a:latin typeface="+mj-lt"/>
                <a:ea typeface="+mn-ea"/>
                <a:cs typeface="+mn-cs"/>
              </a:defRPr>
            </a:lvl1pPr>
            <a:lvl2pPr marL="0" indent="0" algn="l" defTabSz="914400" rtl="0" eaLnBrk="1" latinLnBrk="0" hangingPunct="1">
              <a:lnSpc>
                <a:spcPct val="85000"/>
              </a:lnSpc>
              <a:spcBef>
                <a:spcPts val="600"/>
              </a:spcBef>
              <a:spcAft>
                <a:spcPts val="0"/>
              </a:spcAft>
              <a:buFont typeface="Calibri" panose="020F0502020204030204" pitchFamily="34" charset="0"/>
              <a:buChar char="​"/>
              <a:defRPr sz="1200" i="1" kern="1200">
                <a:solidFill>
                  <a:schemeClr val="bg1">
                    <a:lumMod val="75000"/>
                  </a:schemeClr>
                </a:solidFill>
                <a:latin typeface="+mn-lt"/>
                <a:ea typeface="+mn-ea"/>
                <a:cs typeface="+mn-cs"/>
              </a:defRPr>
            </a:lvl2pPr>
            <a:lvl3pPr marL="0" indent="0" algn="l" defTabSz="914400" rtl="0" eaLnBrk="1" latinLnBrk="0" hangingPunct="1">
              <a:lnSpc>
                <a:spcPct val="100000"/>
              </a:lnSpc>
              <a:spcBef>
                <a:spcPts val="600"/>
              </a:spcBef>
              <a:spcAft>
                <a:spcPts val="0"/>
              </a:spcAft>
              <a:buFont typeface="Calibri" panose="020F0502020204030204" pitchFamily="34" charset="0"/>
              <a:buChar char="​"/>
              <a:defRPr sz="1200" kern="1200">
                <a:solidFill>
                  <a:schemeClr val="bg1">
                    <a:lumMod val="75000"/>
                  </a:schemeClr>
                </a:solidFill>
                <a:latin typeface="+mj-lt"/>
                <a:ea typeface="+mn-ea"/>
                <a:cs typeface="+mn-cs"/>
              </a:defRPr>
            </a:lvl3pPr>
            <a:lvl4pPr marL="0" indent="0" algn="l" defTabSz="914400" rtl="0" eaLnBrk="1" latinLnBrk="0" hangingPunct="1">
              <a:lnSpc>
                <a:spcPct val="100000"/>
              </a:lnSpc>
              <a:spcBef>
                <a:spcPts val="600"/>
              </a:spcBef>
              <a:spcAft>
                <a:spcPts val="0"/>
              </a:spcAft>
              <a:buFont typeface="Calibri" panose="020F0502020204030204" pitchFamily="34" charset="0"/>
              <a:buChar char="​"/>
              <a:defRPr sz="1200" i="1" kern="1200">
                <a:solidFill>
                  <a:schemeClr val="bg1">
                    <a:lumMod val="75000"/>
                  </a:schemeClr>
                </a:solidFill>
                <a:latin typeface="+mn-lt"/>
                <a:ea typeface="+mn-ea"/>
                <a:cs typeface="+mn-cs"/>
              </a:defRPr>
            </a:lvl4pPr>
            <a:lvl5pPr marL="0" indent="0" algn="l" defTabSz="914400" rtl="0" eaLnBrk="1" latinLnBrk="0" hangingPunct="1">
              <a:lnSpc>
                <a:spcPct val="100000"/>
              </a:lnSpc>
              <a:spcBef>
                <a:spcPts val="600"/>
              </a:spcBef>
              <a:spcAft>
                <a:spcPts val="0"/>
              </a:spcAft>
              <a:buFont typeface="Calibri" panose="020F0502020204030204" pitchFamily="34" charset="0"/>
              <a:buChar char="​"/>
              <a:defRPr sz="1200" kern="1200">
                <a:solidFill>
                  <a:schemeClr val="bg1">
                    <a:lumMod val="75000"/>
                  </a:schemeClr>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AU" sz="1200" dirty="0">
                <a:solidFill>
                  <a:schemeClr val="bg1">
                    <a:lumMod val="50000"/>
                  </a:schemeClr>
                </a:solidFill>
                <a:latin typeface="Arial" panose="020B0604020202020204" pitchFamily="34" charset="0"/>
                <a:cs typeface="Arial" panose="020B0604020202020204" pitchFamily="34" charset="0"/>
              </a:rPr>
              <a:t>Page 200</a:t>
            </a:r>
          </a:p>
        </p:txBody>
      </p:sp>
      <p:sp>
        <p:nvSpPr>
          <p:cNvPr id="64" name="Text Placeholder 8">
            <a:extLst>
              <a:ext uri="{FF2B5EF4-FFF2-40B4-BE49-F238E27FC236}">
                <a16:creationId xmlns:a16="http://schemas.microsoft.com/office/drawing/2014/main" id="{1E60E01F-5DDE-FE45-9359-D48057C08D23}"/>
              </a:ext>
            </a:extLst>
          </p:cNvPr>
          <p:cNvSpPr txBox="1">
            <a:spLocks/>
          </p:cNvSpPr>
          <p:nvPr/>
        </p:nvSpPr>
        <p:spPr>
          <a:xfrm>
            <a:off x="9555819" y="3427542"/>
            <a:ext cx="2032000" cy="231738"/>
          </a:xfrm>
          <a:prstGeom prst="rect">
            <a:avLst/>
          </a:prstGeom>
        </p:spPr>
        <p:txBody>
          <a:bodyPr vert="horz" lIns="0" tIns="0" rIns="0" bIns="0" rtlCol="0">
            <a:noAutofit/>
          </a:bodyPr>
          <a:lstStyle>
            <a:lvl1pPr marL="0" indent="0" algn="l" defTabSz="914400" rtl="0" eaLnBrk="1" latinLnBrk="0" hangingPunct="1">
              <a:lnSpc>
                <a:spcPct val="95000"/>
              </a:lnSpc>
              <a:spcBef>
                <a:spcPts val="600"/>
              </a:spcBef>
              <a:spcAft>
                <a:spcPts val="0"/>
              </a:spcAft>
              <a:buFont typeface="Calibri" panose="020F0502020204030204" pitchFamily="34" charset="0"/>
              <a:buChar char="​"/>
              <a:defRPr sz="1800" i="0" kern="1200">
                <a:solidFill>
                  <a:schemeClr val="tx2"/>
                </a:solidFill>
                <a:latin typeface="+mj-lt"/>
                <a:ea typeface="+mn-ea"/>
                <a:cs typeface="+mn-cs"/>
              </a:defRPr>
            </a:lvl1pPr>
            <a:lvl2pPr marL="0" indent="0" algn="l" defTabSz="914400" rtl="0" eaLnBrk="1" latinLnBrk="0" hangingPunct="1">
              <a:lnSpc>
                <a:spcPct val="85000"/>
              </a:lnSpc>
              <a:spcBef>
                <a:spcPts val="600"/>
              </a:spcBef>
              <a:spcAft>
                <a:spcPts val="0"/>
              </a:spcAft>
              <a:buFont typeface="Calibri" panose="020F0502020204030204" pitchFamily="34" charset="0"/>
              <a:buChar char="​"/>
              <a:defRPr sz="1200" i="1" kern="1200">
                <a:solidFill>
                  <a:schemeClr val="bg1">
                    <a:lumMod val="75000"/>
                  </a:schemeClr>
                </a:solidFill>
                <a:latin typeface="+mn-lt"/>
                <a:ea typeface="+mn-ea"/>
                <a:cs typeface="+mn-cs"/>
              </a:defRPr>
            </a:lvl2pPr>
            <a:lvl3pPr marL="0" indent="0" algn="l" defTabSz="914400" rtl="0" eaLnBrk="1" latinLnBrk="0" hangingPunct="1">
              <a:lnSpc>
                <a:spcPct val="100000"/>
              </a:lnSpc>
              <a:spcBef>
                <a:spcPts val="600"/>
              </a:spcBef>
              <a:spcAft>
                <a:spcPts val="0"/>
              </a:spcAft>
              <a:buFont typeface="Calibri" panose="020F0502020204030204" pitchFamily="34" charset="0"/>
              <a:buChar char="​"/>
              <a:defRPr sz="1200" kern="1200">
                <a:solidFill>
                  <a:schemeClr val="bg1">
                    <a:lumMod val="75000"/>
                  </a:schemeClr>
                </a:solidFill>
                <a:latin typeface="+mj-lt"/>
                <a:ea typeface="+mn-ea"/>
                <a:cs typeface="+mn-cs"/>
              </a:defRPr>
            </a:lvl3pPr>
            <a:lvl4pPr marL="0" indent="0" algn="l" defTabSz="914400" rtl="0" eaLnBrk="1" latinLnBrk="0" hangingPunct="1">
              <a:lnSpc>
                <a:spcPct val="100000"/>
              </a:lnSpc>
              <a:spcBef>
                <a:spcPts val="600"/>
              </a:spcBef>
              <a:spcAft>
                <a:spcPts val="0"/>
              </a:spcAft>
              <a:buFont typeface="Calibri" panose="020F0502020204030204" pitchFamily="34" charset="0"/>
              <a:buChar char="​"/>
              <a:defRPr sz="1200" i="1" kern="1200">
                <a:solidFill>
                  <a:schemeClr val="bg1">
                    <a:lumMod val="75000"/>
                  </a:schemeClr>
                </a:solidFill>
                <a:latin typeface="+mn-lt"/>
                <a:ea typeface="+mn-ea"/>
                <a:cs typeface="+mn-cs"/>
              </a:defRPr>
            </a:lvl4pPr>
            <a:lvl5pPr marL="0" indent="0" algn="l" defTabSz="914400" rtl="0" eaLnBrk="1" latinLnBrk="0" hangingPunct="1">
              <a:lnSpc>
                <a:spcPct val="100000"/>
              </a:lnSpc>
              <a:spcBef>
                <a:spcPts val="600"/>
              </a:spcBef>
              <a:spcAft>
                <a:spcPts val="0"/>
              </a:spcAft>
              <a:buFont typeface="Calibri" panose="020F0502020204030204" pitchFamily="34" charset="0"/>
              <a:buChar char="​"/>
              <a:defRPr sz="1200" kern="1200">
                <a:solidFill>
                  <a:schemeClr val="bg1">
                    <a:lumMod val="75000"/>
                  </a:schemeClr>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AU" sz="1200" dirty="0">
                <a:solidFill>
                  <a:schemeClr val="bg1">
                    <a:lumMod val="50000"/>
                  </a:schemeClr>
                </a:solidFill>
                <a:latin typeface="Arial" panose="020B0604020202020204" pitchFamily="34" charset="0"/>
                <a:cs typeface="Arial" panose="020B0604020202020204" pitchFamily="34" charset="0"/>
              </a:rPr>
              <a:t>Pages 201</a:t>
            </a:r>
          </a:p>
        </p:txBody>
      </p:sp>
    </p:spTree>
    <p:extLst>
      <p:ext uri="{BB962C8B-B14F-4D97-AF65-F5344CB8AC3E}">
        <p14:creationId xmlns:p14="http://schemas.microsoft.com/office/powerpoint/2010/main" val="3604708873"/>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0309" y="457200"/>
            <a:ext cx="11285839" cy="524998"/>
          </a:xfrm>
        </p:spPr>
        <p:txBody>
          <a:bodyPr/>
          <a:lstStyle/>
          <a:p>
            <a:r>
              <a:rPr lang="en-AU" b="1" dirty="0">
                <a:solidFill>
                  <a:srgbClr val="2BA8A7"/>
                </a:solidFill>
              </a:rPr>
              <a:t>A.2	</a:t>
            </a:r>
            <a:r>
              <a:rPr lang="en-AU" b="1" cap="none" dirty="0">
                <a:solidFill>
                  <a:srgbClr val="2BA8A7"/>
                </a:solidFill>
              </a:rPr>
              <a:t>Common physiological signs and symptoms</a:t>
            </a:r>
            <a:endParaRPr lang="en-AU" b="1" dirty="0">
              <a:solidFill>
                <a:srgbClr val="2BA8A7"/>
              </a:solidFill>
            </a:endParaRPr>
          </a:p>
        </p:txBody>
      </p:sp>
      <p:sp>
        <p:nvSpPr>
          <p:cNvPr id="15" name="Text Placeholder 2"/>
          <p:cNvSpPr>
            <a:spLocks noGrp="1"/>
          </p:cNvSpPr>
          <p:nvPr>
            <p:ph type="body" idx="11"/>
          </p:nvPr>
        </p:nvSpPr>
        <p:spPr/>
        <p:txBody>
          <a:bodyPr/>
          <a:lstStyle/>
          <a:p>
            <a:r>
              <a:rPr lang="en-GB" sz="2000" b="1" i="0" dirty="0">
                <a:solidFill>
                  <a:srgbClr val="2BA8A7"/>
                </a:solidFill>
                <a:latin typeface="+mj-lt"/>
              </a:rPr>
              <a:t>4-6. Postpartum pain relief</a:t>
            </a:r>
            <a:endParaRPr lang="en-AU" sz="2000" b="1" i="0" dirty="0">
              <a:solidFill>
                <a:srgbClr val="2BA8A7"/>
              </a:solidFill>
              <a:latin typeface="+mj-lt"/>
            </a:endParaRPr>
          </a:p>
        </p:txBody>
      </p:sp>
      <p:grpSp>
        <p:nvGrpSpPr>
          <p:cNvPr id="21" name="Group 20">
            <a:extLst>
              <a:ext uri="{FF2B5EF4-FFF2-40B4-BE49-F238E27FC236}">
                <a16:creationId xmlns:a16="http://schemas.microsoft.com/office/drawing/2014/main" id="{1A2C5620-475F-8C4F-9E42-230D6792A2A0}"/>
              </a:ext>
            </a:extLst>
          </p:cNvPr>
          <p:cNvGrpSpPr/>
          <p:nvPr/>
        </p:nvGrpSpPr>
        <p:grpSpPr>
          <a:xfrm>
            <a:off x="2174079" y="5444224"/>
            <a:ext cx="2034479" cy="272253"/>
            <a:chOff x="685800" y="6165890"/>
            <a:chExt cx="1229008" cy="119062"/>
          </a:xfrm>
          <a:solidFill>
            <a:srgbClr val="2BA8A7"/>
          </a:solidFill>
        </p:grpSpPr>
        <p:sp>
          <p:nvSpPr>
            <p:cNvPr id="22" name="Rectangle 9">
              <a:extLst>
                <a:ext uri="{FF2B5EF4-FFF2-40B4-BE49-F238E27FC236}">
                  <a16:creationId xmlns:a16="http://schemas.microsoft.com/office/drawing/2014/main" id="{FC6D14F0-1156-0F40-A3FE-EDF8206497E5}"/>
                </a:ext>
              </a:extLst>
            </p:cNvPr>
            <p:cNvSpPr>
              <a:spLocks noChangeArrowheads="1"/>
            </p:cNvSpPr>
            <p:nvPr/>
          </p:nvSpPr>
          <p:spPr bwMode="auto">
            <a:xfrm>
              <a:off x="685800" y="6218276"/>
              <a:ext cx="1229008" cy="66675"/>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8">
              <a:extLst>
                <a:ext uri="{FF2B5EF4-FFF2-40B4-BE49-F238E27FC236}">
                  <a16:creationId xmlns:a16="http://schemas.microsoft.com/office/drawing/2014/main" id="{E94D7AD5-CE25-A742-842F-59CDECEF684B}"/>
                </a:ext>
              </a:extLst>
            </p:cNvPr>
            <p:cNvSpPr>
              <a:spLocks/>
            </p:cNvSpPr>
            <p:nvPr userDrawn="1"/>
          </p:nvSpPr>
          <p:spPr bwMode="auto">
            <a:xfrm>
              <a:off x="685800" y="6165890"/>
              <a:ext cx="223907" cy="119062"/>
            </a:xfrm>
            <a:custGeom>
              <a:avLst/>
              <a:gdLst>
                <a:gd name="T0" fmla="*/ 0 w 126"/>
                <a:gd name="T1" fmla="*/ 67 h 67"/>
                <a:gd name="T2" fmla="*/ 63 w 126"/>
                <a:gd name="T3" fmla="*/ 0 h 67"/>
                <a:gd name="T4" fmla="*/ 126 w 126"/>
                <a:gd name="T5" fmla="*/ 67 h 67"/>
              </a:gdLst>
              <a:ahLst/>
              <a:cxnLst>
                <a:cxn ang="0">
                  <a:pos x="T0" y="T1"/>
                </a:cxn>
                <a:cxn ang="0">
                  <a:pos x="T2" y="T3"/>
                </a:cxn>
                <a:cxn ang="0">
                  <a:pos x="T4" y="T5"/>
                </a:cxn>
              </a:cxnLst>
              <a:rect l="0" t="0" r="r" b="b"/>
              <a:pathLst>
                <a:path w="126" h="67">
                  <a:moveTo>
                    <a:pt x="0" y="67"/>
                  </a:moveTo>
                  <a:lnTo>
                    <a:pt x="63" y="0"/>
                  </a:lnTo>
                  <a:lnTo>
                    <a:pt x="126" y="67"/>
                  </a:lnTo>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sp>
        <p:nvSpPr>
          <p:cNvPr id="24" name="TextBox 23">
            <a:extLst>
              <a:ext uri="{FF2B5EF4-FFF2-40B4-BE49-F238E27FC236}">
                <a16:creationId xmlns:a16="http://schemas.microsoft.com/office/drawing/2014/main" id="{D086E703-BE97-944D-AC9D-44E1511621CE}"/>
              </a:ext>
            </a:extLst>
          </p:cNvPr>
          <p:cNvSpPr txBox="1"/>
          <p:nvPr/>
        </p:nvSpPr>
        <p:spPr>
          <a:xfrm>
            <a:off x="2159887" y="5804124"/>
            <a:ext cx="2048671" cy="430887"/>
          </a:xfrm>
          <a:prstGeom prst="rect">
            <a:avLst/>
          </a:prstGeom>
          <a:noFill/>
        </p:spPr>
        <p:txBody>
          <a:bodyPr wrap="square" lIns="0" tIns="0" rIns="0" bIns="0" rtlCol="0">
            <a:spAutoFit/>
          </a:bodyPr>
          <a:lstStyle/>
          <a:p>
            <a:r>
              <a:rPr lang="en-AU" sz="1400" b="1" dirty="0">
                <a:solidFill>
                  <a:srgbClr val="2BA8A7"/>
                </a:solidFill>
                <a:latin typeface="+mj-lt"/>
              </a:rPr>
              <a:t>Common physiological signs and symptoms</a:t>
            </a:r>
            <a:endParaRPr lang="en-US" sz="1400" dirty="0">
              <a:solidFill>
                <a:srgbClr val="2BA8A7"/>
              </a:solidFill>
              <a:latin typeface="+mj-lt"/>
            </a:endParaRPr>
          </a:p>
        </p:txBody>
      </p:sp>
      <p:sp>
        <p:nvSpPr>
          <p:cNvPr id="34" name="Rectangle 9">
            <a:extLst>
              <a:ext uri="{FF2B5EF4-FFF2-40B4-BE49-F238E27FC236}">
                <a16:creationId xmlns:a16="http://schemas.microsoft.com/office/drawing/2014/main" id="{8383540E-C4E9-0B45-952C-AA37B051395A}"/>
              </a:ext>
            </a:extLst>
          </p:cNvPr>
          <p:cNvSpPr>
            <a:spLocks noChangeArrowheads="1"/>
          </p:cNvSpPr>
          <p:nvPr/>
        </p:nvSpPr>
        <p:spPr bwMode="auto">
          <a:xfrm>
            <a:off x="4369917"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Rectangle 9">
            <a:extLst>
              <a:ext uri="{FF2B5EF4-FFF2-40B4-BE49-F238E27FC236}">
                <a16:creationId xmlns:a16="http://schemas.microsoft.com/office/drawing/2014/main" id="{642BA0BD-6D07-9A4C-AA51-CCBD51528A28}"/>
              </a:ext>
            </a:extLst>
          </p:cNvPr>
          <p:cNvSpPr>
            <a:spLocks noChangeArrowheads="1"/>
          </p:cNvSpPr>
          <p:nvPr/>
        </p:nvSpPr>
        <p:spPr bwMode="auto">
          <a:xfrm>
            <a:off x="234591"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Rectangle 9">
            <a:extLst>
              <a:ext uri="{FF2B5EF4-FFF2-40B4-BE49-F238E27FC236}">
                <a16:creationId xmlns:a16="http://schemas.microsoft.com/office/drawing/2014/main" id="{3DE687B2-4EA3-8C43-9E94-96DCFBB2CEDA}"/>
              </a:ext>
            </a:extLst>
          </p:cNvPr>
          <p:cNvSpPr>
            <a:spLocks noChangeArrowheads="1"/>
          </p:cNvSpPr>
          <p:nvPr/>
        </p:nvSpPr>
        <p:spPr bwMode="auto">
          <a:xfrm>
            <a:off x="6334472"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Rectangle 9">
            <a:extLst>
              <a:ext uri="{FF2B5EF4-FFF2-40B4-BE49-F238E27FC236}">
                <a16:creationId xmlns:a16="http://schemas.microsoft.com/office/drawing/2014/main" id="{A7322E06-3C57-0840-87AA-6E9EC9136F4B}"/>
              </a:ext>
            </a:extLst>
          </p:cNvPr>
          <p:cNvSpPr>
            <a:spLocks noChangeArrowheads="1"/>
          </p:cNvSpPr>
          <p:nvPr/>
        </p:nvSpPr>
        <p:spPr bwMode="auto">
          <a:xfrm>
            <a:off x="8299027"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Rectangle 9">
            <a:extLst>
              <a:ext uri="{FF2B5EF4-FFF2-40B4-BE49-F238E27FC236}">
                <a16:creationId xmlns:a16="http://schemas.microsoft.com/office/drawing/2014/main" id="{538E2621-6140-7545-A0CA-7F099C021733}"/>
              </a:ext>
            </a:extLst>
          </p:cNvPr>
          <p:cNvSpPr>
            <a:spLocks noChangeArrowheads="1"/>
          </p:cNvSpPr>
          <p:nvPr/>
        </p:nvSpPr>
        <p:spPr bwMode="auto">
          <a:xfrm>
            <a:off x="10263580"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Content Placeholder 2">
            <a:extLst>
              <a:ext uri="{FF2B5EF4-FFF2-40B4-BE49-F238E27FC236}">
                <a16:creationId xmlns:a16="http://schemas.microsoft.com/office/drawing/2014/main" id="{2FD7FBAA-731C-524C-A9E3-19647ABEF52F}"/>
              </a:ext>
            </a:extLst>
          </p:cNvPr>
          <p:cNvSpPr txBox="1">
            <a:spLocks/>
          </p:cNvSpPr>
          <p:nvPr/>
        </p:nvSpPr>
        <p:spPr>
          <a:xfrm>
            <a:off x="661100" y="1899268"/>
            <a:ext cx="11195938" cy="3342596"/>
          </a:xfrm>
          <a:prstGeom prst="rect">
            <a:avLst/>
          </a:prstGeom>
        </p:spPr>
        <p:txBody>
          <a:bodyPr vert="horz" lIns="0" tIns="0" rIns="0" bIns="0" numCol="3" spcCol="252000" rtlCol="0">
            <a:noAutofit/>
          </a:bodyPr>
          <a:lstStyle>
            <a:lvl1pPr marL="0" indent="0" algn="l" defTabSz="914400" rtl="0" eaLnBrk="1" latinLnBrk="0" hangingPunct="1">
              <a:lnSpc>
                <a:spcPct val="120000"/>
              </a:lnSpc>
              <a:spcBef>
                <a:spcPts val="600"/>
              </a:spcBef>
              <a:spcAft>
                <a:spcPts val="1200"/>
              </a:spcAft>
              <a:buFont typeface="Calibri" panose="020F0502020204030204" pitchFamily="34" charset="0"/>
              <a:buChar char="​"/>
              <a:defRPr sz="1500" i="1" kern="1200">
                <a:solidFill>
                  <a:schemeClr val="accent3"/>
                </a:solidFill>
                <a:latin typeface="+mn-lt"/>
                <a:ea typeface="+mn-ea"/>
                <a:cs typeface="+mn-cs"/>
              </a:defRPr>
            </a:lvl1pPr>
            <a:lvl2pPr marL="0" indent="0" algn="l" defTabSz="914400" rtl="0" eaLnBrk="1" latinLnBrk="0" hangingPunct="1">
              <a:lnSpc>
                <a:spcPct val="100000"/>
              </a:lnSpc>
              <a:spcBef>
                <a:spcPts val="0"/>
              </a:spcBef>
              <a:spcAft>
                <a:spcPts val="600"/>
              </a:spcAft>
              <a:buFont typeface="Calibri" panose="020F0502020204030204" pitchFamily="34" charset="0"/>
              <a:buChar char="​"/>
              <a:defRPr sz="1500" i="1" kern="1200">
                <a:solidFill>
                  <a:schemeClr val="tx2"/>
                </a:solidFill>
                <a:latin typeface="+mn-lt"/>
                <a:ea typeface="+mn-ea"/>
                <a:cs typeface="+mn-cs"/>
              </a:defRPr>
            </a:lvl2pPr>
            <a:lvl3pPr marL="0" indent="0" algn="l" defTabSz="914400" rtl="0" eaLnBrk="1" latinLnBrk="0" hangingPunct="1">
              <a:lnSpc>
                <a:spcPct val="120000"/>
              </a:lnSpc>
              <a:spcBef>
                <a:spcPts val="600"/>
              </a:spcBef>
              <a:spcAft>
                <a:spcPts val="600"/>
              </a:spcAft>
              <a:buFont typeface="Calibri" panose="020F0502020204030204" pitchFamily="34" charset="0"/>
              <a:buChar char="​"/>
              <a:defRPr sz="1100" kern="1200">
                <a:solidFill>
                  <a:schemeClr val="tx2"/>
                </a:solidFill>
                <a:latin typeface="+mj-lt"/>
                <a:ea typeface="+mn-ea"/>
                <a:cs typeface="+mn-cs"/>
              </a:defRPr>
            </a:lvl3pPr>
            <a:lvl4pPr marL="0" indent="0" algn="l" defTabSz="914400" rtl="0" eaLnBrk="1" latinLnBrk="0" hangingPunct="1">
              <a:lnSpc>
                <a:spcPct val="110000"/>
              </a:lnSpc>
              <a:spcBef>
                <a:spcPts val="0"/>
              </a:spcBef>
              <a:buFont typeface="Calibri" panose="020F0502020204030204" pitchFamily="34" charset="0"/>
              <a:buChar char="​"/>
              <a:defRPr sz="1100" i="1" kern="1200">
                <a:solidFill>
                  <a:schemeClr val="accent2"/>
                </a:solidFill>
                <a:latin typeface="+mn-lt"/>
                <a:ea typeface="+mn-ea"/>
                <a:cs typeface="+mn-cs"/>
              </a:defRPr>
            </a:lvl4pPr>
            <a:lvl5pPr marL="0" indent="0" algn="l" defTabSz="914400" rtl="0" eaLnBrk="1" latinLnBrk="0" hangingPunct="1">
              <a:lnSpc>
                <a:spcPct val="150000"/>
              </a:lnSpc>
              <a:spcBef>
                <a:spcPts val="0"/>
              </a:spcBef>
              <a:buFont typeface="Calibri" panose="020F0502020204030204" pitchFamily="34" charset="0"/>
              <a:buChar char="​"/>
              <a:defRPr sz="700" kern="1200">
                <a:solidFill>
                  <a:schemeClr val="tx2"/>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AU" sz="1800" b="1" i="0" dirty="0">
                <a:solidFill>
                  <a:srgbClr val="2BA8A7"/>
                </a:solidFill>
                <a:latin typeface="+mj-lt"/>
              </a:rPr>
              <a:t>Acute pain from perineal trauma</a:t>
            </a:r>
          </a:p>
          <a:p>
            <a:r>
              <a:rPr lang="en-AU" sz="1600" dirty="0">
                <a:solidFill>
                  <a:srgbClr val="2BA8A7"/>
                </a:solidFill>
              </a:rPr>
              <a:t>Local cooling, such as with ice packs or cold pads, </a:t>
            </a:r>
            <a:r>
              <a:rPr lang="en-AU" sz="1600" dirty="0">
                <a:solidFill>
                  <a:schemeClr val="tx1">
                    <a:lumMod val="75000"/>
                    <a:lumOff val="25000"/>
                  </a:schemeClr>
                </a:solidFill>
              </a:rPr>
              <a:t>can be offered to women in the immediate postpartum period for the relief of acute pain from perineal trauma sustained during childbirth, based on a woman’s preferences and available options.</a:t>
            </a:r>
          </a:p>
          <a:p>
            <a:endParaRPr lang="en-AU" sz="1600" i="0" dirty="0">
              <a:solidFill>
                <a:schemeClr val="tx1">
                  <a:lumMod val="75000"/>
                  <a:lumOff val="25000"/>
                </a:schemeClr>
              </a:solidFill>
            </a:endParaRPr>
          </a:p>
          <a:p>
            <a:endParaRPr lang="en-AU" sz="1600" i="0" dirty="0">
              <a:solidFill>
                <a:schemeClr val="tx1">
                  <a:lumMod val="75000"/>
                  <a:lumOff val="25000"/>
                </a:schemeClr>
              </a:solidFill>
            </a:endParaRPr>
          </a:p>
          <a:p>
            <a:endParaRPr lang="en-AU" sz="1600" i="0" dirty="0">
              <a:solidFill>
                <a:schemeClr val="tx1">
                  <a:lumMod val="75000"/>
                  <a:lumOff val="25000"/>
                </a:schemeClr>
              </a:solidFill>
            </a:endParaRPr>
          </a:p>
          <a:p>
            <a:pPr>
              <a:buNone/>
            </a:pPr>
            <a:r>
              <a:rPr lang="en-AU" sz="1800" b="1" i="0" dirty="0">
                <a:solidFill>
                  <a:srgbClr val="2BA8A7"/>
                </a:solidFill>
                <a:latin typeface="+mj-lt"/>
              </a:rPr>
              <a:t>Postpartum perineal pain</a:t>
            </a:r>
          </a:p>
          <a:p>
            <a:r>
              <a:rPr lang="en-AU" sz="1600" dirty="0">
                <a:solidFill>
                  <a:srgbClr val="2BA8A7"/>
                </a:solidFill>
              </a:rPr>
              <a:t>Oral paracetamol </a:t>
            </a:r>
            <a:r>
              <a:rPr lang="en-AU" sz="1600" dirty="0">
                <a:solidFill>
                  <a:schemeClr val="tx1">
                    <a:lumMod val="75000"/>
                    <a:lumOff val="25000"/>
                  </a:schemeClr>
                </a:solidFill>
              </a:rPr>
              <a:t>is recommended as first-line choice when oral analgesia is required for the relief of postpartum perineal pain.</a:t>
            </a:r>
          </a:p>
          <a:p>
            <a:endParaRPr lang="en-AU" sz="1600" i="0" dirty="0">
              <a:solidFill>
                <a:schemeClr val="tx1">
                  <a:lumMod val="75000"/>
                  <a:lumOff val="25000"/>
                </a:schemeClr>
              </a:solidFill>
            </a:endParaRPr>
          </a:p>
          <a:p>
            <a:endParaRPr lang="en-AU" sz="1600" b="1" i="0" dirty="0">
              <a:solidFill>
                <a:srgbClr val="F3786C"/>
              </a:solidFill>
            </a:endParaRPr>
          </a:p>
          <a:p>
            <a:endParaRPr lang="en-AU" sz="1600" b="1" i="0" dirty="0">
              <a:solidFill>
                <a:srgbClr val="F3786C"/>
              </a:solidFill>
            </a:endParaRPr>
          </a:p>
          <a:p>
            <a:endParaRPr lang="en-AU" sz="1600" b="1" i="0" dirty="0">
              <a:solidFill>
                <a:srgbClr val="F3786C"/>
              </a:solidFill>
            </a:endParaRPr>
          </a:p>
          <a:p>
            <a:endParaRPr lang="en-AU" sz="1600" b="1" i="0" dirty="0">
              <a:solidFill>
                <a:srgbClr val="F3786C"/>
              </a:solidFill>
            </a:endParaRPr>
          </a:p>
          <a:p>
            <a:r>
              <a:rPr lang="en-AU" sz="1800" b="1" i="0" dirty="0">
                <a:solidFill>
                  <a:srgbClr val="2BA8A7"/>
                </a:solidFill>
                <a:latin typeface="+mj-lt"/>
              </a:rPr>
              <a:t>Uterine cramping/involution</a:t>
            </a:r>
          </a:p>
          <a:p>
            <a:r>
              <a:rPr lang="en-AU" sz="1600" dirty="0">
                <a:solidFill>
                  <a:srgbClr val="2BA8A7"/>
                </a:solidFill>
              </a:rPr>
              <a:t>Oral non-steroidal anti-inflammatory drugs (NSAIDs) </a:t>
            </a:r>
            <a:r>
              <a:rPr lang="en-AU" sz="1600" dirty="0">
                <a:solidFill>
                  <a:schemeClr val="tx1">
                    <a:lumMod val="75000"/>
                    <a:lumOff val="25000"/>
                  </a:schemeClr>
                </a:solidFill>
              </a:rPr>
              <a:t>can be used when analgesia is required for the relief of postpartum pain due to uterine cramping after childbirth, based on a woman’s preferences, the clinician’s experience with analgesics and availability. </a:t>
            </a:r>
            <a:endParaRPr lang="en-AU" sz="1600" b="1" dirty="0">
              <a:solidFill>
                <a:schemeClr val="tx1">
                  <a:lumMod val="75000"/>
                  <a:lumOff val="25000"/>
                </a:schemeClr>
              </a:solidFill>
            </a:endParaRPr>
          </a:p>
          <a:p>
            <a:endParaRPr lang="en-AU" sz="1600" b="1" i="0" dirty="0">
              <a:solidFill>
                <a:schemeClr val="tx1">
                  <a:lumMod val="75000"/>
                  <a:lumOff val="25000"/>
                </a:schemeClr>
              </a:solidFill>
            </a:endParaRPr>
          </a:p>
        </p:txBody>
      </p:sp>
      <p:sp>
        <p:nvSpPr>
          <p:cNvPr id="3" name="Slide Number Placeholder 2">
            <a:extLst>
              <a:ext uri="{FF2B5EF4-FFF2-40B4-BE49-F238E27FC236}">
                <a16:creationId xmlns:a16="http://schemas.microsoft.com/office/drawing/2014/main" id="{18E86006-5716-9E45-B535-79D93A65A4F4}"/>
              </a:ext>
            </a:extLst>
          </p:cNvPr>
          <p:cNvSpPr>
            <a:spLocks noGrp="1"/>
          </p:cNvSpPr>
          <p:nvPr>
            <p:ph type="sldNum" sz="quarter" idx="10"/>
          </p:nvPr>
        </p:nvSpPr>
        <p:spPr/>
        <p:txBody>
          <a:bodyPr/>
          <a:lstStyle/>
          <a:p>
            <a:fld id="{6809F770-0487-C844-B5CD-7CCE6C86BD15}" type="slidenum">
              <a:rPr lang="en-US" smtClean="0"/>
              <a:pPr/>
              <a:t>29</a:t>
            </a:fld>
            <a:endParaRPr lang="en-US" dirty="0"/>
          </a:p>
        </p:txBody>
      </p:sp>
    </p:spTree>
    <p:extLst>
      <p:ext uri="{BB962C8B-B14F-4D97-AF65-F5344CB8AC3E}">
        <p14:creationId xmlns:p14="http://schemas.microsoft.com/office/powerpoint/2010/main" val="9408448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xEl>
                                              <p:pRg st="1" end="1"/>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nodeType="afterEffect">
                                  <p:stCondLst>
                                    <p:cond delay="1250"/>
                                  </p:stCondLst>
                                  <p:childTnLst>
                                    <p:set>
                                      <p:cBhvr>
                                        <p:cTn id="11" dur="1" fill="hold">
                                          <p:stCondLst>
                                            <p:cond delay="0"/>
                                          </p:stCondLst>
                                        </p:cTn>
                                        <p:tgtEl>
                                          <p:spTgt spid="18">
                                            <p:txEl>
                                              <p:pRg st="5" end="5"/>
                                            </p:txEl>
                                          </p:spTgt>
                                        </p:tgtEl>
                                        <p:attrNameLst>
                                          <p:attrName>style.visibility</p:attrName>
                                        </p:attrNameLst>
                                      </p:cBhvr>
                                      <p:to>
                                        <p:strVal val="visible"/>
                                      </p:to>
                                    </p:set>
                                  </p:childTnLst>
                                </p:cTn>
                              </p:par>
                              <p:par>
                                <p:cTn id="12" presetID="1" presetClass="entr" presetSubtype="0" fill="hold" nodeType="withEffect">
                                  <p:stCondLst>
                                    <p:cond delay="1250"/>
                                  </p:stCondLst>
                                  <p:childTnLst>
                                    <p:set>
                                      <p:cBhvr>
                                        <p:cTn id="13" dur="1" fill="hold">
                                          <p:stCondLst>
                                            <p:cond delay="0"/>
                                          </p:stCondLst>
                                        </p:cTn>
                                        <p:tgtEl>
                                          <p:spTgt spid="18">
                                            <p:txEl>
                                              <p:pRg st="6" end="6"/>
                                            </p:txEl>
                                          </p:spTgt>
                                        </p:tgtEl>
                                        <p:attrNameLst>
                                          <p:attrName>style.visibility</p:attrName>
                                        </p:attrNameLst>
                                      </p:cBhvr>
                                      <p:to>
                                        <p:strVal val="visible"/>
                                      </p:to>
                                    </p:set>
                                  </p:childTnLst>
                                </p:cTn>
                              </p:par>
                            </p:childTnLst>
                          </p:cTn>
                        </p:par>
                        <p:par>
                          <p:cTn id="14" fill="hold">
                            <p:stCondLst>
                              <p:cond delay="1250"/>
                            </p:stCondLst>
                            <p:childTnLst>
                              <p:par>
                                <p:cTn id="15" presetID="1" presetClass="entr" presetSubtype="0" fill="hold" nodeType="afterEffect">
                                  <p:stCondLst>
                                    <p:cond delay="1000"/>
                                  </p:stCondLst>
                                  <p:childTnLst>
                                    <p:set>
                                      <p:cBhvr>
                                        <p:cTn id="16" dur="1" fill="hold">
                                          <p:stCondLst>
                                            <p:cond delay="0"/>
                                          </p:stCondLst>
                                        </p:cTn>
                                        <p:tgtEl>
                                          <p:spTgt spid="18">
                                            <p:txEl>
                                              <p:pRg st="12" end="12"/>
                                            </p:txEl>
                                          </p:spTgt>
                                        </p:tgtEl>
                                        <p:attrNameLst>
                                          <p:attrName>style.visibility</p:attrName>
                                        </p:attrNameLst>
                                      </p:cBhvr>
                                      <p:to>
                                        <p:strVal val="visible"/>
                                      </p:to>
                                    </p:set>
                                  </p:childTnLst>
                                </p:cTn>
                              </p:par>
                              <p:par>
                                <p:cTn id="17" presetID="1" presetClass="entr" presetSubtype="0" fill="hold" nodeType="withEffect">
                                  <p:stCondLst>
                                    <p:cond delay="1000"/>
                                  </p:stCondLst>
                                  <p:childTnLst>
                                    <p:set>
                                      <p:cBhvr>
                                        <p:cTn id="18" dur="1" fill="hold">
                                          <p:stCondLst>
                                            <p:cond delay="0"/>
                                          </p:stCondLst>
                                        </p:cTn>
                                        <p:tgtEl>
                                          <p:spTgt spid="18">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7676A986-2B63-4005-94B5-A6EE4F41C0D5}"/>
              </a:ext>
            </a:extLst>
          </p:cNvPr>
          <p:cNvSpPr>
            <a:spLocks noGrp="1"/>
          </p:cNvSpPr>
          <p:nvPr>
            <p:ph type="title"/>
          </p:nvPr>
        </p:nvSpPr>
        <p:spPr>
          <a:xfrm>
            <a:off x="610309" y="457200"/>
            <a:ext cx="11246729" cy="524998"/>
          </a:xfrm>
        </p:spPr>
        <p:txBody>
          <a:bodyPr/>
          <a:lstStyle/>
          <a:p>
            <a:r>
              <a:rPr lang="en-AU" b="1" dirty="0">
                <a:solidFill>
                  <a:srgbClr val="2BA8A7"/>
                </a:solidFill>
              </a:rPr>
              <a:t>A.2	</a:t>
            </a:r>
            <a:r>
              <a:rPr lang="en-AU" b="1" cap="none" dirty="0">
                <a:solidFill>
                  <a:srgbClr val="2BA8A7"/>
                </a:solidFill>
              </a:rPr>
              <a:t>Common physiological signs and symptoms</a:t>
            </a:r>
            <a:endParaRPr lang="en-AU" b="1" dirty="0">
              <a:solidFill>
                <a:srgbClr val="2BA8A7"/>
              </a:solidFill>
            </a:endParaRPr>
          </a:p>
        </p:txBody>
      </p:sp>
      <p:sp>
        <p:nvSpPr>
          <p:cNvPr id="15" name="Text Placeholder 2">
            <a:extLst>
              <a:ext uri="{FF2B5EF4-FFF2-40B4-BE49-F238E27FC236}">
                <a16:creationId xmlns:a16="http://schemas.microsoft.com/office/drawing/2014/main" id="{39F3847C-DB14-41A8-A5AA-68657F65D719}"/>
              </a:ext>
            </a:extLst>
          </p:cNvPr>
          <p:cNvSpPr>
            <a:spLocks noGrp="1"/>
          </p:cNvSpPr>
          <p:nvPr>
            <p:ph type="body" idx="11"/>
          </p:nvPr>
        </p:nvSpPr>
        <p:spPr/>
        <p:txBody>
          <a:bodyPr/>
          <a:lstStyle/>
          <a:p>
            <a:r>
              <a:rPr lang="en-GB" sz="2000" b="1" i="0" dirty="0">
                <a:solidFill>
                  <a:srgbClr val="2BA8A7"/>
                </a:solidFill>
                <a:latin typeface="+mj-lt"/>
              </a:rPr>
              <a:t>4-6. Postpartum pain relief</a:t>
            </a:r>
            <a:endParaRPr lang="en-AU" sz="2000" b="1" i="0" dirty="0">
              <a:solidFill>
                <a:srgbClr val="2BA8A7"/>
              </a:solidFill>
              <a:latin typeface="+mj-lt"/>
            </a:endParaRPr>
          </a:p>
        </p:txBody>
      </p:sp>
      <p:grpSp>
        <p:nvGrpSpPr>
          <p:cNvPr id="18" name="Group 17">
            <a:extLst>
              <a:ext uri="{FF2B5EF4-FFF2-40B4-BE49-F238E27FC236}">
                <a16:creationId xmlns:a16="http://schemas.microsoft.com/office/drawing/2014/main" id="{F5E0C25A-28B9-734D-92F3-140F84EDA58A}"/>
              </a:ext>
            </a:extLst>
          </p:cNvPr>
          <p:cNvGrpSpPr/>
          <p:nvPr/>
        </p:nvGrpSpPr>
        <p:grpSpPr>
          <a:xfrm>
            <a:off x="2174079" y="5444224"/>
            <a:ext cx="2034479" cy="272253"/>
            <a:chOff x="685800" y="6165890"/>
            <a:chExt cx="1229008" cy="119062"/>
          </a:xfrm>
          <a:solidFill>
            <a:srgbClr val="2BA8A7"/>
          </a:solidFill>
        </p:grpSpPr>
        <p:sp>
          <p:nvSpPr>
            <p:cNvPr id="19" name="Rectangle 9">
              <a:extLst>
                <a:ext uri="{FF2B5EF4-FFF2-40B4-BE49-F238E27FC236}">
                  <a16:creationId xmlns:a16="http://schemas.microsoft.com/office/drawing/2014/main" id="{357D727B-4169-D448-B2F8-CBDF09FBD9BE}"/>
                </a:ext>
              </a:extLst>
            </p:cNvPr>
            <p:cNvSpPr>
              <a:spLocks noChangeArrowheads="1"/>
            </p:cNvSpPr>
            <p:nvPr/>
          </p:nvSpPr>
          <p:spPr bwMode="auto">
            <a:xfrm>
              <a:off x="685800" y="6218276"/>
              <a:ext cx="1229008" cy="66675"/>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8">
              <a:extLst>
                <a:ext uri="{FF2B5EF4-FFF2-40B4-BE49-F238E27FC236}">
                  <a16:creationId xmlns:a16="http://schemas.microsoft.com/office/drawing/2014/main" id="{1EB0A01B-5CB0-4E4F-9FF9-AD8451C76FA2}"/>
                </a:ext>
              </a:extLst>
            </p:cNvPr>
            <p:cNvSpPr>
              <a:spLocks/>
            </p:cNvSpPr>
            <p:nvPr userDrawn="1"/>
          </p:nvSpPr>
          <p:spPr bwMode="auto">
            <a:xfrm>
              <a:off x="685800" y="6165890"/>
              <a:ext cx="223907" cy="119062"/>
            </a:xfrm>
            <a:custGeom>
              <a:avLst/>
              <a:gdLst>
                <a:gd name="T0" fmla="*/ 0 w 126"/>
                <a:gd name="T1" fmla="*/ 67 h 67"/>
                <a:gd name="T2" fmla="*/ 63 w 126"/>
                <a:gd name="T3" fmla="*/ 0 h 67"/>
                <a:gd name="T4" fmla="*/ 126 w 126"/>
                <a:gd name="T5" fmla="*/ 67 h 67"/>
              </a:gdLst>
              <a:ahLst/>
              <a:cxnLst>
                <a:cxn ang="0">
                  <a:pos x="T0" y="T1"/>
                </a:cxn>
                <a:cxn ang="0">
                  <a:pos x="T2" y="T3"/>
                </a:cxn>
                <a:cxn ang="0">
                  <a:pos x="T4" y="T5"/>
                </a:cxn>
              </a:cxnLst>
              <a:rect l="0" t="0" r="r" b="b"/>
              <a:pathLst>
                <a:path w="126" h="67">
                  <a:moveTo>
                    <a:pt x="0" y="67"/>
                  </a:moveTo>
                  <a:lnTo>
                    <a:pt x="63" y="0"/>
                  </a:lnTo>
                  <a:lnTo>
                    <a:pt x="126" y="67"/>
                  </a:lnTo>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sp>
        <p:nvSpPr>
          <p:cNvPr id="21" name="TextBox 20">
            <a:extLst>
              <a:ext uri="{FF2B5EF4-FFF2-40B4-BE49-F238E27FC236}">
                <a16:creationId xmlns:a16="http://schemas.microsoft.com/office/drawing/2014/main" id="{76E4F47E-2C5A-E346-A342-AC2DBA7DF697}"/>
              </a:ext>
            </a:extLst>
          </p:cNvPr>
          <p:cNvSpPr txBox="1"/>
          <p:nvPr/>
        </p:nvSpPr>
        <p:spPr>
          <a:xfrm>
            <a:off x="2159887" y="5804124"/>
            <a:ext cx="2048671" cy="430887"/>
          </a:xfrm>
          <a:prstGeom prst="rect">
            <a:avLst/>
          </a:prstGeom>
          <a:noFill/>
        </p:spPr>
        <p:txBody>
          <a:bodyPr wrap="square" lIns="0" tIns="0" rIns="0" bIns="0" rtlCol="0">
            <a:spAutoFit/>
          </a:bodyPr>
          <a:lstStyle/>
          <a:p>
            <a:r>
              <a:rPr lang="en-AU" sz="1400" b="1" dirty="0">
                <a:solidFill>
                  <a:srgbClr val="2BA8A7"/>
                </a:solidFill>
                <a:latin typeface="+mj-lt"/>
              </a:rPr>
              <a:t>Common physiological signs and symptoms</a:t>
            </a:r>
            <a:endParaRPr lang="en-US" sz="1400" dirty="0">
              <a:solidFill>
                <a:srgbClr val="2BA8A7"/>
              </a:solidFill>
              <a:latin typeface="+mj-lt"/>
            </a:endParaRPr>
          </a:p>
        </p:txBody>
      </p:sp>
      <p:sp>
        <p:nvSpPr>
          <p:cNvPr id="22" name="Rectangle 9">
            <a:extLst>
              <a:ext uri="{FF2B5EF4-FFF2-40B4-BE49-F238E27FC236}">
                <a16:creationId xmlns:a16="http://schemas.microsoft.com/office/drawing/2014/main" id="{DE4F69B9-0F9F-A340-80B5-C02DE75802DE}"/>
              </a:ext>
            </a:extLst>
          </p:cNvPr>
          <p:cNvSpPr>
            <a:spLocks noChangeArrowheads="1"/>
          </p:cNvSpPr>
          <p:nvPr/>
        </p:nvSpPr>
        <p:spPr bwMode="auto">
          <a:xfrm>
            <a:off x="4369917"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Rectangle 9">
            <a:extLst>
              <a:ext uri="{FF2B5EF4-FFF2-40B4-BE49-F238E27FC236}">
                <a16:creationId xmlns:a16="http://schemas.microsoft.com/office/drawing/2014/main" id="{15A7B27D-6CEF-5C4E-924F-B55561996508}"/>
              </a:ext>
            </a:extLst>
          </p:cNvPr>
          <p:cNvSpPr>
            <a:spLocks noChangeArrowheads="1"/>
          </p:cNvSpPr>
          <p:nvPr/>
        </p:nvSpPr>
        <p:spPr bwMode="auto">
          <a:xfrm>
            <a:off x="234591"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Rectangle 9">
            <a:extLst>
              <a:ext uri="{FF2B5EF4-FFF2-40B4-BE49-F238E27FC236}">
                <a16:creationId xmlns:a16="http://schemas.microsoft.com/office/drawing/2014/main" id="{D4B95062-D24B-CE4F-84B7-79F642B1CEE0}"/>
              </a:ext>
            </a:extLst>
          </p:cNvPr>
          <p:cNvSpPr>
            <a:spLocks noChangeArrowheads="1"/>
          </p:cNvSpPr>
          <p:nvPr/>
        </p:nvSpPr>
        <p:spPr bwMode="auto">
          <a:xfrm>
            <a:off x="6334472"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Rectangle 9">
            <a:extLst>
              <a:ext uri="{FF2B5EF4-FFF2-40B4-BE49-F238E27FC236}">
                <a16:creationId xmlns:a16="http://schemas.microsoft.com/office/drawing/2014/main" id="{30DC37B3-C7B8-0449-933E-8B09662E239F}"/>
              </a:ext>
            </a:extLst>
          </p:cNvPr>
          <p:cNvSpPr>
            <a:spLocks noChangeArrowheads="1"/>
          </p:cNvSpPr>
          <p:nvPr/>
        </p:nvSpPr>
        <p:spPr bwMode="auto">
          <a:xfrm>
            <a:off x="8299027"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Rectangle 9">
            <a:extLst>
              <a:ext uri="{FF2B5EF4-FFF2-40B4-BE49-F238E27FC236}">
                <a16:creationId xmlns:a16="http://schemas.microsoft.com/office/drawing/2014/main" id="{70BF16AC-2311-FD4F-868F-71EEB8CC1104}"/>
              </a:ext>
            </a:extLst>
          </p:cNvPr>
          <p:cNvSpPr>
            <a:spLocks noChangeArrowheads="1"/>
          </p:cNvSpPr>
          <p:nvPr/>
        </p:nvSpPr>
        <p:spPr bwMode="auto">
          <a:xfrm>
            <a:off x="10263580"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Content Placeholder 2">
            <a:extLst>
              <a:ext uri="{FF2B5EF4-FFF2-40B4-BE49-F238E27FC236}">
                <a16:creationId xmlns:a16="http://schemas.microsoft.com/office/drawing/2014/main" id="{769269A0-7E22-2B46-B618-38FA3D46A234}"/>
              </a:ext>
            </a:extLst>
          </p:cNvPr>
          <p:cNvSpPr txBox="1">
            <a:spLocks/>
          </p:cNvSpPr>
          <p:nvPr/>
        </p:nvSpPr>
        <p:spPr>
          <a:xfrm>
            <a:off x="635704" y="1910251"/>
            <a:ext cx="11195938" cy="2398249"/>
          </a:xfrm>
          <a:prstGeom prst="rect">
            <a:avLst/>
          </a:prstGeom>
        </p:spPr>
        <p:txBody>
          <a:bodyPr vert="horz" lIns="0" tIns="0" rIns="0" bIns="0" numCol="2" spcCol="720000" rtlCol="0">
            <a:noAutofit/>
          </a:bodyPr>
          <a:lstStyle>
            <a:lvl1pPr marL="0" indent="0" algn="l" defTabSz="914400" rtl="0" eaLnBrk="1" latinLnBrk="0" hangingPunct="1">
              <a:lnSpc>
                <a:spcPct val="120000"/>
              </a:lnSpc>
              <a:spcBef>
                <a:spcPts val="600"/>
              </a:spcBef>
              <a:spcAft>
                <a:spcPts val="1200"/>
              </a:spcAft>
              <a:buFont typeface="Calibri" panose="020F0502020204030204" pitchFamily="34" charset="0"/>
              <a:buChar char="​"/>
              <a:defRPr sz="1500" i="1" kern="1200">
                <a:solidFill>
                  <a:schemeClr val="accent3"/>
                </a:solidFill>
                <a:latin typeface="+mn-lt"/>
                <a:ea typeface="+mn-ea"/>
                <a:cs typeface="+mn-cs"/>
              </a:defRPr>
            </a:lvl1pPr>
            <a:lvl2pPr marL="0" indent="0" algn="l" defTabSz="914400" rtl="0" eaLnBrk="1" latinLnBrk="0" hangingPunct="1">
              <a:lnSpc>
                <a:spcPct val="100000"/>
              </a:lnSpc>
              <a:spcBef>
                <a:spcPts val="0"/>
              </a:spcBef>
              <a:spcAft>
                <a:spcPts val="600"/>
              </a:spcAft>
              <a:buFont typeface="Calibri" panose="020F0502020204030204" pitchFamily="34" charset="0"/>
              <a:buChar char="​"/>
              <a:defRPr sz="1500" i="1" kern="1200">
                <a:solidFill>
                  <a:schemeClr val="tx2"/>
                </a:solidFill>
                <a:latin typeface="+mn-lt"/>
                <a:ea typeface="+mn-ea"/>
                <a:cs typeface="+mn-cs"/>
              </a:defRPr>
            </a:lvl2pPr>
            <a:lvl3pPr marL="0" indent="0" algn="l" defTabSz="914400" rtl="0" eaLnBrk="1" latinLnBrk="0" hangingPunct="1">
              <a:lnSpc>
                <a:spcPct val="120000"/>
              </a:lnSpc>
              <a:spcBef>
                <a:spcPts val="600"/>
              </a:spcBef>
              <a:spcAft>
                <a:spcPts val="600"/>
              </a:spcAft>
              <a:buFont typeface="Calibri" panose="020F0502020204030204" pitchFamily="34" charset="0"/>
              <a:buChar char="​"/>
              <a:defRPr sz="1100" kern="1200">
                <a:solidFill>
                  <a:schemeClr val="tx2"/>
                </a:solidFill>
                <a:latin typeface="+mj-lt"/>
                <a:ea typeface="+mn-ea"/>
                <a:cs typeface="+mn-cs"/>
              </a:defRPr>
            </a:lvl3pPr>
            <a:lvl4pPr marL="0" indent="0" algn="l" defTabSz="914400" rtl="0" eaLnBrk="1" latinLnBrk="0" hangingPunct="1">
              <a:lnSpc>
                <a:spcPct val="110000"/>
              </a:lnSpc>
              <a:spcBef>
                <a:spcPts val="0"/>
              </a:spcBef>
              <a:buFont typeface="Calibri" panose="020F0502020204030204" pitchFamily="34" charset="0"/>
              <a:buChar char="​"/>
              <a:defRPr sz="1100" i="1" kern="1200">
                <a:solidFill>
                  <a:schemeClr val="accent2"/>
                </a:solidFill>
                <a:latin typeface="+mn-lt"/>
                <a:ea typeface="+mn-ea"/>
                <a:cs typeface="+mn-cs"/>
              </a:defRPr>
            </a:lvl4pPr>
            <a:lvl5pPr marL="0" indent="0" algn="l" defTabSz="914400" rtl="0" eaLnBrk="1" latinLnBrk="0" hangingPunct="1">
              <a:lnSpc>
                <a:spcPct val="150000"/>
              </a:lnSpc>
              <a:spcBef>
                <a:spcPts val="0"/>
              </a:spcBef>
              <a:buFont typeface="Calibri" panose="020F0502020204030204" pitchFamily="34" charset="0"/>
              <a:buChar char="​"/>
              <a:defRPr sz="700" kern="1200">
                <a:solidFill>
                  <a:schemeClr val="tx2"/>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AU" sz="1600" i="0" dirty="0">
              <a:solidFill>
                <a:schemeClr val="tx1">
                  <a:lumMod val="75000"/>
                  <a:lumOff val="25000"/>
                </a:schemeClr>
              </a:solidFill>
            </a:endParaRPr>
          </a:p>
        </p:txBody>
      </p:sp>
      <p:sp>
        <p:nvSpPr>
          <p:cNvPr id="2" name="Slide Number Placeholder 1">
            <a:extLst>
              <a:ext uri="{FF2B5EF4-FFF2-40B4-BE49-F238E27FC236}">
                <a16:creationId xmlns:a16="http://schemas.microsoft.com/office/drawing/2014/main" id="{E10DFA21-18EA-594D-9D26-7124A61EF2AF}"/>
              </a:ext>
            </a:extLst>
          </p:cNvPr>
          <p:cNvSpPr>
            <a:spLocks noGrp="1"/>
          </p:cNvSpPr>
          <p:nvPr>
            <p:ph type="sldNum" sz="quarter" idx="10"/>
          </p:nvPr>
        </p:nvSpPr>
        <p:spPr/>
        <p:txBody>
          <a:bodyPr/>
          <a:lstStyle/>
          <a:p>
            <a:fld id="{6809F770-0487-C844-B5CD-7CCE6C86BD15}" type="slidenum">
              <a:rPr lang="en-US" smtClean="0"/>
              <a:pPr/>
              <a:t>30</a:t>
            </a:fld>
            <a:endParaRPr lang="en-US" dirty="0"/>
          </a:p>
        </p:txBody>
      </p:sp>
      <p:sp>
        <p:nvSpPr>
          <p:cNvPr id="16" name="Rectangle 15">
            <a:extLst>
              <a:ext uri="{FF2B5EF4-FFF2-40B4-BE49-F238E27FC236}">
                <a16:creationId xmlns:a16="http://schemas.microsoft.com/office/drawing/2014/main" id="{0F59FFFF-15F1-4149-B762-25E5B6643398}"/>
              </a:ext>
            </a:extLst>
          </p:cNvPr>
          <p:cNvSpPr/>
          <p:nvPr/>
        </p:nvSpPr>
        <p:spPr>
          <a:xfrm>
            <a:off x="633538" y="1641734"/>
            <a:ext cx="4383630" cy="2328688"/>
          </a:xfrm>
          <a:prstGeom prst="rect">
            <a:avLst/>
          </a:prstGeom>
          <a:solidFill>
            <a:srgbClr val="2BA8A7"/>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r>
              <a:rPr lang="en-AU" dirty="0">
                <a:solidFill>
                  <a:schemeClr val="bg1"/>
                </a:solidFill>
              </a:rPr>
              <a:t>Postpartum pain relief should be </a:t>
            </a:r>
            <a:r>
              <a:rPr lang="en-AU" b="1" dirty="0">
                <a:solidFill>
                  <a:schemeClr val="bg1"/>
                </a:solidFill>
              </a:rPr>
              <a:t>individualized, </a:t>
            </a:r>
            <a:r>
              <a:rPr lang="en-AU" dirty="0">
                <a:solidFill>
                  <a:schemeClr val="bg1"/>
                </a:solidFill>
              </a:rPr>
              <a:t>considering the presence of perineal trauma, intensity of the pain, multiple sources of postpartum pain (such as perineal, uterine, breast pain), and the use of other forms of pain relief. </a:t>
            </a:r>
          </a:p>
        </p:txBody>
      </p:sp>
      <p:sp>
        <p:nvSpPr>
          <p:cNvPr id="27" name="Rectangle 26">
            <a:extLst>
              <a:ext uri="{FF2B5EF4-FFF2-40B4-BE49-F238E27FC236}">
                <a16:creationId xmlns:a16="http://schemas.microsoft.com/office/drawing/2014/main" id="{0F59FFFF-15F1-4149-B762-25E5B6643398}"/>
              </a:ext>
            </a:extLst>
          </p:cNvPr>
          <p:cNvSpPr/>
          <p:nvPr/>
        </p:nvSpPr>
        <p:spPr>
          <a:xfrm>
            <a:off x="6711197" y="2453834"/>
            <a:ext cx="4742867" cy="2780862"/>
          </a:xfrm>
          <a:prstGeom prst="rect">
            <a:avLst/>
          </a:prstGeom>
          <a:solidFill>
            <a:srgbClr val="2BA8A7"/>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r>
              <a:rPr lang="en-GB" b="1" dirty="0">
                <a:solidFill>
                  <a:schemeClr val="bg1"/>
                </a:solidFill>
              </a:rPr>
              <a:t>All women should be asked </a:t>
            </a:r>
            <a:r>
              <a:rPr lang="en-GB" dirty="0">
                <a:solidFill>
                  <a:schemeClr val="bg1"/>
                </a:solidFill>
              </a:rPr>
              <a:t>about postpartum pain during their postpartum stay in health facilities and at each postnatal care contact. </a:t>
            </a:r>
          </a:p>
          <a:p>
            <a:endParaRPr lang="en-GB" dirty="0">
              <a:solidFill>
                <a:schemeClr val="bg1"/>
              </a:solidFill>
            </a:endParaRPr>
          </a:p>
          <a:p>
            <a:r>
              <a:rPr lang="en-GB" dirty="0">
                <a:solidFill>
                  <a:schemeClr val="bg1"/>
                </a:solidFill>
              </a:rPr>
              <a:t>Women should be advised on danger signs and symptoms, including any exacerbation of pain as manifestation of postpartum complications.</a:t>
            </a:r>
            <a:endParaRPr lang="en-AU" dirty="0">
              <a:solidFill>
                <a:schemeClr val="bg1"/>
              </a:solidFill>
            </a:endParaRPr>
          </a:p>
        </p:txBody>
      </p:sp>
    </p:spTree>
    <p:extLst>
      <p:ext uri="{BB962C8B-B14F-4D97-AF65-F5344CB8AC3E}">
        <p14:creationId xmlns:p14="http://schemas.microsoft.com/office/powerpoint/2010/main" val="19535305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2000"/>
                                        <p:tgtEl>
                                          <p:spTgt spid="16"/>
                                        </p:tgtEl>
                                      </p:cBhvr>
                                    </p:animEffect>
                                  </p:childTnLst>
                                </p:cTn>
                              </p:par>
                            </p:childTnLst>
                          </p:cTn>
                        </p:par>
                        <p:par>
                          <p:cTn id="8" fill="hold">
                            <p:stCondLst>
                              <p:cond delay="2000"/>
                            </p:stCondLst>
                            <p:childTnLst>
                              <p:par>
                                <p:cTn id="9" presetID="22" presetClass="entr" presetSubtype="8" fill="hold" grpId="0" nodeType="afterEffect">
                                  <p:stCondLst>
                                    <p:cond delay="1000"/>
                                  </p:stCondLst>
                                  <p:childTnLst>
                                    <p:set>
                                      <p:cBhvr>
                                        <p:cTn id="10" dur="1" fill="hold">
                                          <p:stCondLst>
                                            <p:cond delay="0"/>
                                          </p:stCondLst>
                                        </p:cTn>
                                        <p:tgtEl>
                                          <p:spTgt spid="27"/>
                                        </p:tgtEl>
                                        <p:attrNameLst>
                                          <p:attrName>style.visibility</p:attrName>
                                        </p:attrNameLst>
                                      </p:cBhvr>
                                      <p:to>
                                        <p:strVal val="visible"/>
                                      </p:to>
                                    </p:set>
                                    <p:animEffect transition="in" filter="wipe(left)">
                                      <p:cBhvr>
                                        <p:cTn id="11"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0309" y="457200"/>
            <a:ext cx="11246729" cy="524998"/>
          </a:xfrm>
        </p:spPr>
        <p:txBody>
          <a:bodyPr/>
          <a:lstStyle/>
          <a:p>
            <a:r>
              <a:rPr lang="en-AU" b="1" dirty="0">
                <a:solidFill>
                  <a:srgbClr val="2BA8A7"/>
                </a:solidFill>
              </a:rPr>
              <a:t>A.2	</a:t>
            </a:r>
            <a:r>
              <a:rPr lang="en-AU" b="1" cap="none" dirty="0">
                <a:solidFill>
                  <a:srgbClr val="2BA8A7"/>
                </a:solidFill>
              </a:rPr>
              <a:t>Common physiological signs and symptoms</a:t>
            </a:r>
            <a:endParaRPr lang="en-AU" b="1" dirty="0">
              <a:solidFill>
                <a:srgbClr val="2BA8A7"/>
              </a:solidFill>
            </a:endParaRPr>
          </a:p>
        </p:txBody>
      </p:sp>
      <p:sp>
        <p:nvSpPr>
          <p:cNvPr id="3" name="Content Placeholder 2"/>
          <p:cNvSpPr>
            <a:spLocks noGrp="1"/>
          </p:cNvSpPr>
          <p:nvPr>
            <p:ph idx="1"/>
          </p:nvPr>
        </p:nvSpPr>
        <p:spPr>
          <a:xfrm>
            <a:off x="7159429" y="2571730"/>
            <a:ext cx="3696599" cy="1682585"/>
          </a:xfrm>
        </p:spPr>
        <p:txBody>
          <a:bodyPr anchor="t" anchorCtr="0"/>
          <a:lstStyle/>
          <a:p>
            <a:r>
              <a:rPr lang="en-AU" sz="1600" i="0" dirty="0">
                <a:solidFill>
                  <a:schemeClr val="bg1"/>
                </a:solidFill>
              </a:rPr>
              <a:t>For postpartum women, starting </a:t>
            </a:r>
            <a:r>
              <a:rPr lang="en-AU" sz="1600" b="1" i="0" dirty="0">
                <a:solidFill>
                  <a:schemeClr val="bg1"/>
                </a:solidFill>
              </a:rPr>
              <a:t>routine</a:t>
            </a:r>
            <a:r>
              <a:rPr lang="en-AU" sz="1600" i="0" dirty="0">
                <a:solidFill>
                  <a:schemeClr val="bg1"/>
                </a:solidFill>
              </a:rPr>
              <a:t> pelvic floor muscle training after childbirth for the prevention of postpartum urinary and faecal incontinence is not recommended.</a:t>
            </a:r>
          </a:p>
        </p:txBody>
      </p:sp>
      <p:sp>
        <p:nvSpPr>
          <p:cNvPr id="15" name="Text Placeholder 2"/>
          <p:cNvSpPr>
            <a:spLocks noGrp="1"/>
          </p:cNvSpPr>
          <p:nvPr>
            <p:ph type="body" idx="11"/>
          </p:nvPr>
        </p:nvSpPr>
        <p:spPr>
          <a:xfrm>
            <a:off x="610309" y="1134599"/>
            <a:ext cx="10969627" cy="536519"/>
          </a:xfrm>
        </p:spPr>
        <p:txBody>
          <a:bodyPr/>
          <a:lstStyle/>
          <a:p>
            <a:r>
              <a:rPr lang="en-AU" sz="2000" b="1" i="0" dirty="0">
                <a:solidFill>
                  <a:srgbClr val="2BA8A7"/>
                </a:solidFill>
                <a:latin typeface="+mj-lt"/>
              </a:rPr>
              <a:t>7. Pelvic floor muscle training for pelvic floor strengthening</a:t>
            </a:r>
          </a:p>
        </p:txBody>
      </p:sp>
      <p:grpSp>
        <p:nvGrpSpPr>
          <p:cNvPr id="19" name="Group 18">
            <a:extLst>
              <a:ext uri="{FF2B5EF4-FFF2-40B4-BE49-F238E27FC236}">
                <a16:creationId xmlns:a16="http://schemas.microsoft.com/office/drawing/2014/main" id="{328ED6BC-545E-CC4B-8403-FE5BC1FBE5F5}"/>
              </a:ext>
            </a:extLst>
          </p:cNvPr>
          <p:cNvGrpSpPr/>
          <p:nvPr/>
        </p:nvGrpSpPr>
        <p:grpSpPr>
          <a:xfrm>
            <a:off x="2174079" y="5444224"/>
            <a:ext cx="2034479" cy="272253"/>
            <a:chOff x="685800" y="6165890"/>
            <a:chExt cx="1229008" cy="119062"/>
          </a:xfrm>
          <a:solidFill>
            <a:srgbClr val="2BA8A7"/>
          </a:solidFill>
        </p:grpSpPr>
        <p:sp>
          <p:nvSpPr>
            <p:cNvPr id="20" name="Rectangle 9">
              <a:extLst>
                <a:ext uri="{FF2B5EF4-FFF2-40B4-BE49-F238E27FC236}">
                  <a16:creationId xmlns:a16="http://schemas.microsoft.com/office/drawing/2014/main" id="{D04F208F-9992-0242-85B8-C12D2EA6540A}"/>
                </a:ext>
              </a:extLst>
            </p:cNvPr>
            <p:cNvSpPr>
              <a:spLocks noChangeArrowheads="1"/>
            </p:cNvSpPr>
            <p:nvPr/>
          </p:nvSpPr>
          <p:spPr bwMode="auto">
            <a:xfrm>
              <a:off x="685800" y="6218276"/>
              <a:ext cx="1229008" cy="66675"/>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8">
              <a:extLst>
                <a:ext uri="{FF2B5EF4-FFF2-40B4-BE49-F238E27FC236}">
                  <a16:creationId xmlns:a16="http://schemas.microsoft.com/office/drawing/2014/main" id="{29773876-C51D-AC47-98EB-3D6967E50AC1}"/>
                </a:ext>
              </a:extLst>
            </p:cNvPr>
            <p:cNvSpPr>
              <a:spLocks/>
            </p:cNvSpPr>
            <p:nvPr userDrawn="1"/>
          </p:nvSpPr>
          <p:spPr bwMode="auto">
            <a:xfrm>
              <a:off x="685800" y="6165890"/>
              <a:ext cx="223907" cy="119062"/>
            </a:xfrm>
            <a:custGeom>
              <a:avLst/>
              <a:gdLst>
                <a:gd name="T0" fmla="*/ 0 w 126"/>
                <a:gd name="T1" fmla="*/ 67 h 67"/>
                <a:gd name="T2" fmla="*/ 63 w 126"/>
                <a:gd name="T3" fmla="*/ 0 h 67"/>
                <a:gd name="T4" fmla="*/ 126 w 126"/>
                <a:gd name="T5" fmla="*/ 67 h 67"/>
              </a:gdLst>
              <a:ahLst/>
              <a:cxnLst>
                <a:cxn ang="0">
                  <a:pos x="T0" y="T1"/>
                </a:cxn>
                <a:cxn ang="0">
                  <a:pos x="T2" y="T3"/>
                </a:cxn>
                <a:cxn ang="0">
                  <a:pos x="T4" y="T5"/>
                </a:cxn>
              </a:cxnLst>
              <a:rect l="0" t="0" r="r" b="b"/>
              <a:pathLst>
                <a:path w="126" h="67">
                  <a:moveTo>
                    <a:pt x="0" y="67"/>
                  </a:moveTo>
                  <a:lnTo>
                    <a:pt x="63" y="0"/>
                  </a:lnTo>
                  <a:lnTo>
                    <a:pt x="126" y="67"/>
                  </a:lnTo>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sp>
        <p:nvSpPr>
          <p:cNvPr id="22" name="TextBox 21">
            <a:extLst>
              <a:ext uri="{FF2B5EF4-FFF2-40B4-BE49-F238E27FC236}">
                <a16:creationId xmlns:a16="http://schemas.microsoft.com/office/drawing/2014/main" id="{8D377FAB-23A1-9B46-8E1B-5373E7DCA3BA}"/>
              </a:ext>
            </a:extLst>
          </p:cNvPr>
          <p:cNvSpPr txBox="1"/>
          <p:nvPr/>
        </p:nvSpPr>
        <p:spPr>
          <a:xfrm>
            <a:off x="2159887" y="5804124"/>
            <a:ext cx="2048671" cy="430887"/>
          </a:xfrm>
          <a:prstGeom prst="rect">
            <a:avLst/>
          </a:prstGeom>
          <a:noFill/>
        </p:spPr>
        <p:txBody>
          <a:bodyPr wrap="square" lIns="0" tIns="0" rIns="0" bIns="0" rtlCol="0">
            <a:spAutoFit/>
          </a:bodyPr>
          <a:lstStyle/>
          <a:p>
            <a:r>
              <a:rPr lang="en-AU" sz="1400" b="1" dirty="0">
                <a:solidFill>
                  <a:srgbClr val="2BA8A7"/>
                </a:solidFill>
                <a:latin typeface="+mj-lt"/>
              </a:rPr>
              <a:t>Common physiological signs and symptoms</a:t>
            </a:r>
            <a:endParaRPr lang="en-US" sz="1400" dirty="0">
              <a:solidFill>
                <a:srgbClr val="2BA8A7"/>
              </a:solidFill>
              <a:latin typeface="+mj-lt"/>
            </a:endParaRPr>
          </a:p>
        </p:txBody>
      </p:sp>
      <p:sp>
        <p:nvSpPr>
          <p:cNvPr id="23" name="Rectangle 9">
            <a:extLst>
              <a:ext uri="{FF2B5EF4-FFF2-40B4-BE49-F238E27FC236}">
                <a16:creationId xmlns:a16="http://schemas.microsoft.com/office/drawing/2014/main" id="{4AA6A3A1-5A1B-7745-BA23-7C35A9B7B402}"/>
              </a:ext>
            </a:extLst>
          </p:cNvPr>
          <p:cNvSpPr>
            <a:spLocks noChangeArrowheads="1"/>
          </p:cNvSpPr>
          <p:nvPr/>
        </p:nvSpPr>
        <p:spPr bwMode="auto">
          <a:xfrm>
            <a:off x="4369917"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Rectangle 9">
            <a:extLst>
              <a:ext uri="{FF2B5EF4-FFF2-40B4-BE49-F238E27FC236}">
                <a16:creationId xmlns:a16="http://schemas.microsoft.com/office/drawing/2014/main" id="{182A3197-657C-4C4B-BDBF-F1D9C5AF260F}"/>
              </a:ext>
            </a:extLst>
          </p:cNvPr>
          <p:cNvSpPr>
            <a:spLocks noChangeArrowheads="1"/>
          </p:cNvSpPr>
          <p:nvPr/>
        </p:nvSpPr>
        <p:spPr bwMode="auto">
          <a:xfrm>
            <a:off x="234591"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Rectangle 9">
            <a:extLst>
              <a:ext uri="{FF2B5EF4-FFF2-40B4-BE49-F238E27FC236}">
                <a16:creationId xmlns:a16="http://schemas.microsoft.com/office/drawing/2014/main" id="{3E427E58-FAD2-4F4E-A8B4-1C0410498027}"/>
              </a:ext>
            </a:extLst>
          </p:cNvPr>
          <p:cNvSpPr>
            <a:spLocks noChangeArrowheads="1"/>
          </p:cNvSpPr>
          <p:nvPr/>
        </p:nvSpPr>
        <p:spPr bwMode="auto">
          <a:xfrm>
            <a:off x="6334472"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Rectangle 9">
            <a:extLst>
              <a:ext uri="{FF2B5EF4-FFF2-40B4-BE49-F238E27FC236}">
                <a16:creationId xmlns:a16="http://schemas.microsoft.com/office/drawing/2014/main" id="{656C1706-1F92-CF42-8C96-18FC9EF3575E}"/>
              </a:ext>
            </a:extLst>
          </p:cNvPr>
          <p:cNvSpPr>
            <a:spLocks noChangeArrowheads="1"/>
          </p:cNvSpPr>
          <p:nvPr/>
        </p:nvSpPr>
        <p:spPr bwMode="auto">
          <a:xfrm>
            <a:off x="8299027"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Rectangle 9">
            <a:extLst>
              <a:ext uri="{FF2B5EF4-FFF2-40B4-BE49-F238E27FC236}">
                <a16:creationId xmlns:a16="http://schemas.microsoft.com/office/drawing/2014/main" id="{5390A087-9D42-224F-A65D-198D7126EFA4}"/>
              </a:ext>
            </a:extLst>
          </p:cNvPr>
          <p:cNvSpPr>
            <a:spLocks noChangeArrowheads="1"/>
          </p:cNvSpPr>
          <p:nvPr/>
        </p:nvSpPr>
        <p:spPr bwMode="auto">
          <a:xfrm>
            <a:off x="10263580"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4" name="Slide Number Placeholder 3">
            <a:extLst>
              <a:ext uri="{FF2B5EF4-FFF2-40B4-BE49-F238E27FC236}">
                <a16:creationId xmlns:a16="http://schemas.microsoft.com/office/drawing/2014/main" id="{184A4A5B-E1E0-A44F-B09D-A66F7BA458D2}"/>
              </a:ext>
            </a:extLst>
          </p:cNvPr>
          <p:cNvSpPr>
            <a:spLocks noGrp="1"/>
          </p:cNvSpPr>
          <p:nvPr>
            <p:ph type="sldNum" sz="quarter" idx="10"/>
          </p:nvPr>
        </p:nvSpPr>
        <p:spPr/>
        <p:txBody>
          <a:bodyPr/>
          <a:lstStyle/>
          <a:p>
            <a:fld id="{6809F770-0487-C844-B5CD-7CCE6C86BD15}" type="slidenum">
              <a:rPr lang="en-US" smtClean="0"/>
              <a:pPr/>
              <a:t>31</a:t>
            </a:fld>
            <a:endParaRPr lang="en-US" dirty="0"/>
          </a:p>
        </p:txBody>
      </p:sp>
      <p:sp>
        <p:nvSpPr>
          <p:cNvPr id="29" name="Content Placeholder 2"/>
          <p:cNvSpPr>
            <a:spLocks noGrp="1"/>
          </p:cNvSpPr>
          <p:nvPr>
            <p:ph idx="1"/>
          </p:nvPr>
        </p:nvSpPr>
        <p:spPr>
          <a:xfrm>
            <a:off x="730625" y="1748356"/>
            <a:ext cx="4093893" cy="3771831"/>
          </a:xfrm>
        </p:spPr>
        <p:txBody>
          <a:bodyPr anchor="t" anchorCtr="0"/>
          <a:lstStyle/>
          <a:p>
            <a:r>
              <a:rPr lang="en-AU" sz="2000" dirty="0">
                <a:solidFill>
                  <a:schemeClr val="tx1">
                    <a:lumMod val="75000"/>
                    <a:lumOff val="25000"/>
                  </a:schemeClr>
                </a:solidFill>
              </a:rPr>
              <a:t>For postpartum women, starting </a:t>
            </a:r>
            <a:r>
              <a:rPr lang="en-AU" sz="2000" b="1" dirty="0">
                <a:solidFill>
                  <a:schemeClr val="tx1">
                    <a:lumMod val="75000"/>
                    <a:lumOff val="25000"/>
                  </a:schemeClr>
                </a:solidFill>
              </a:rPr>
              <a:t>routine</a:t>
            </a:r>
            <a:r>
              <a:rPr lang="en-AU" sz="2000" dirty="0">
                <a:solidFill>
                  <a:schemeClr val="tx1">
                    <a:lumMod val="75000"/>
                    <a:lumOff val="25000"/>
                  </a:schemeClr>
                </a:solidFill>
              </a:rPr>
              <a:t> pelvic floor muscle training (PFMT) after childbirth for the prevention of postpartum urinary and faecal incontinence is not recommended.</a:t>
            </a:r>
            <a:endParaRPr lang="en-AU" sz="2000" b="1" dirty="0">
              <a:solidFill>
                <a:schemeClr val="tx1">
                  <a:lumMod val="75000"/>
                  <a:lumOff val="25000"/>
                </a:schemeClr>
              </a:solidFill>
            </a:endParaRPr>
          </a:p>
        </p:txBody>
      </p:sp>
      <p:sp>
        <p:nvSpPr>
          <p:cNvPr id="31" name="Rectangle 30">
            <a:extLst>
              <a:ext uri="{FF2B5EF4-FFF2-40B4-BE49-F238E27FC236}">
                <a16:creationId xmlns:a16="http://schemas.microsoft.com/office/drawing/2014/main" id="{0F59FFFF-15F1-4149-B762-25E5B6643398}"/>
              </a:ext>
            </a:extLst>
          </p:cNvPr>
          <p:cNvSpPr/>
          <p:nvPr/>
        </p:nvSpPr>
        <p:spPr>
          <a:xfrm>
            <a:off x="6135944" y="2193872"/>
            <a:ext cx="4897816" cy="2987727"/>
          </a:xfrm>
          <a:prstGeom prst="rect">
            <a:avLst/>
          </a:prstGeom>
          <a:solidFill>
            <a:srgbClr val="2BA8A7"/>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a:spcAft>
                <a:spcPts val="600"/>
              </a:spcAft>
            </a:pPr>
            <a:r>
              <a:rPr lang="en-AU" sz="1600" dirty="0">
                <a:solidFill>
                  <a:schemeClr val="bg1"/>
                </a:solidFill>
              </a:rPr>
              <a:t>While PFMT started after childbirth is not recommended as a preventive measure, women with involuntary loss of small volumes of urine (urinary stress incontinence) after childbirth should be advised of the potential benefits of PFMT for treatment of urinary incontinence. For these women, in the absence of stronger evidence, the GDG agreed that unsupervised pelvic floor exercises performed at home may be beneficial and are unlikely to cause harmful effects. </a:t>
            </a:r>
          </a:p>
        </p:txBody>
      </p:sp>
      <p:cxnSp>
        <p:nvCxnSpPr>
          <p:cNvPr id="34" name="Elbow Connector 33">
            <a:extLst>
              <a:ext uri="{FF2B5EF4-FFF2-40B4-BE49-F238E27FC236}">
                <a16:creationId xmlns:a16="http://schemas.microsoft.com/office/drawing/2014/main" id="{31C825CE-888C-4A48-85F7-8D9920005917}"/>
              </a:ext>
            </a:extLst>
          </p:cNvPr>
          <p:cNvCxnSpPr>
            <a:cxnSpLocks/>
          </p:cNvCxnSpPr>
          <p:nvPr/>
        </p:nvCxnSpPr>
        <p:spPr>
          <a:xfrm flipV="1">
            <a:off x="667831" y="1997583"/>
            <a:ext cx="8355853" cy="2052865"/>
          </a:xfrm>
          <a:prstGeom prst="bentConnector3">
            <a:avLst>
              <a:gd name="adj1" fmla="val 62527"/>
            </a:avLst>
          </a:prstGeom>
          <a:ln w="12700">
            <a:solidFill>
              <a:srgbClr val="2BA8A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80731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2000"/>
                                        <p:tgtEl>
                                          <p:spTgt spid="34"/>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left)">
                                      <p:cBhvr>
                                        <p:cTn id="11"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70F8736A-9555-AA45-94D0-4DC60D7246C9}"/>
              </a:ext>
            </a:extLst>
          </p:cNvPr>
          <p:cNvSpPr/>
          <p:nvPr/>
        </p:nvSpPr>
        <p:spPr>
          <a:xfrm>
            <a:off x="8493413" y="1921705"/>
            <a:ext cx="3177477" cy="3100693"/>
          </a:xfrm>
          <a:prstGeom prst="rect">
            <a:avLst/>
          </a:prstGeom>
          <a:solidFill>
            <a:srgbClr val="2BA8A7"/>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a:spcAft>
                <a:spcPts val="600"/>
              </a:spcAft>
            </a:pPr>
            <a:r>
              <a:rPr lang="en-AU" sz="1400" b="1" dirty="0">
                <a:solidFill>
                  <a:schemeClr val="bg1"/>
                </a:solidFill>
              </a:rPr>
              <a:t>Responsive breastfeeding</a:t>
            </a:r>
          </a:p>
          <a:p>
            <a:pPr>
              <a:spcBef>
                <a:spcPts val="400"/>
              </a:spcBef>
              <a:spcAft>
                <a:spcPts val="600"/>
              </a:spcAft>
            </a:pPr>
            <a:r>
              <a:rPr lang="en-AU" sz="1600" dirty="0">
                <a:solidFill>
                  <a:schemeClr val="bg1"/>
                </a:solidFill>
              </a:rPr>
              <a:t>The mother responding to her baby’s cues, as well as her own desire to breastfeed. Responsive feeding is distinct from demand feeding, as it recognizes the reciprocal mother–baby relationship and benefits of breastfeeding beyond the alleviation of hunger.</a:t>
            </a:r>
          </a:p>
        </p:txBody>
      </p:sp>
      <p:sp>
        <p:nvSpPr>
          <p:cNvPr id="2" name="Title 1"/>
          <p:cNvSpPr>
            <a:spLocks noGrp="1"/>
          </p:cNvSpPr>
          <p:nvPr>
            <p:ph type="title"/>
          </p:nvPr>
        </p:nvSpPr>
        <p:spPr>
          <a:xfrm>
            <a:off x="610309" y="457200"/>
            <a:ext cx="11246729" cy="524998"/>
          </a:xfrm>
        </p:spPr>
        <p:txBody>
          <a:bodyPr/>
          <a:lstStyle/>
          <a:p>
            <a:r>
              <a:rPr lang="en-AU" b="1" dirty="0">
                <a:solidFill>
                  <a:srgbClr val="2BA8A7"/>
                </a:solidFill>
              </a:rPr>
              <a:t>A.2	</a:t>
            </a:r>
            <a:r>
              <a:rPr lang="en-AU" b="1" cap="none" dirty="0">
                <a:solidFill>
                  <a:srgbClr val="2BA8A7"/>
                </a:solidFill>
              </a:rPr>
              <a:t>Common physiological signs and symptoms</a:t>
            </a:r>
            <a:endParaRPr lang="en-AU" b="1" dirty="0">
              <a:solidFill>
                <a:srgbClr val="2BA8A7"/>
              </a:solidFill>
            </a:endParaRPr>
          </a:p>
        </p:txBody>
      </p:sp>
      <p:sp>
        <p:nvSpPr>
          <p:cNvPr id="3" name="Content Placeholder 2"/>
          <p:cNvSpPr>
            <a:spLocks noGrp="1"/>
          </p:cNvSpPr>
          <p:nvPr>
            <p:ph idx="1"/>
          </p:nvPr>
        </p:nvSpPr>
        <p:spPr>
          <a:xfrm>
            <a:off x="4148521" y="1924514"/>
            <a:ext cx="3298902" cy="2752619"/>
          </a:xfrm>
        </p:spPr>
        <p:txBody>
          <a:bodyPr/>
          <a:lstStyle/>
          <a:p>
            <a:r>
              <a:rPr lang="en-AU" sz="1600" dirty="0">
                <a:solidFill>
                  <a:schemeClr val="tx1">
                    <a:lumMod val="75000"/>
                    <a:lumOff val="25000"/>
                  </a:schemeClr>
                </a:solidFill>
              </a:rPr>
              <a:t>For treatment of breast engorgement in the postpartum period, women should be counselled and supported to practice </a:t>
            </a:r>
            <a:r>
              <a:rPr lang="en-AU" sz="1600" dirty="0">
                <a:solidFill>
                  <a:srgbClr val="2BA8A7"/>
                </a:solidFill>
              </a:rPr>
              <a:t>responsive breastfeeding</a:t>
            </a:r>
            <a:r>
              <a:rPr lang="en-AU" sz="1600" dirty="0">
                <a:solidFill>
                  <a:schemeClr val="tx1">
                    <a:lumMod val="75000"/>
                    <a:lumOff val="25000"/>
                  </a:schemeClr>
                </a:solidFill>
              </a:rPr>
              <a:t>, good positioning and attachment of the baby to the breast, expression of breastmilk, and the use of warm or cold compresses, based on a woman’s preferences. </a:t>
            </a:r>
            <a:endParaRPr lang="en-AU" sz="1600" b="1" dirty="0">
              <a:solidFill>
                <a:schemeClr val="tx1">
                  <a:lumMod val="75000"/>
                  <a:lumOff val="25000"/>
                </a:schemeClr>
              </a:solidFill>
            </a:endParaRPr>
          </a:p>
        </p:txBody>
      </p:sp>
      <p:sp>
        <p:nvSpPr>
          <p:cNvPr id="15" name="Text Placeholder 2"/>
          <p:cNvSpPr>
            <a:spLocks noGrp="1"/>
          </p:cNvSpPr>
          <p:nvPr>
            <p:ph type="body" idx="11"/>
          </p:nvPr>
        </p:nvSpPr>
        <p:spPr/>
        <p:txBody>
          <a:bodyPr/>
          <a:lstStyle/>
          <a:p>
            <a:r>
              <a:rPr lang="en-AU" sz="2000" b="1" i="0" dirty="0">
                <a:solidFill>
                  <a:srgbClr val="2BA8A7"/>
                </a:solidFill>
                <a:latin typeface="+mj-lt"/>
              </a:rPr>
              <a:t>8 &amp; 9. Interventions to treat postpartum breast engorgement</a:t>
            </a:r>
          </a:p>
        </p:txBody>
      </p:sp>
      <p:sp>
        <p:nvSpPr>
          <p:cNvPr id="31" name="Content Placeholder 2"/>
          <p:cNvSpPr>
            <a:spLocks noGrp="1"/>
          </p:cNvSpPr>
          <p:nvPr>
            <p:ph type="body" idx="4294967295"/>
          </p:nvPr>
        </p:nvSpPr>
        <p:spPr>
          <a:xfrm>
            <a:off x="610308" y="1921705"/>
            <a:ext cx="3290179" cy="1788234"/>
          </a:xfrm>
        </p:spPr>
        <p:txBody>
          <a:bodyPr/>
          <a:lstStyle/>
          <a:p>
            <a:pPr>
              <a:spcAft>
                <a:spcPts val="0"/>
              </a:spcAft>
            </a:pPr>
            <a:r>
              <a:rPr lang="en-AU" sz="1600" dirty="0">
                <a:solidFill>
                  <a:schemeClr val="tx1">
                    <a:lumMod val="75000"/>
                    <a:lumOff val="25000"/>
                  </a:schemeClr>
                </a:solidFill>
              </a:rPr>
              <a:t>The use of pharmacological interventions such as subcutaneous oxytocin and proteolytic enzyme therapy for the treatment of breast engorgement in the postpartum period is not recommended. </a:t>
            </a:r>
          </a:p>
          <a:p>
            <a:endParaRPr lang="en-AU" sz="1600" b="1" i="0" dirty="0">
              <a:solidFill>
                <a:schemeClr val="tx1">
                  <a:lumMod val="75000"/>
                  <a:lumOff val="25000"/>
                </a:schemeClr>
              </a:solidFill>
            </a:endParaRPr>
          </a:p>
        </p:txBody>
      </p:sp>
      <p:grpSp>
        <p:nvGrpSpPr>
          <p:cNvPr id="21" name="Group 20">
            <a:extLst>
              <a:ext uri="{FF2B5EF4-FFF2-40B4-BE49-F238E27FC236}">
                <a16:creationId xmlns:a16="http://schemas.microsoft.com/office/drawing/2014/main" id="{8612BAB2-03E6-B845-94C1-FA56069A6465}"/>
              </a:ext>
            </a:extLst>
          </p:cNvPr>
          <p:cNvGrpSpPr/>
          <p:nvPr/>
        </p:nvGrpSpPr>
        <p:grpSpPr>
          <a:xfrm>
            <a:off x="2174079" y="5444224"/>
            <a:ext cx="2034479" cy="272253"/>
            <a:chOff x="685800" y="6165890"/>
            <a:chExt cx="1229008" cy="119062"/>
          </a:xfrm>
          <a:solidFill>
            <a:srgbClr val="2BA8A7"/>
          </a:solidFill>
        </p:grpSpPr>
        <p:sp>
          <p:nvSpPr>
            <p:cNvPr id="22" name="Rectangle 9">
              <a:extLst>
                <a:ext uri="{FF2B5EF4-FFF2-40B4-BE49-F238E27FC236}">
                  <a16:creationId xmlns:a16="http://schemas.microsoft.com/office/drawing/2014/main" id="{3BC2ECD2-885A-FF4D-B549-695519F87210}"/>
                </a:ext>
              </a:extLst>
            </p:cNvPr>
            <p:cNvSpPr>
              <a:spLocks noChangeArrowheads="1"/>
            </p:cNvSpPr>
            <p:nvPr/>
          </p:nvSpPr>
          <p:spPr bwMode="auto">
            <a:xfrm>
              <a:off x="685800" y="6218276"/>
              <a:ext cx="1229008" cy="66675"/>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8">
              <a:extLst>
                <a:ext uri="{FF2B5EF4-FFF2-40B4-BE49-F238E27FC236}">
                  <a16:creationId xmlns:a16="http://schemas.microsoft.com/office/drawing/2014/main" id="{0F7EBB56-9CB3-5944-BED7-E927A860E000}"/>
                </a:ext>
              </a:extLst>
            </p:cNvPr>
            <p:cNvSpPr>
              <a:spLocks/>
            </p:cNvSpPr>
            <p:nvPr userDrawn="1"/>
          </p:nvSpPr>
          <p:spPr bwMode="auto">
            <a:xfrm>
              <a:off x="685800" y="6165890"/>
              <a:ext cx="223907" cy="119062"/>
            </a:xfrm>
            <a:custGeom>
              <a:avLst/>
              <a:gdLst>
                <a:gd name="T0" fmla="*/ 0 w 126"/>
                <a:gd name="T1" fmla="*/ 67 h 67"/>
                <a:gd name="T2" fmla="*/ 63 w 126"/>
                <a:gd name="T3" fmla="*/ 0 h 67"/>
                <a:gd name="T4" fmla="*/ 126 w 126"/>
                <a:gd name="T5" fmla="*/ 67 h 67"/>
              </a:gdLst>
              <a:ahLst/>
              <a:cxnLst>
                <a:cxn ang="0">
                  <a:pos x="T0" y="T1"/>
                </a:cxn>
                <a:cxn ang="0">
                  <a:pos x="T2" y="T3"/>
                </a:cxn>
                <a:cxn ang="0">
                  <a:pos x="T4" y="T5"/>
                </a:cxn>
              </a:cxnLst>
              <a:rect l="0" t="0" r="r" b="b"/>
              <a:pathLst>
                <a:path w="126" h="67">
                  <a:moveTo>
                    <a:pt x="0" y="67"/>
                  </a:moveTo>
                  <a:lnTo>
                    <a:pt x="63" y="0"/>
                  </a:lnTo>
                  <a:lnTo>
                    <a:pt x="126" y="67"/>
                  </a:lnTo>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sp>
        <p:nvSpPr>
          <p:cNvPr id="24" name="TextBox 23">
            <a:extLst>
              <a:ext uri="{FF2B5EF4-FFF2-40B4-BE49-F238E27FC236}">
                <a16:creationId xmlns:a16="http://schemas.microsoft.com/office/drawing/2014/main" id="{1B4AA64E-59F3-9747-BE11-CA01064E4C7F}"/>
              </a:ext>
            </a:extLst>
          </p:cNvPr>
          <p:cNvSpPr txBox="1"/>
          <p:nvPr/>
        </p:nvSpPr>
        <p:spPr>
          <a:xfrm>
            <a:off x="2159887" y="5804124"/>
            <a:ext cx="2048671" cy="430887"/>
          </a:xfrm>
          <a:prstGeom prst="rect">
            <a:avLst/>
          </a:prstGeom>
          <a:noFill/>
        </p:spPr>
        <p:txBody>
          <a:bodyPr wrap="square" lIns="0" tIns="0" rIns="0" bIns="0" rtlCol="0">
            <a:spAutoFit/>
          </a:bodyPr>
          <a:lstStyle/>
          <a:p>
            <a:r>
              <a:rPr lang="en-AU" sz="1400" b="1" dirty="0">
                <a:solidFill>
                  <a:srgbClr val="2BA8A7"/>
                </a:solidFill>
                <a:latin typeface="+mj-lt"/>
              </a:rPr>
              <a:t>Common physiological signs and symptoms</a:t>
            </a:r>
            <a:endParaRPr lang="en-US" sz="1400" dirty="0">
              <a:solidFill>
                <a:srgbClr val="2BA8A7"/>
              </a:solidFill>
              <a:latin typeface="+mj-lt"/>
            </a:endParaRPr>
          </a:p>
        </p:txBody>
      </p:sp>
      <p:sp>
        <p:nvSpPr>
          <p:cNvPr id="25" name="Rectangle 9">
            <a:extLst>
              <a:ext uri="{FF2B5EF4-FFF2-40B4-BE49-F238E27FC236}">
                <a16:creationId xmlns:a16="http://schemas.microsoft.com/office/drawing/2014/main" id="{7513CCDA-3B33-CD45-BC74-61E0895672F9}"/>
              </a:ext>
            </a:extLst>
          </p:cNvPr>
          <p:cNvSpPr>
            <a:spLocks noChangeArrowheads="1"/>
          </p:cNvSpPr>
          <p:nvPr/>
        </p:nvSpPr>
        <p:spPr bwMode="auto">
          <a:xfrm>
            <a:off x="4369917"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Rectangle 9">
            <a:extLst>
              <a:ext uri="{FF2B5EF4-FFF2-40B4-BE49-F238E27FC236}">
                <a16:creationId xmlns:a16="http://schemas.microsoft.com/office/drawing/2014/main" id="{ABFF4247-45F3-7C42-BA60-9350048E462F}"/>
              </a:ext>
            </a:extLst>
          </p:cNvPr>
          <p:cNvSpPr>
            <a:spLocks noChangeArrowheads="1"/>
          </p:cNvSpPr>
          <p:nvPr/>
        </p:nvSpPr>
        <p:spPr bwMode="auto">
          <a:xfrm>
            <a:off x="234591"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Rectangle 9">
            <a:extLst>
              <a:ext uri="{FF2B5EF4-FFF2-40B4-BE49-F238E27FC236}">
                <a16:creationId xmlns:a16="http://schemas.microsoft.com/office/drawing/2014/main" id="{028B92B7-ADB4-C94F-AA73-61D6C53B48CE}"/>
              </a:ext>
            </a:extLst>
          </p:cNvPr>
          <p:cNvSpPr>
            <a:spLocks noChangeArrowheads="1"/>
          </p:cNvSpPr>
          <p:nvPr/>
        </p:nvSpPr>
        <p:spPr bwMode="auto">
          <a:xfrm>
            <a:off x="6334472"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Rectangle 9">
            <a:extLst>
              <a:ext uri="{FF2B5EF4-FFF2-40B4-BE49-F238E27FC236}">
                <a16:creationId xmlns:a16="http://schemas.microsoft.com/office/drawing/2014/main" id="{7935C9BB-EF2C-3547-8D3F-BFC612FDC09A}"/>
              </a:ext>
            </a:extLst>
          </p:cNvPr>
          <p:cNvSpPr>
            <a:spLocks noChangeArrowheads="1"/>
          </p:cNvSpPr>
          <p:nvPr/>
        </p:nvSpPr>
        <p:spPr bwMode="auto">
          <a:xfrm>
            <a:off x="8299027"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Rectangle 9">
            <a:extLst>
              <a:ext uri="{FF2B5EF4-FFF2-40B4-BE49-F238E27FC236}">
                <a16:creationId xmlns:a16="http://schemas.microsoft.com/office/drawing/2014/main" id="{7F643D50-D2C0-4949-802E-A80911D8E3BE}"/>
              </a:ext>
            </a:extLst>
          </p:cNvPr>
          <p:cNvSpPr>
            <a:spLocks noChangeArrowheads="1"/>
          </p:cNvSpPr>
          <p:nvPr/>
        </p:nvSpPr>
        <p:spPr bwMode="auto">
          <a:xfrm>
            <a:off x="10263580"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4" name="Slide Number Placeholder 3">
            <a:extLst>
              <a:ext uri="{FF2B5EF4-FFF2-40B4-BE49-F238E27FC236}">
                <a16:creationId xmlns:a16="http://schemas.microsoft.com/office/drawing/2014/main" id="{F6853308-C5B0-684E-8FFB-764B3BE7EDC7}"/>
              </a:ext>
            </a:extLst>
          </p:cNvPr>
          <p:cNvSpPr>
            <a:spLocks noGrp="1"/>
          </p:cNvSpPr>
          <p:nvPr>
            <p:ph type="sldNum" sz="quarter" idx="10"/>
          </p:nvPr>
        </p:nvSpPr>
        <p:spPr/>
        <p:txBody>
          <a:bodyPr/>
          <a:lstStyle/>
          <a:p>
            <a:fld id="{6809F770-0487-C844-B5CD-7CCE6C86BD15}" type="slidenum">
              <a:rPr lang="en-US" smtClean="0"/>
              <a:pPr/>
              <a:t>32</a:t>
            </a:fld>
            <a:endParaRPr lang="en-US" dirty="0"/>
          </a:p>
        </p:txBody>
      </p:sp>
      <p:cxnSp>
        <p:nvCxnSpPr>
          <p:cNvPr id="32" name="Elbow Connector 31">
            <a:extLst>
              <a:ext uri="{FF2B5EF4-FFF2-40B4-BE49-F238E27FC236}">
                <a16:creationId xmlns:a16="http://schemas.microsoft.com/office/drawing/2014/main" id="{31C825CE-888C-4A48-85F7-8D9920005917}"/>
              </a:ext>
            </a:extLst>
          </p:cNvPr>
          <p:cNvCxnSpPr>
            <a:cxnSpLocks/>
          </p:cNvCxnSpPr>
          <p:nvPr/>
        </p:nvCxnSpPr>
        <p:spPr>
          <a:xfrm flipV="1">
            <a:off x="4148521" y="1758765"/>
            <a:ext cx="7081454" cy="1640880"/>
          </a:xfrm>
          <a:prstGeom prst="bentConnector3">
            <a:avLst>
              <a:gd name="adj1" fmla="val 58339"/>
            </a:avLst>
          </a:prstGeom>
          <a:ln w="12700">
            <a:solidFill>
              <a:srgbClr val="2BA8A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15416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2000"/>
                                        <p:tgtEl>
                                          <p:spTgt spid="32"/>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ipe(left)">
                                      <p:cBhvr>
                                        <p:cTn id="11"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0309" y="457200"/>
            <a:ext cx="11246729" cy="524998"/>
          </a:xfrm>
        </p:spPr>
        <p:txBody>
          <a:bodyPr/>
          <a:lstStyle/>
          <a:p>
            <a:r>
              <a:rPr lang="en-AU" b="1" dirty="0">
                <a:solidFill>
                  <a:srgbClr val="2BA8A7"/>
                </a:solidFill>
              </a:rPr>
              <a:t>A.2	</a:t>
            </a:r>
            <a:r>
              <a:rPr lang="en-AU" b="1" cap="none" dirty="0">
                <a:solidFill>
                  <a:srgbClr val="2BA8A7"/>
                </a:solidFill>
              </a:rPr>
              <a:t>Common physiological signs and symptoms</a:t>
            </a:r>
            <a:endParaRPr lang="en-AU" b="1" dirty="0">
              <a:solidFill>
                <a:srgbClr val="2BA8A7"/>
              </a:solidFill>
            </a:endParaRPr>
          </a:p>
        </p:txBody>
      </p:sp>
      <p:sp>
        <p:nvSpPr>
          <p:cNvPr id="3" name="Content Placeholder 2"/>
          <p:cNvSpPr>
            <a:spLocks noGrp="1"/>
          </p:cNvSpPr>
          <p:nvPr>
            <p:ph idx="1"/>
          </p:nvPr>
        </p:nvSpPr>
        <p:spPr>
          <a:xfrm>
            <a:off x="610310" y="1911684"/>
            <a:ext cx="3299953" cy="2989562"/>
          </a:xfrm>
        </p:spPr>
        <p:txBody>
          <a:bodyPr/>
          <a:lstStyle/>
          <a:p>
            <a:r>
              <a:rPr lang="en-AU" sz="1600" dirty="0">
                <a:solidFill>
                  <a:schemeClr val="tx1">
                    <a:lumMod val="75000"/>
                    <a:lumOff val="25000"/>
                  </a:schemeClr>
                </a:solidFill>
              </a:rPr>
              <a:t>For the prevention of mastitis in the postpartum period, women should be counselled and supported to practise </a:t>
            </a:r>
            <a:r>
              <a:rPr lang="en-AU" sz="1600" dirty="0">
                <a:solidFill>
                  <a:srgbClr val="2BA8A7"/>
                </a:solidFill>
              </a:rPr>
              <a:t>responsive breastfeeding,</a:t>
            </a:r>
            <a:r>
              <a:rPr lang="en-AU" sz="1600" dirty="0">
                <a:solidFill>
                  <a:schemeClr val="tx1">
                    <a:lumMod val="75000"/>
                    <a:lumOff val="25000"/>
                  </a:schemeClr>
                </a:solidFill>
              </a:rPr>
              <a:t> good positioning and attachment of the baby to the breast, hand expression of breastmilk, and the use of warm or cold compresses, based on a woman’s preferences. </a:t>
            </a:r>
            <a:endParaRPr lang="en-AU" sz="1600" b="1" dirty="0">
              <a:solidFill>
                <a:schemeClr val="tx1">
                  <a:lumMod val="75000"/>
                  <a:lumOff val="25000"/>
                </a:schemeClr>
              </a:solidFill>
            </a:endParaRPr>
          </a:p>
        </p:txBody>
      </p:sp>
      <p:sp>
        <p:nvSpPr>
          <p:cNvPr id="15" name="Text Placeholder 2"/>
          <p:cNvSpPr>
            <a:spLocks noGrp="1"/>
          </p:cNvSpPr>
          <p:nvPr>
            <p:ph type="body" idx="11"/>
          </p:nvPr>
        </p:nvSpPr>
        <p:spPr/>
        <p:txBody>
          <a:bodyPr/>
          <a:lstStyle/>
          <a:p>
            <a:r>
              <a:rPr lang="en-AU" sz="2000" b="1" i="0" dirty="0">
                <a:solidFill>
                  <a:srgbClr val="2BA8A7"/>
                </a:solidFill>
                <a:latin typeface="+mj-lt"/>
              </a:rPr>
              <a:t>10 &amp; 11. Interventions to prevent postpartum mastitis</a:t>
            </a:r>
          </a:p>
        </p:txBody>
      </p:sp>
      <p:grpSp>
        <p:nvGrpSpPr>
          <p:cNvPr id="19" name="Group 18">
            <a:extLst>
              <a:ext uri="{FF2B5EF4-FFF2-40B4-BE49-F238E27FC236}">
                <a16:creationId xmlns:a16="http://schemas.microsoft.com/office/drawing/2014/main" id="{715148E3-B7E5-8E46-858A-2412F46B9F26}"/>
              </a:ext>
            </a:extLst>
          </p:cNvPr>
          <p:cNvGrpSpPr/>
          <p:nvPr/>
        </p:nvGrpSpPr>
        <p:grpSpPr>
          <a:xfrm>
            <a:off x="2174079" y="5444224"/>
            <a:ext cx="2034479" cy="272253"/>
            <a:chOff x="685800" y="6165890"/>
            <a:chExt cx="1229008" cy="119062"/>
          </a:xfrm>
          <a:solidFill>
            <a:srgbClr val="2BA8A7"/>
          </a:solidFill>
        </p:grpSpPr>
        <p:sp>
          <p:nvSpPr>
            <p:cNvPr id="20" name="Rectangle 9">
              <a:extLst>
                <a:ext uri="{FF2B5EF4-FFF2-40B4-BE49-F238E27FC236}">
                  <a16:creationId xmlns:a16="http://schemas.microsoft.com/office/drawing/2014/main" id="{8A4884CA-EE93-E447-B1B3-B26356652ADA}"/>
                </a:ext>
              </a:extLst>
            </p:cNvPr>
            <p:cNvSpPr>
              <a:spLocks noChangeArrowheads="1"/>
            </p:cNvSpPr>
            <p:nvPr/>
          </p:nvSpPr>
          <p:spPr bwMode="auto">
            <a:xfrm>
              <a:off x="685800" y="6218276"/>
              <a:ext cx="1229008" cy="66675"/>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solidFill>
                  <a:srgbClr val="2BA8A7"/>
                </a:solidFill>
              </a:endParaRPr>
            </a:p>
          </p:txBody>
        </p:sp>
        <p:sp>
          <p:nvSpPr>
            <p:cNvPr id="21" name="Freeform 8">
              <a:extLst>
                <a:ext uri="{FF2B5EF4-FFF2-40B4-BE49-F238E27FC236}">
                  <a16:creationId xmlns:a16="http://schemas.microsoft.com/office/drawing/2014/main" id="{68E7130E-ABC3-E141-B983-F79B96B6A545}"/>
                </a:ext>
              </a:extLst>
            </p:cNvPr>
            <p:cNvSpPr>
              <a:spLocks/>
            </p:cNvSpPr>
            <p:nvPr userDrawn="1"/>
          </p:nvSpPr>
          <p:spPr bwMode="auto">
            <a:xfrm>
              <a:off x="685800" y="6165890"/>
              <a:ext cx="223907" cy="119062"/>
            </a:xfrm>
            <a:custGeom>
              <a:avLst/>
              <a:gdLst>
                <a:gd name="T0" fmla="*/ 0 w 126"/>
                <a:gd name="T1" fmla="*/ 67 h 67"/>
                <a:gd name="T2" fmla="*/ 63 w 126"/>
                <a:gd name="T3" fmla="*/ 0 h 67"/>
                <a:gd name="T4" fmla="*/ 126 w 126"/>
                <a:gd name="T5" fmla="*/ 67 h 67"/>
              </a:gdLst>
              <a:ahLst/>
              <a:cxnLst>
                <a:cxn ang="0">
                  <a:pos x="T0" y="T1"/>
                </a:cxn>
                <a:cxn ang="0">
                  <a:pos x="T2" y="T3"/>
                </a:cxn>
                <a:cxn ang="0">
                  <a:pos x="T4" y="T5"/>
                </a:cxn>
              </a:cxnLst>
              <a:rect l="0" t="0" r="r" b="b"/>
              <a:pathLst>
                <a:path w="126" h="67">
                  <a:moveTo>
                    <a:pt x="0" y="67"/>
                  </a:moveTo>
                  <a:lnTo>
                    <a:pt x="63" y="0"/>
                  </a:lnTo>
                  <a:lnTo>
                    <a:pt x="126" y="67"/>
                  </a:lnTo>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2BA8A7"/>
                </a:solidFill>
              </a:endParaRPr>
            </a:p>
          </p:txBody>
        </p:sp>
      </p:grpSp>
      <p:sp>
        <p:nvSpPr>
          <p:cNvPr id="22" name="TextBox 21">
            <a:extLst>
              <a:ext uri="{FF2B5EF4-FFF2-40B4-BE49-F238E27FC236}">
                <a16:creationId xmlns:a16="http://schemas.microsoft.com/office/drawing/2014/main" id="{3C84D8F3-1914-7A4A-A9EE-82F6453AEB36}"/>
              </a:ext>
            </a:extLst>
          </p:cNvPr>
          <p:cNvSpPr txBox="1"/>
          <p:nvPr/>
        </p:nvSpPr>
        <p:spPr>
          <a:xfrm>
            <a:off x="2159887" y="5804124"/>
            <a:ext cx="2048671" cy="430887"/>
          </a:xfrm>
          <a:prstGeom prst="rect">
            <a:avLst/>
          </a:prstGeom>
          <a:noFill/>
        </p:spPr>
        <p:txBody>
          <a:bodyPr wrap="square" lIns="0" tIns="0" rIns="0" bIns="0" rtlCol="0">
            <a:spAutoFit/>
          </a:bodyPr>
          <a:lstStyle/>
          <a:p>
            <a:r>
              <a:rPr lang="en-AU" sz="1400" b="1" dirty="0">
                <a:solidFill>
                  <a:srgbClr val="2BA8A7"/>
                </a:solidFill>
                <a:latin typeface="+mj-lt"/>
              </a:rPr>
              <a:t>Common physiological signs and symptoms</a:t>
            </a:r>
            <a:endParaRPr lang="en-US" sz="1400" dirty="0">
              <a:solidFill>
                <a:srgbClr val="2BA8A7"/>
              </a:solidFill>
              <a:latin typeface="+mj-lt"/>
            </a:endParaRPr>
          </a:p>
        </p:txBody>
      </p:sp>
      <p:sp>
        <p:nvSpPr>
          <p:cNvPr id="23" name="Rectangle 9">
            <a:extLst>
              <a:ext uri="{FF2B5EF4-FFF2-40B4-BE49-F238E27FC236}">
                <a16:creationId xmlns:a16="http://schemas.microsoft.com/office/drawing/2014/main" id="{C72153CA-EFB8-0341-A608-D6497755C064}"/>
              </a:ext>
            </a:extLst>
          </p:cNvPr>
          <p:cNvSpPr>
            <a:spLocks noChangeArrowheads="1"/>
          </p:cNvSpPr>
          <p:nvPr/>
        </p:nvSpPr>
        <p:spPr bwMode="auto">
          <a:xfrm>
            <a:off x="4369917"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solidFill>
                <a:srgbClr val="2BA8A7"/>
              </a:solidFill>
            </a:endParaRPr>
          </a:p>
        </p:txBody>
      </p:sp>
      <p:sp>
        <p:nvSpPr>
          <p:cNvPr id="24" name="Rectangle 9">
            <a:extLst>
              <a:ext uri="{FF2B5EF4-FFF2-40B4-BE49-F238E27FC236}">
                <a16:creationId xmlns:a16="http://schemas.microsoft.com/office/drawing/2014/main" id="{41B176F4-0FC7-5F4D-9FFA-8680857B4D2D}"/>
              </a:ext>
            </a:extLst>
          </p:cNvPr>
          <p:cNvSpPr>
            <a:spLocks noChangeArrowheads="1"/>
          </p:cNvSpPr>
          <p:nvPr/>
        </p:nvSpPr>
        <p:spPr bwMode="auto">
          <a:xfrm>
            <a:off x="234591"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solidFill>
                <a:srgbClr val="2BA8A7"/>
              </a:solidFill>
            </a:endParaRPr>
          </a:p>
        </p:txBody>
      </p:sp>
      <p:sp>
        <p:nvSpPr>
          <p:cNvPr id="25" name="Rectangle 9">
            <a:extLst>
              <a:ext uri="{FF2B5EF4-FFF2-40B4-BE49-F238E27FC236}">
                <a16:creationId xmlns:a16="http://schemas.microsoft.com/office/drawing/2014/main" id="{53261DD9-65BB-D24E-84A4-1E8520F2E538}"/>
              </a:ext>
            </a:extLst>
          </p:cNvPr>
          <p:cNvSpPr>
            <a:spLocks noChangeArrowheads="1"/>
          </p:cNvSpPr>
          <p:nvPr/>
        </p:nvSpPr>
        <p:spPr bwMode="auto">
          <a:xfrm>
            <a:off x="6334472"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solidFill>
                <a:srgbClr val="2BA8A7"/>
              </a:solidFill>
            </a:endParaRPr>
          </a:p>
        </p:txBody>
      </p:sp>
      <p:sp>
        <p:nvSpPr>
          <p:cNvPr id="26" name="Rectangle 9">
            <a:extLst>
              <a:ext uri="{FF2B5EF4-FFF2-40B4-BE49-F238E27FC236}">
                <a16:creationId xmlns:a16="http://schemas.microsoft.com/office/drawing/2014/main" id="{F0E9F062-C337-1447-A5EC-EE86531922DB}"/>
              </a:ext>
            </a:extLst>
          </p:cNvPr>
          <p:cNvSpPr>
            <a:spLocks noChangeArrowheads="1"/>
          </p:cNvSpPr>
          <p:nvPr/>
        </p:nvSpPr>
        <p:spPr bwMode="auto">
          <a:xfrm>
            <a:off x="8299027"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solidFill>
                <a:srgbClr val="2BA8A7"/>
              </a:solidFill>
            </a:endParaRPr>
          </a:p>
        </p:txBody>
      </p:sp>
      <p:sp>
        <p:nvSpPr>
          <p:cNvPr id="27" name="Rectangle 9">
            <a:extLst>
              <a:ext uri="{FF2B5EF4-FFF2-40B4-BE49-F238E27FC236}">
                <a16:creationId xmlns:a16="http://schemas.microsoft.com/office/drawing/2014/main" id="{01DCF270-5A71-AB4E-8F75-B88098099071}"/>
              </a:ext>
            </a:extLst>
          </p:cNvPr>
          <p:cNvSpPr>
            <a:spLocks noChangeArrowheads="1"/>
          </p:cNvSpPr>
          <p:nvPr/>
        </p:nvSpPr>
        <p:spPr bwMode="auto">
          <a:xfrm>
            <a:off x="10263580"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solidFill>
                <a:srgbClr val="2BA8A7"/>
              </a:solidFill>
            </a:endParaRPr>
          </a:p>
        </p:txBody>
      </p:sp>
      <p:sp>
        <p:nvSpPr>
          <p:cNvPr id="4" name="Slide Number Placeholder 3">
            <a:extLst>
              <a:ext uri="{FF2B5EF4-FFF2-40B4-BE49-F238E27FC236}">
                <a16:creationId xmlns:a16="http://schemas.microsoft.com/office/drawing/2014/main" id="{EA2211D1-1AE1-5147-8AE5-57B18A140121}"/>
              </a:ext>
            </a:extLst>
          </p:cNvPr>
          <p:cNvSpPr>
            <a:spLocks noGrp="1"/>
          </p:cNvSpPr>
          <p:nvPr>
            <p:ph type="sldNum" sz="quarter" idx="10"/>
          </p:nvPr>
        </p:nvSpPr>
        <p:spPr/>
        <p:txBody>
          <a:bodyPr/>
          <a:lstStyle/>
          <a:p>
            <a:fld id="{6809F770-0487-C844-B5CD-7CCE6C86BD15}" type="slidenum">
              <a:rPr lang="en-US" smtClean="0"/>
              <a:pPr/>
              <a:t>33</a:t>
            </a:fld>
            <a:endParaRPr lang="en-US" dirty="0"/>
          </a:p>
        </p:txBody>
      </p:sp>
      <p:sp>
        <p:nvSpPr>
          <p:cNvPr id="29" name="Content Placeholder 2"/>
          <p:cNvSpPr txBox="1">
            <a:spLocks/>
          </p:cNvSpPr>
          <p:nvPr/>
        </p:nvSpPr>
        <p:spPr>
          <a:xfrm>
            <a:off x="4424604" y="1911684"/>
            <a:ext cx="3419985" cy="2989562"/>
          </a:xfrm>
          <a:prstGeom prst="rect">
            <a:avLst/>
          </a:prstGeom>
        </p:spPr>
        <p:txBody>
          <a:bodyPr vert="horz" lIns="0" tIns="0" rIns="0" bIns="0" rtlCol="0">
            <a:noAutofit/>
          </a:bodyPr>
          <a:lstStyle>
            <a:lvl1pPr marL="0" indent="0" algn="l" defTabSz="914400" rtl="0" eaLnBrk="1" latinLnBrk="0" hangingPunct="1">
              <a:lnSpc>
                <a:spcPct val="120000"/>
              </a:lnSpc>
              <a:spcBef>
                <a:spcPts val="600"/>
              </a:spcBef>
              <a:spcAft>
                <a:spcPts val="1200"/>
              </a:spcAft>
              <a:buFont typeface="Calibri" panose="020F0502020204030204" pitchFamily="34" charset="0"/>
              <a:buChar char="​"/>
              <a:defRPr sz="1500" i="1" kern="1200">
                <a:solidFill>
                  <a:schemeClr val="accent3"/>
                </a:solidFill>
                <a:latin typeface="+mn-lt"/>
                <a:ea typeface="+mn-ea"/>
                <a:cs typeface="+mn-cs"/>
              </a:defRPr>
            </a:lvl1pPr>
            <a:lvl2pPr marL="0" indent="0" algn="l" defTabSz="914400" rtl="0" eaLnBrk="1" latinLnBrk="0" hangingPunct="1">
              <a:lnSpc>
                <a:spcPct val="100000"/>
              </a:lnSpc>
              <a:spcBef>
                <a:spcPts val="0"/>
              </a:spcBef>
              <a:spcAft>
                <a:spcPts val="600"/>
              </a:spcAft>
              <a:buFont typeface="Calibri" panose="020F0502020204030204" pitchFamily="34" charset="0"/>
              <a:buChar char="​"/>
              <a:defRPr sz="1500" i="1" kern="1200">
                <a:solidFill>
                  <a:schemeClr val="tx2"/>
                </a:solidFill>
                <a:latin typeface="+mn-lt"/>
                <a:ea typeface="+mn-ea"/>
                <a:cs typeface="+mn-cs"/>
              </a:defRPr>
            </a:lvl2pPr>
            <a:lvl3pPr marL="0" indent="0" algn="l" defTabSz="914400" rtl="0" eaLnBrk="1" latinLnBrk="0" hangingPunct="1">
              <a:lnSpc>
                <a:spcPct val="120000"/>
              </a:lnSpc>
              <a:spcBef>
                <a:spcPts val="600"/>
              </a:spcBef>
              <a:spcAft>
                <a:spcPts val="600"/>
              </a:spcAft>
              <a:buFont typeface="Calibri" panose="020F0502020204030204" pitchFamily="34" charset="0"/>
              <a:buChar char="​"/>
              <a:defRPr sz="1100" kern="1200">
                <a:solidFill>
                  <a:schemeClr val="tx2"/>
                </a:solidFill>
                <a:latin typeface="+mj-lt"/>
                <a:ea typeface="+mn-ea"/>
                <a:cs typeface="+mn-cs"/>
              </a:defRPr>
            </a:lvl3pPr>
            <a:lvl4pPr marL="0" indent="0" algn="l" defTabSz="914400" rtl="0" eaLnBrk="1" latinLnBrk="0" hangingPunct="1">
              <a:lnSpc>
                <a:spcPct val="110000"/>
              </a:lnSpc>
              <a:spcBef>
                <a:spcPts val="0"/>
              </a:spcBef>
              <a:buFont typeface="Calibri" panose="020F0502020204030204" pitchFamily="34" charset="0"/>
              <a:buChar char="​"/>
              <a:defRPr sz="1100" i="1" kern="1200">
                <a:solidFill>
                  <a:schemeClr val="accent2"/>
                </a:solidFill>
                <a:latin typeface="+mn-lt"/>
                <a:ea typeface="+mn-ea"/>
                <a:cs typeface="+mn-cs"/>
              </a:defRPr>
            </a:lvl4pPr>
            <a:lvl5pPr marL="0" indent="0" algn="l" defTabSz="914400" rtl="0" eaLnBrk="1" latinLnBrk="0" hangingPunct="1">
              <a:lnSpc>
                <a:spcPct val="150000"/>
              </a:lnSpc>
              <a:spcBef>
                <a:spcPts val="0"/>
              </a:spcBef>
              <a:buFont typeface="Calibri" panose="020F0502020204030204" pitchFamily="34" charset="0"/>
              <a:buChar char="​"/>
              <a:defRPr sz="700" kern="1200">
                <a:solidFill>
                  <a:schemeClr val="tx2"/>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Aft>
                <a:spcPts val="0"/>
              </a:spcAft>
            </a:pPr>
            <a:r>
              <a:rPr lang="en-AU" sz="1600" dirty="0">
                <a:solidFill>
                  <a:srgbClr val="2BA8A7"/>
                </a:solidFill>
              </a:rPr>
              <a:t>Routine oral or topical antibiotic prophylaxis</a:t>
            </a:r>
            <a:r>
              <a:rPr lang="en-AU" sz="1600" dirty="0">
                <a:solidFill>
                  <a:srgbClr val="F3786C"/>
                </a:solidFill>
              </a:rPr>
              <a:t> </a:t>
            </a:r>
            <a:r>
              <a:rPr lang="en-AU" sz="1600" dirty="0">
                <a:solidFill>
                  <a:schemeClr val="tx1">
                    <a:lumMod val="75000"/>
                    <a:lumOff val="25000"/>
                  </a:schemeClr>
                </a:solidFill>
              </a:rPr>
              <a:t>for the prevention of mastitis in the postpartum period is not recommended. </a:t>
            </a:r>
          </a:p>
        </p:txBody>
      </p:sp>
      <p:sp>
        <p:nvSpPr>
          <p:cNvPr id="32" name="Rectangle 31">
            <a:extLst>
              <a:ext uri="{FF2B5EF4-FFF2-40B4-BE49-F238E27FC236}">
                <a16:creationId xmlns:a16="http://schemas.microsoft.com/office/drawing/2014/main" id="{FAB7D7CE-7DFE-EB49-9135-1156E8C932B2}"/>
              </a:ext>
            </a:extLst>
          </p:cNvPr>
          <p:cNvSpPr/>
          <p:nvPr/>
        </p:nvSpPr>
        <p:spPr>
          <a:xfrm>
            <a:off x="7975330" y="1787155"/>
            <a:ext cx="3618138" cy="2850706"/>
          </a:xfrm>
          <a:prstGeom prst="rect">
            <a:avLst/>
          </a:prstGeom>
          <a:noFill/>
          <a:ln>
            <a:solidFill>
              <a:srgbClr val="2B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dirty="0">
              <a:solidFill>
                <a:schemeClr val="bg1"/>
              </a:solidFill>
            </a:endParaRPr>
          </a:p>
        </p:txBody>
      </p:sp>
      <p:sp>
        <p:nvSpPr>
          <p:cNvPr id="34" name="Content Placeholder 2"/>
          <p:cNvSpPr txBox="1">
            <a:spLocks/>
          </p:cNvSpPr>
          <p:nvPr/>
        </p:nvSpPr>
        <p:spPr>
          <a:xfrm>
            <a:off x="8178571" y="1932138"/>
            <a:ext cx="3267075" cy="2519923"/>
          </a:xfrm>
          <a:prstGeom prst="rect">
            <a:avLst/>
          </a:prstGeom>
        </p:spPr>
        <p:txBody>
          <a:bodyPr vert="horz" lIns="0" tIns="0" rIns="0" bIns="0" rtlCol="0">
            <a:noAutofit/>
          </a:bodyPr>
          <a:lstStyle>
            <a:lvl1pPr marL="0" indent="0" algn="l" defTabSz="914400" rtl="0" eaLnBrk="1" latinLnBrk="0" hangingPunct="1">
              <a:lnSpc>
                <a:spcPct val="120000"/>
              </a:lnSpc>
              <a:spcBef>
                <a:spcPts val="600"/>
              </a:spcBef>
              <a:spcAft>
                <a:spcPts val="1200"/>
              </a:spcAft>
              <a:buFont typeface="Calibri" panose="020F0502020204030204" pitchFamily="34" charset="0"/>
              <a:buChar char="​"/>
              <a:defRPr sz="1500" i="1" kern="1200">
                <a:solidFill>
                  <a:schemeClr val="accent3"/>
                </a:solidFill>
                <a:latin typeface="+mn-lt"/>
                <a:ea typeface="+mn-ea"/>
                <a:cs typeface="+mn-cs"/>
              </a:defRPr>
            </a:lvl1pPr>
            <a:lvl2pPr marL="0" indent="0" algn="l" defTabSz="914400" rtl="0" eaLnBrk="1" latinLnBrk="0" hangingPunct="1">
              <a:lnSpc>
                <a:spcPct val="100000"/>
              </a:lnSpc>
              <a:spcBef>
                <a:spcPts val="0"/>
              </a:spcBef>
              <a:spcAft>
                <a:spcPts val="600"/>
              </a:spcAft>
              <a:buFont typeface="Calibri" panose="020F0502020204030204" pitchFamily="34" charset="0"/>
              <a:buChar char="​"/>
              <a:defRPr sz="1500" i="1" kern="1200">
                <a:solidFill>
                  <a:schemeClr val="tx2"/>
                </a:solidFill>
                <a:latin typeface="+mn-lt"/>
                <a:ea typeface="+mn-ea"/>
                <a:cs typeface="+mn-cs"/>
              </a:defRPr>
            </a:lvl2pPr>
            <a:lvl3pPr marL="0" indent="0" algn="l" defTabSz="914400" rtl="0" eaLnBrk="1" latinLnBrk="0" hangingPunct="1">
              <a:lnSpc>
                <a:spcPct val="120000"/>
              </a:lnSpc>
              <a:spcBef>
                <a:spcPts val="600"/>
              </a:spcBef>
              <a:spcAft>
                <a:spcPts val="600"/>
              </a:spcAft>
              <a:buFont typeface="Calibri" panose="020F0502020204030204" pitchFamily="34" charset="0"/>
              <a:buChar char="​"/>
              <a:defRPr sz="1100" kern="1200">
                <a:solidFill>
                  <a:schemeClr val="tx2"/>
                </a:solidFill>
                <a:latin typeface="+mj-lt"/>
                <a:ea typeface="+mn-ea"/>
                <a:cs typeface="+mn-cs"/>
              </a:defRPr>
            </a:lvl3pPr>
            <a:lvl4pPr marL="0" indent="0" algn="l" defTabSz="914400" rtl="0" eaLnBrk="1" latinLnBrk="0" hangingPunct="1">
              <a:lnSpc>
                <a:spcPct val="110000"/>
              </a:lnSpc>
              <a:spcBef>
                <a:spcPts val="0"/>
              </a:spcBef>
              <a:buFont typeface="Calibri" panose="020F0502020204030204" pitchFamily="34" charset="0"/>
              <a:buChar char="​"/>
              <a:defRPr sz="1100" i="1" kern="1200">
                <a:solidFill>
                  <a:schemeClr val="accent2"/>
                </a:solidFill>
                <a:latin typeface="+mn-lt"/>
                <a:ea typeface="+mn-ea"/>
                <a:cs typeface="+mn-cs"/>
              </a:defRPr>
            </a:lvl4pPr>
            <a:lvl5pPr marL="0" indent="0" algn="l" defTabSz="914400" rtl="0" eaLnBrk="1" latinLnBrk="0" hangingPunct="1">
              <a:lnSpc>
                <a:spcPct val="150000"/>
              </a:lnSpc>
              <a:spcBef>
                <a:spcPts val="0"/>
              </a:spcBef>
              <a:buFont typeface="Calibri" panose="020F0502020204030204" pitchFamily="34" charset="0"/>
              <a:buChar char="​"/>
              <a:defRPr sz="700" kern="1200">
                <a:solidFill>
                  <a:schemeClr val="tx2"/>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Aft>
                <a:spcPts val="600"/>
              </a:spcAft>
            </a:pPr>
            <a:r>
              <a:rPr lang="en-AU" sz="1600" b="1" i="0" dirty="0">
                <a:solidFill>
                  <a:srgbClr val="2BA8A7"/>
                </a:solidFill>
                <a:latin typeface="+mj-lt"/>
              </a:rPr>
              <a:t>Why not?</a:t>
            </a:r>
          </a:p>
          <a:p>
            <a:pPr>
              <a:spcAft>
                <a:spcPts val="600"/>
              </a:spcAft>
            </a:pPr>
            <a:r>
              <a:rPr lang="en-AU" sz="1600" i="0" dirty="0">
                <a:solidFill>
                  <a:schemeClr val="tx1"/>
                </a:solidFill>
              </a:rPr>
              <a:t>The GDG emphasized the risk of adverse effects of antibiotics for the woman and the newborn, and the negative public health impact of routine antibiotic administration on the global efforts to contain antimicrobial resistance. </a:t>
            </a:r>
          </a:p>
        </p:txBody>
      </p:sp>
      <p:cxnSp>
        <p:nvCxnSpPr>
          <p:cNvPr id="10" name="Straight Connector 9"/>
          <p:cNvCxnSpPr/>
          <p:nvPr/>
        </p:nvCxnSpPr>
        <p:spPr>
          <a:xfrm flipH="1" flipV="1">
            <a:off x="4424604" y="3111190"/>
            <a:ext cx="3538533" cy="76"/>
          </a:xfrm>
          <a:prstGeom prst="line">
            <a:avLst/>
          </a:prstGeom>
          <a:ln>
            <a:solidFill>
              <a:srgbClr val="2BA8A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94980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2000"/>
                                        <p:tgtEl>
                                          <p:spTgt spid="10"/>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2000"/>
                                        <p:tgtEl>
                                          <p:spTgt spid="3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0309" y="457200"/>
            <a:ext cx="10968919" cy="524998"/>
          </a:xfrm>
        </p:spPr>
        <p:txBody>
          <a:bodyPr/>
          <a:lstStyle/>
          <a:p>
            <a:r>
              <a:rPr lang="en-AU" b="1" dirty="0">
                <a:solidFill>
                  <a:srgbClr val="2BA8A7"/>
                </a:solidFill>
              </a:rPr>
              <a:t>A.3	</a:t>
            </a:r>
            <a:r>
              <a:rPr lang="en-AU" b="1" cap="none" dirty="0">
                <a:solidFill>
                  <a:srgbClr val="2BA8A7"/>
                </a:solidFill>
              </a:rPr>
              <a:t>Preventive measures</a:t>
            </a:r>
            <a:endParaRPr lang="en-AU" b="1" dirty="0">
              <a:solidFill>
                <a:srgbClr val="2BA8A7"/>
              </a:solidFill>
            </a:endParaRPr>
          </a:p>
        </p:txBody>
      </p:sp>
      <p:sp>
        <p:nvSpPr>
          <p:cNvPr id="15" name="Text Placeholder 2"/>
          <p:cNvSpPr>
            <a:spLocks noGrp="1"/>
          </p:cNvSpPr>
          <p:nvPr>
            <p:ph type="body" idx="11"/>
          </p:nvPr>
        </p:nvSpPr>
        <p:spPr>
          <a:xfrm>
            <a:off x="610309" y="1134599"/>
            <a:ext cx="10969627" cy="536519"/>
          </a:xfrm>
        </p:spPr>
        <p:txBody>
          <a:bodyPr/>
          <a:lstStyle/>
          <a:p>
            <a:r>
              <a:rPr lang="en-GB" sz="2000" b="1" i="0" dirty="0">
                <a:solidFill>
                  <a:srgbClr val="2BA8A7"/>
                </a:solidFill>
                <a:latin typeface="+mj-lt"/>
              </a:rPr>
              <a:t>12 &amp; 13. Prevention of postpartum constipation</a:t>
            </a:r>
            <a:endParaRPr lang="en-AU" sz="2000" b="1" i="0" dirty="0">
              <a:solidFill>
                <a:srgbClr val="2BA8A7"/>
              </a:solidFill>
              <a:latin typeface="+mj-lt"/>
            </a:endParaRPr>
          </a:p>
        </p:txBody>
      </p:sp>
      <p:sp>
        <p:nvSpPr>
          <p:cNvPr id="3" name="Content Placeholder 2"/>
          <p:cNvSpPr>
            <a:spLocks noGrp="1"/>
          </p:cNvSpPr>
          <p:nvPr>
            <p:ph idx="12"/>
          </p:nvPr>
        </p:nvSpPr>
        <p:spPr>
          <a:xfrm>
            <a:off x="610310" y="1902205"/>
            <a:ext cx="4749341" cy="2385927"/>
          </a:xfrm>
        </p:spPr>
        <p:txBody>
          <a:bodyPr/>
          <a:lstStyle/>
          <a:p>
            <a:pPr>
              <a:spcAft>
                <a:spcPts val="1800"/>
              </a:spcAft>
            </a:pPr>
            <a:r>
              <a:rPr lang="en-AU" sz="1600" dirty="0">
                <a:solidFill>
                  <a:srgbClr val="2BA8A7"/>
                </a:solidFill>
              </a:rPr>
              <a:t>Dietary advice and information on factors associated with constipation </a:t>
            </a:r>
            <a:r>
              <a:rPr lang="en-AU" sz="1800" dirty="0">
                <a:solidFill>
                  <a:schemeClr val="tx1">
                    <a:lumMod val="75000"/>
                    <a:lumOff val="25000"/>
                  </a:schemeClr>
                </a:solidFill>
              </a:rPr>
              <a:t>should be offered to women for the prevention of postpartum constipation. </a:t>
            </a:r>
            <a:endParaRPr lang="en-AU" sz="1800" b="1" dirty="0">
              <a:solidFill>
                <a:schemeClr val="tx1">
                  <a:lumMod val="75000"/>
                  <a:lumOff val="25000"/>
                </a:schemeClr>
              </a:solidFill>
            </a:endParaRPr>
          </a:p>
          <a:p>
            <a:pPr>
              <a:spcAft>
                <a:spcPts val="1800"/>
              </a:spcAft>
              <a:buNone/>
            </a:pPr>
            <a:r>
              <a:rPr lang="en-AU" sz="1800" dirty="0">
                <a:solidFill>
                  <a:schemeClr val="tx1">
                    <a:lumMod val="75000"/>
                    <a:lumOff val="25000"/>
                  </a:schemeClr>
                </a:solidFill>
              </a:rPr>
              <a:t>Routine use of laxatives for the prevention of postpartum constipation is not recommended. </a:t>
            </a:r>
            <a:endParaRPr lang="en-AU" sz="1800" b="1" dirty="0">
              <a:solidFill>
                <a:schemeClr val="tx1">
                  <a:lumMod val="75000"/>
                  <a:lumOff val="25000"/>
                </a:schemeClr>
              </a:solidFill>
            </a:endParaRPr>
          </a:p>
        </p:txBody>
      </p:sp>
      <p:grpSp>
        <p:nvGrpSpPr>
          <p:cNvPr id="8" name="Group 7">
            <a:extLst>
              <a:ext uri="{FF2B5EF4-FFF2-40B4-BE49-F238E27FC236}">
                <a16:creationId xmlns:a16="http://schemas.microsoft.com/office/drawing/2014/main" id="{3529AECA-51A8-724D-8F8D-996F88B9675D}"/>
              </a:ext>
            </a:extLst>
          </p:cNvPr>
          <p:cNvGrpSpPr/>
          <p:nvPr/>
        </p:nvGrpSpPr>
        <p:grpSpPr>
          <a:xfrm>
            <a:off x="4132504" y="5454989"/>
            <a:ext cx="2034479" cy="272253"/>
            <a:chOff x="685800" y="6165890"/>
            <a:chExt cx="1229008" cy="119062"/>
          </a:xfrm>
          <a:solidFill>
            <a:srgbClr val="2BA8A7"/>
          </a:solidFill>
        </p:grpSpPr>
        <p:sp>
          <p:nvSpPr>
            <p:cNvPr id="9" name="Rectangle 9">
              <a:extLst>
                <a:ext uri="{FF2B5EF4-FFF2-40B4-BE49-F238E27FC236}">
                  <a16:creationId xmlns:a16="http://schemas.microsoft.com/office/drawing/2014/main" id="{3F6B0F17-0F61-0E43-BF3B-74A39D1D2D9F}"/>
                </a:ext>
              </a:extLst>
            </p:cNvPr>
            <p:cNvSpPr>
              <a:spLocks noChangeArrowheads="1"/>
            </p:cNvSpPr>
            <p:nvPr/>
          </p:nvSpPr>
          <p:spPr bwMode="auto">
            <a:xfrm>
              <a:off x="685800" y="6218276"/>
              <a:ext cx="1229008" cy="66675"/>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8">
              <a:extLst>
                <a:ext uri="{FF2B5EF4-FFF2-40B4-BE49-F238E27FC236}">
                  <a16:creationId xmlns:a16="http://schemas.microsoft.com/office/drawing/2014/main" id="{8F561067-6906-F747-B027-58A7148E2E7B}"/>
                </a:ext>
              </a:extLst>
            </p:cNvPr>
            <p:cNvSpPr>
              <a:spLocks/>
            </p:cNvSpPr>
            <p:nvPr userDrawn="1"/>
          </p:nvSpPr>
          <p:spPr bwMode="auto">
            <a:xfrm>
              <a:off x="685800" y="6165890"/>
              <a:ext cx="223907" cy="119062"/>
            </a:xfrm>
            <a:custGeom>
              <a:avLst/>
              <a:gdLst>
                <a:gd name="T0" fmla="*/ 0 w 126"/>
                <a:gd name="T1" fmla="*/ 67 h 67"/>
                <a:gd name="T2" fmla="*/ 63 w 126"/>
                <a:gd name="T3" fmla="*/ 0 h 67"/>
                <a:gd name="T4" fmla="*/ 126 w 126"/>
                <a:gd name="T5" fmla="*/ 67 h 67"/>
              </a:gdLst>
              <a:ahLst/>
              <a:cxnLst>
                <a:cxn ang="0">
                  <a:pos x="T0" y="T1"/>
                </a:cxn>
                <a:cxn ang="0">
                  <a:pos x="T2" y="T3"/>
                </a:cxn>
                <a:cxn ang="0">
                  <a:pos x="T4" y="T5"/>
                </a:cxn>
              </a:cxnLst>
              <a:rect l="0" t="0" r="r" b="b"/>
              <a:pathLst>
                <a:path w="126" h="67">
                  <a:moveTo>
                    <a:pt x="0" y="67"/>
                  </a:moveTo>
                  <a:lnTo>
                    <a:pt x="63" y="0"/>
                  </a:lnTo>
                  <a:lnTo>
                    <a:pt x="126" y="67"/>
                  </a:lnTo>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sp>
        <p:nvSpPr>
          <p:cNvPr id="11" name="TextBox 10">
            <a:extLst>
              <a:ext uri="{FF2B5EF4-FFF2-40B4-BE49-F238E27FC236}">
                <a16:creationId xmlns:a16="http://schemas.microsoft.com/office/drawing/2014/main" id="{6938FCB4-039C-E74E-B46E-81D5FEF64627}"/>
              </a:ext>
            </a:extLst>
          </p:cNvPr>
          <p:cNvSpPr txBox="1"/>
          <p:nvPr/>
        </p:nvSpPr>
        <p:spPr>
          <a:xfrm>
            <a:off x="4118312" y="5814889"/>
            <a:ext cx="2048671" cy="215444"/>
          </a:xfrm>
          <a:prstGeom prst="rect">
            <a:avLst/>
          </a:prstGeom>
          <a:noFill/>
        </p:spPr>
        <p:txBody>
          <a:bodyPr wrap="square" lIns="0" tIns="0" rIns="0" bIns="0" rtlCol="0">
            <a:spAutoFit/>
          </a:bodyPr>
          <a:lstStyle/>
          <a:p>
            <a:r>
              <a:rPr lang="en-AU" sz="1400" b="1" dirty="0">
                <a:solidFill>
                  <a:srgbClr val="2BA8A7"/>
                </a:solidFill>
                <a:latin typeface="+mj-lt"/>
              </a:rPr>
              <a:t>Preventive measures</a:t>
            </a:r>
            <a:endParaRPr lang="en-US" sz="1400" dirty="0">
              <a:solidFill>
                <a:srgbClr val="2BA8A7"/>
              </a:solidFill>
              <a:latin typeface="+mj-lt"/>
            </a:endParaRPr>
          </a:p>
        </p:txBody>
      </p:sp>
      <p:sp>
        <p:nvSpPr>
          <p:cNvPr id="22" name="Rectangle 9">
            <a:extLst>
              <a:ext uri="{FF2B5EF4-FFF2-40B4-BE49-F238E27FC236}">
                <a16:creationId xmlns:a16="http://schemas.microsoft.com/office/drawing/2014/main" id="{0CC71D00-998E-1E46-BD9F-952E5EA89772}"/>
              </a:ext>
            </a:extLst>
          </p:cNvPr>
          <p:cNvSpPr>
            <a:spLocks noChangeArrowheads="1"/>
          </p:cNvSpPr>
          <p:nvPr/>
        </p:nvSpPr>
        <p:spPr bwMode="auto">
          <a:xfrm>
            <a:off x="2174079"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Rectangle 9">
            <a:extLst>
              <a:ext uri="{FF2B5EF4-FFF2-40B4-BE49-F238E27FC236}">
                <a16:creationId xmlns:a16="http://schemas.microsoft.com/office/drawing/2014/main" id="{1E46DEC3-2A31-E043-B6E7-1319645108BC}"/>
              </a:ext>
            </a:extLst>
          </p:cNvPr>
          <p:cNvSpPr>
            <a:spLocks noChangeArrowheads="1"/>
          </p:cNvSpPr>
          <p:nvPr/>
        </p:nvSpPr>
        <p:spPr bwMode="auto">
          <a:xfrm>
            <a:off x="234591"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Rectangle 9">
            <a:extLst>
              <a:ext uri="{FF2B5EF4-FFF2-40B4-BE49-F238E27FC236}">
                <a16:creationId xmlns:a16="http://schemas.microsoft.com/office/drawing/2014/main" id="{2273A5A6-BF2F-A348-9E54-DE23F200FACD}"/>
              </a:ext>
            </a:extLst>
          </p:cNvPr>
          <p:cNvSpPr>
            <a:spLocks noChangeArrowheads="1"/>
          </p:cNvSpPr>
          <p:nvPr/>
        </p:nvSpPr>
        <p:spPr bwMode="auto">
          <a:xfrm>
            <a:off x="6334472"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Rectangle 9">
            <a:extLst>
              <a:ext uri="{FF2B5EF4-FFF2-40B4-BE49-F238E27FC236}">
                <a16:creationId xmlns:a16="http://schemas.microsoft.com/office/drawing/2014/main" id="{4B3EF8A2-91B2-5F48-9037-3A49DC7BF14A}"/>
              </a:ext>
            </a:extLst>
          </p:cNvPr>
          <p:cNvSpPr>
            <a:spLocks noChangeArrowheads="1"/>
          </p:cNvSpPr>
          <p:nvPr/>
        </p:nvSpPr>
        <p:spPr bwMode="auto">
          <a:xfrm>
            <a:off x="8299027"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Rectangle 9">
            <a:extLst>
              <a:ext uri="{FF2B5EF4-FFF2-40B4-BE49-F238E27FC236}">
                <a16:creationId xmlns:a16="http://schemas.microsoft.com/office/drawing/2014/main" id="{9466A0D0-3937-914C-B3E9-D121695DDDFB}"/>
              </a:ext>
            </a:extLst>
          </p:cNvPr>
          <p:cNvSpPr>
            <a:spLocks noChangeArrowheads="1"/>
          </p:cNvSpPr>
          <p:nvPr/>
        </p:nvSpPr>
        <p:spPr bwMode="auto">
          <a:xfrm>
            <a:off x="10263580"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cxnSp>
        <p:nvCxnSpPr>
          <p:cNvPr id="34" name="Straight Connector 33">
            <a:extLst>
              <a:ext uri="{FF2B5EF4-FFF2-40B4-BE49-F238E27FC236}">
                <a16:creationId xmlns:a16="http://schemas.microsoft.com/office/drawing/2014/main" id="{2DFF5867-B45D-7244-8F9F-4614F9C54661}"/>
              </a:ext>
            </a:extLst>
          </p:cNvPr>
          <p:cNvCxnSpPr>
            <a:cxnSpLocks/>
          </p:cNvCxnSpPr>
          <p:nvPr/>
        </p:nvCxnSpPr>
        <p:spPr>
          <a:xfrm>
            <a:off x="6003804" y="1844226"/>
            <a:ext cx="0" cy="2250990"/>
          </a:xfrm>
          <a:prstGeom prst="line">
            <a:avLst/>
          </a:prstGeom>
          <a:ln w="12700">
            <a:solidFill>
              <a:srgbClr val="2BA8A7"/>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2908BB7-26A4-7842-BCD3-92EB8FA4AAA2}"/>
              </a:ext>
            </a:extLst>
          </p:cNvPr>
          <p:cNvCxnSpPr>
            <a:cxnSpLocks/>
          </p:cNvCxnSpPr>
          <p:nvPr/>
        </p:nvCxnSpPr>
        <p:spPr>
          <a:xfrm flipH="1" flipV="1">
            <a:off x="6003805" y="2969722"/>
            <a:ext cx="577469" cy="2078"/>
          </a:xfrm>
          <a:prstGeom prst="line">
            <a:avLst/>
          </a:prstGeom>
          <a:ln w="12700">
            <a:solidFill>
              <a:srgbClr val="2BA8A7"/>
            </a:soli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FA8CB709-128F-2249-A32F-86424E95C573}"/>
              </a:ext>
            </a:extLst>
          </p:cNvPr>
          <p:cNvSpPr>
            <a:spLocks noGrp="1"/>
          </p:cNvSpPr>
          <p:nvPr>
            <p:ph type="sldNum" sz="quarter" idx="10"/>
          </p:nvPr>
        </p:nvSpPr>
        <p:spPr/>
        <p:txBody>
          <a:bodyPr/>
          <a:lstStyle/>
          <a:p>
            <a:fld id="{6809F770-0487-C844-B5CD-7CCE6C86BD15}" type="slidenum">
              <a:rPr lang="en-US" smtClean="0"/>
              <a:pPr/>
              <a:t>34</a:t>
            </a:fld>
            <a:endParaRPr lang="en-US" dirty="0"/>
          </a:p>
        </p:txBody>
      </p:sp>
      <p:sp>
        <p:nvSpPr>
          <p:cNvPr id="33" name="Rectangle 32">
            <a:extLst>
              <a:ext uri="{FF2B5EF4-FFF2-40B4-BE49-F238E27FC236}">
                <a16:creationId xmlns:a16="http://schemas.microsoft.com/office/drawing/2014/main" id="{002CA36D-7589-5544-A311-954A5603D505}"/>
              </a:ext>
            </a:extLst>
          </p:cNvPr>
          <p:cNvSpPr/>
          <p:nvPr/>
        </p:nvSpPr>
        <p:spPr>
          <a:xfrm>
            <a:off x="6581274" y="1823518"/>
            <a:ext cx="4430855" cy="2464614"/>
          </a:xfrm>
          <a:prstGeom prst="rect">
            <a:avLst/>
          </a:prstGeom>
          <a:solidFill>
            <a:srgbClr val="2BA8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dirty="0">
              <a:solidFill>
                <a:schemeClr val="bg1"/>
              </a:solidFill>
            </a:endParaRPr>
          </a:p>
        </p:txBody>
      </p:sp>
      <p:sp>
        <p:nvSpPr>
          <p:cNvPr id="27" name="Content Placeholder 2"/>
          <p:cNvSpPr>
            <a:spLocks noGrp="1"/>
          </p:cNvSpPr>
          <p:nvPr>
            <p:ph idx="1"/>
          </p:nvPr>
        </p:nvSpPr>
        <p:spPr>
          <a:xfrm>
            <a:off x="6697327" y="1903976"/>
            <a:ext cx="4108326" cy="2274214"/>
          </a:xfrm>
        </p:spPr>
        <p:txBody>
          <a:bodyPr/>
          <a:lstStyle/>
          <a:p>
            <a:pPr>
              <a:spcAft>
                <a:spcPts val="600"/>
              </a:spcAft>
            </a:pPr>
            <a:r>
              <a:rPr lang="en-AU" sz="1800" b="1" i="0" dirty="0">
                <a:solidFill>
                  <a:schemeClr val="bg1"/>
                </a:solidFill>
                <a:latin typeface="+mj-lt"/>
              </a:rPr>
              <a:t>A stepwise approach</a:t>
            </a:r>
          </a:p>
          <a:p>
            <a:pPr>
              <a:spcAft>
                <a:spcPts val="600"/>
              </a:spcAft>
            </a:pPr>
            <a:r>
              <a:rPr lang="en-AU" sz="1600" i="0" dirty="0">
                <a:solidFill>
                  <a:schemeClr val="bg1"/>
                </a:solidFill>
              </a:rPr>
              <a:t>The GDG took into account a stepwise approach for the prevention and treatment of constipation in the adult population, where the use of laxatives is applied only if dietary modifications or fibre supplementation fail to relieve the constipation. </a:t>
            </a:r>
          </a:p>
        </p:txBody>
      </p:sp>
    </p:spTree>
    <p:extLst>
      <p:ext uri="{BB962C8B-B14F-4D97-AF65-F5344CB8AC3E}">
        <p14:creationId xmlns:p14="http://schemas.microsoft.com/office/powerpoint/2010/main" val="2051995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1000"/>
                                        <p:tgtEl>
                                          <p:spTgt spid="35"/>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wipe(left)">
                                      <p:cBhvr>
                                        <p:cTn id="14" dur="2000"/>
                                        <p:tgtEl>
                                          <p:spTgt spid="33"/>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27">
                                            <p:txEl>
                                              <p:pRg st="0" end="0"/>
                                            </p:txEl>
                                          </p:spTgt>
                                        </p:tgtEl>
                                        <p:attrNameLst>
                                          <p:attrName>style.visibility</p:attrName>
                                        </p:attrNameLst>
                                      </p:cBhvr>
                                      <p:to>
                                        <p:strVal val="visible"/>
                                      </p:to>
                                    </p:set>
                                    <p:animEffect transition="in" filter="wipe(left)">
                                      <p:cBhvr>
                                        <p:cTn id="17" dur="2000"/>
                                        <p:tgtEl>
                                          <p:spTgt spid="27">
                                            <p:txEl>
                                              <p:pRg st="0" end="0"/>
                                            </p:txEl>
                                          </p:spTgt>
                                        </p:tgtEl>
                                      </p:cBhvr>
                                    </p:animEffect>
                                  </p:childTnLst>
                                </p:cTn>
                              </p:par>
                            </p:childTnLst>
                          </p:cTn>
                        </p:par>
                        <p:par>
                          <p:cTn id="18" fill="hold">
                            <p:stCondLst>
                              <p:cond delay="3000"/>
                            </p:stCondLst>
                            <p:childTnLst>
                              <p:par>
                                <p:cTn id="19" presetID="22" presetClass="entr" presetSubtype="8" fill="hold" grpId="0" nodeType="afterEffect">
                                  <p:stCondLst>
                                    <p:cond delay="0"/>
                                  </p:stCondLst>
                                  <p:childTnLst>
                                    <p:set>
                                      <p:cBhvr>
                                        <p:cTn id="20" dur="1" fill="hold">
                                          <p:stCondLst>
                                            <p:cond delay="0"/>
                                          </p:stCondLst>
                                        </p:cTn>
                                        <p:tgtEl>
                                          <p:spTgt spid="27">
                                            <p:txEl>
                                              <p:pRg st="1" end="1"/>
                                            </p:txEl>
                                          </p:spTgt>
                                        </p:tgtEl>
                                        <p:attrNameLst>
                                          <p:attrName>style.visibility</p:attrName>
                                        </p:attrNameLst>
                                      </p:cBhvr>
                                      <p:to>
                                        <p:strVal val="visible"/>
                                      </p:to>
                                    </p:set>
                                    <p:animEffect transition="in" filter="wipe(left)">
                                      <p:cBhvr>
                                        <p:cTn id="21" dur="2000"/>
                                        <p:tgtEl>
                                          <p:spTgt spid="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27"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dirty="0">
                <a:solidFill>
                  <a:srgbClr val="2BA8A7"/>
                </a:solidFill>
              </a:rPr>
              <a:t>A.3	</a:t>
            </a:r>
            <a:r>
              <a:rPr lang="en-AU" b="1" cap="none" dirty="0">
                <a:solidFill>
                  <a:srgbClr val="2BA8A7"/>
                </a:solidFill>
              </a:rPr>
              <a:t>Preventive measures</a:t>
            </a:r>
            <a:br>
              <a:rPr lang="en-AU" b="1" dirty="0">
                <a:solidFill>
                  <a:srgbClr val="2BA8A7"/>
                </a:solidFill>
              </a:rPr>
            </a:br>
            <a:endParaRPr lang="en-AU" b="1" dirty="0">
              <a:solidFill>
                <a:srgbClr val="2BA8A7"/>
              </a:solidFill>
            </a:endParaRPr>
          </a:p>
        </p:txBody>
      </p:sp>
      <p:sp>
        <p:nvSpPr>
          <p:cNvPr id="42" name="Content Placeholder 2">
            <a:extLst>
              <a:ext uri="{FF2B5EF4-FFF2-40B4-BE49-F238E27FC236}">
                <a16:creationId xmlns:a16="http://schemas.microsoft.com/office/drawing/2014/main" id="{8B152D5F-9233-4FF2-807F-8A5BB0A8E6B5}"/>
              </a:ext>
            </a:extLst>
          </p:cNvPr>
          <p:cNvSpPr>
            <a:spLocks noGrp="1"/>
          </p:cNvSpPr>
          <p:nvPr>
            <p:ph idx="1"/>
          </p:nvPr>
        </p:nvSpPr>
        <p:spPr>
          <a:xfrm>
            <a:off x="610309" y="1927039"/>
            <a:ext cx="5644187" cy="707643"/>
          </a:xfrm>
        </p:spPr>
        <p:txBody>
          <a:bodyPr/>
          <a:lstStyle/>
          <a:p>
            <a:pPr>
              <a:spcAft>
                <a:spcPts val="0"/>
              </a:spcAft>
            </a:pPr>
            <a:r>
              <a:rPr lang="en-US" sz="1800" dirty="0">
                <a:solidFill>
                  <a:schemeClr val="tx1">
                    <a:lumMod val="75000"/>
                    <a:lumOff val="25000"/>
                  </a:schemeClr>
                </a:solidFill>
              </a:rPr>
              <a:t>Routine antibiotic prophylaxis for women with uncomplicated vaginal birth is not recommended. </a:t>
            </a:r>
          </a:p>
          <a:p>
            <a:endParaRPr lang="en-US" sz="1600" b="1" i="0" dirty="0">
              <a:solidFill>
                <a:schemeClr val="tx1">
                  <a:lumMod val="75000"/>
                  <a:lumOff val="25000"/>
                </a:schemeClr>
              </a:solidFill>
            </a:endParaRPr>
          </a:p>
        </p:txBody>
      </p:sp>
      <p:sp>
        <p:nvSpPr>
          <p:cNvPr id="43" name="Text Placeholder 2">
            <a:extLst>
              <a:ext uri="{FF2B5EF4-FFF2-40B4-BE49-F238E27FC236}">
                <a16:creationId xmlns:a16="http://schemas.microsoft.com/office/drawing/2014/main" id="{999E9BAF-1966-4344-B470-AE177E139095}"/>
              </a:ext>
            </a:extLst>
          </p:cNvPr>
          <p:cNvSpPr>
            <a:spLocks noGrp="1"/>
          </p:cNvSpPr>
          <p:nvPr>
            <p:ph type="body" idx="11"/>
          </p:nvPr>
        </p:nvSpPr>
        <p:spPr/>
        <p:txBody>
          <a:bodyPr/>
          <a:lstStyle/>
          <a:p>
            <a:r>
              <a:rPr lang="en-GB" sz="2000" b="1" i="0" dirty="0">
                <a:solidFill>
                  <a:srgbClr val="2BA8A7"/>
                </a:solidFill>
                <a:latin typeface="+mj-lt"/>
              </a:rPr>
              <a:t>14. </a:t>
            </a:r>
            <a:r>
              <a:rPr lang="en-AU" sz="2000" b="1" i="0" dirty="0">
                <a:solidFill>
                  <a:srgbClr val="2BA8A7"/>
                </a:solidFill>
                <a:latin typeface="+mj-lt"/>
              </a:rPr>
              <a:t>Maternal </a:t>
            </a:r>
            <a:r>
              <a:rPr lang="en-AU" sz="2000" b="1" i="0" dirty="0" err="1">
                <a:solidFill>
                  <a:srgbClr val="2BA8A7"/>
                </a:solidFill>
                <a:latin typeface="+mj-lt"/>
              </a:rPr>
              <a:t>peripartum</a:t>
            </a:r>
            <a:r>
              <a:rPr lang="en-AU" sz="2000" b="1" i="0" dirty="0">
                <a:solidFill>
                  <a:srgbClr val="2BA8A7"/>
                </a:solidFill>
                <a:latin typeface="+mj-lt"/>
              </a:rPr>
              <a:t> infection </a:t>
            </a:r>
          </a:p>
        </p:txBody>
      </p:sp>
      <p:pic>
        <p:nvPicPr>
          <p:cNvPr id="10" name="Picture 9">
            <a:extLst>
              <a:ext uri="{FF2B5EF4-FFF2-40B4-BE49-F238E27FC236}">
                <a16:creationId xmlns:a16="http://schemas.microsoft.com/office/drawing/2014/main" id="{AE63A742-FF03-5C44-A07B-0C7D09EA342F}"/>
              </a:ext>
            </a:extLst>
          </p:cNvPr>
          <p:cNvPicPr>
            <a:picLocks noChangeAspect="1"/>
          </p:cNvPicPr>
          <p:nvPr/>
        </p:nvPicPr>
        <p:blipFill>
          <a:blip r:embed="rId2" cstate="screen">
            <a:alphaModFix amt="19000"/>
            <a:extLst>
              <a:ext uri="{28A0092B-C50C-407E-A947-70E740481C1C}">
                <a14:useLocalDpi xmlns:a14="http://schemas.microsoft.com/office/drawing/2010/main"/>
              </a:ext>
            </a:extLst>
          </a:blip>
          <a:srcRect/>
          <a:stretch/>
        </p:blipFill>
        <p:spPr>
          <a:xfrm>
            <a:off x="6511062" y="-53335"/>
            <a:ext cx="5734224" cy="4313354"/>
          </a:xfrm>
          <a:prstGeom prst="rect">
            <a:avLst/>
          </a:prstGeom>
        </p:spPr>
      </p:pic>
      <p:grpSp>
        <p:nvGrpSpPr>
          <p:cNvPr id="28" name="Group 27">
            <a:extLst>
              <a:ext uri="{FF2B5EF4-FFF2-40B4-BE49-F238E27FC236}">
                <a16:creationId xmlns:a16="http://schemas.microsoft.com/office/drawing/2014/main" id="{8E0E5F87-DF87-6847-8BDC-9134EC15500B}"/>
              </a:ext>
            </a:extLst>
          </p:cNvPr>
          <p:cNvGrpSpPr/>
          <p:nvPr/>
        </p:nvGrpSpPr>
        <p:grpSpPr>
          <a:xfrm>
            <a:off x="4132504" y="5454989"/>
            <a:ext cx="2034479" cy="272253"/>
            <a:chOff x="685800" y="6165890"/>
            <a:chExt cx="1229008" cy="119062"/>
          </a:xfrm>
          <a:solidFill>
            <a:srgbClr val="2BA8A7"/>
          </a:solidFill>
        </p:grpSpPr>
        <p:sp>
          <p:nvSpPr>
            <p:cNvPr id="29" name="Rectangle 9">
              <a:extLst>
                <a:ext uri="{FF2B5EF4-FFF2-40B4-BE49-F238E27FC236}">
                  <a16:creationId xmlns:a16="http://schemas.microsoft.com/office/drawing/2014/main" id="{3FACEEE6-954C-9345-95E0-802A809D5E81}"/>
                </a:ext>
              </a:extLst>
            </p:cNvPr>
            <p:cNvSpPr>
              <a:spLocks noChangeArrowheads="1"/>
            </p:cNvSpPr>
            <p:nvPr/>
          </p:nvSpPr>
          <p:spPr bwMode="auto">
            <a:xfrm>
              <a:off x="685800" y="6218276"/>
              <a:ext cx="1229008" cy="66675"/>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8">
              <a:extLst>
                <a:ext uri="{FF2B5EF4-FFF2-40B4-BE49-F238E27FC236}">
                  <a16:creationId xmlns:a16="http://schemas.microsoft.com/office/drawing/2014/main" id="{43B7637A-D822-5A49-A79C-75BD5BB5625C}"/>
                </a:ext>
              </a:extLst>
            </p:cNvPr>
            <p:cNvSpPr>
              <a:spLocks/>
            </p:cNvSpPr>
            <p:nvPr userDrawn="1"/>
          </p:nvSpPr>
          <p:spPr bwMode="auto">
            <a:xfrm>
              <a:off x="685800" y="6165890"/>
              <a:ext cx="223907" cy="119062"/>
            </a:xfrm>
            <a:custGeom>
              <a:avLst/>
              <a:gdLst>
                <a:gd name="T0" fmla="*/ 0 w 126"/>
                <a:gd name="T1" fmla="*/ 67 h 67"/>
                <a:gd name="T2" fmla="*/ 63 w 126"/>
                <a:gd name="T3" fmla="*/ 0 h 67"/>
                <a:gd name="T4" fmla="*/ 126 w 126"/>
                <a:gd name="T5" fmla="*/ 67 h 67"/>
              </a:gdLst>
              <a:ahLst/>
              <a:cxnLst>
                <a:cxn ang="0">
                  <a:pos x="T0" y="T1"/>
                </a:cxn>
                <a:cxn ang="0">
                  <a:pos x="T2" y="T3"/>
                </a:cxn>
                <a:cxn ang="0">
                  <a:pos x="T4" y="T5"/>
                </a:cxn>
              </a:cxnLst>
              <a:rect l="0" t="0" r="r" b="b"/>
              <a:pathLst>
                <a:path w="126" h="67">
                  <a:moveTo>
                    <a:pt x="0" y="67"/>
                  </a:moveTo>
                  <a:lnTo>
                    <a:pt x="63" y="0"/>
                  </a:lnTo>
                  <a:lnTo>
                    <a:pt x="126" y="67"/>
                  </a:lnTo>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sp>
        <p:nvSpPr>
          <p:cNvPr id="31" name="TextBox 30">
            <a:extLst>
              <a:ext uri="{FF2B5EF4-FFF2-40B4-BE49-F238E27FC236}">
                <a16:creationId xmlns:a16="http://schemas.microsoft.com/office/drawing/2014/main" id="{509F25F5-FF49-6F47-A9BE-2FF82039CB39}"/>
              </a:ext>
            </a:extLst>
          </p:cNvPr>
          <p:cNvSpPr txBox="1"/>
          <p:nvPr/>
        </p:nvSpPr>
        <p:spPr>
          <a:xfrm>
            <a:off x="4118312" y="5814889"/>
            <a:ext cx="2048671" cy="215444"/>
          </a:xfrm>
          <a:prstGeom prst="rect">
            <a:avLst/>
          </a:prstGeom>
          <a:noFill/>
        </p:spPr>
        <p:txBody>
          <a:bodyPr wrap="square" lIns="0" tIns="0" rIns="0" bIns="0" rtlCol="0">
            <a:spAutoFit/>
          </a:bodyPr>
          <a:lstStyle/>
          <a:p>
            <a:r>
              <a:rPr lang="en-AU" sz="1400" b="1" dirty="0">
                <a:solidFill>
                  <a:srgbClr val="2BA8A7"/>
                </a:solidFill>
                <a:latin typeface="+mj-lt"/>
              </a:rPr>
              <a:t>Preventive measures</a:t>
            </a:r>
            <a:endParaRPr lang="en-US" sz="1400" dirty="0">
              <a:solidFill>
                <a:srgbClr val="2BA8A7"/>
              </a:solidFill>
              <a:latin typeface="+mj-lt"/>
            </a:endParaRPr>
          </a:p>
        </p:txBody>
      </p:sp>
      <p:sp>
        <p:nvSpPr>
          <p:cNvPr id="32" name="Rectangle 9">
            <a:extLst>
              <a:ext uri="{FF2B5EF4-FFF2-40B4-BE49-F238E27FC236}">
                <a16:creationId xmlns:a16="http://schemas.microsoft.com/office/drawing/2014/main" id="{7FFBBCE9-6040-4141-9B6A-57A0AA641E8C}"/>
              </a:ext>
            </a:extLst>
          </p:cNvPr>
          <p:cNvSpPr>
            <a:spLocks noChangeArrowheads="1"/>
          </p:cNvSpPr>
          <p:nvPr/>
        </p:nvSpPr>
        <p:spPr bwMode="auto">
          <a:xfrm>
            <a:off x="2174079"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Rectangle 9">
            <a:extLst>
              <a:ext uri="{FF2B5EF4-FFF2-40B4-BE49-F238E27FC236}">
                <a16:creationId xmlns:a16="http://schemas.microsoft.com/office/drawing/2014/main" id="{FE7A45A9-71AA-AA4E-A833-BD390D2B8DA4}"/>
              </a:ext>
            </a:extLst>
          </p:cNvPr>
          <p:cNvSpPr>
            <a:spLocks noChangeArrowheads="1"/>
          </p:cNvSpPr>
          <p:nvPr/>
        </p:nvSpPr>
        <p:spPr bwMode="auto">
          <a:xfrm>
            <a:off x="234591"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Rectangle 9">
            <a:extLst>
              <a:ext uri="{FF2B5EF4-FFF2-40B4-BE49-F238E27FC236}">
                <a16:creationId xmlns:a16="http://schemas.microsoft.com/office/drawing/2014/main" id="{22BC1AEF-C424-B244-A33B-00D0CE94F81F}"/>
              </a:ext>
            </a:extLst>
          </p:cNvPr>
          <p:cNvSpPr>
            <a:spLocks noChangeArrowheads="1"/>
          </p:cNvSpPr>
          <p:nvPr/>
        </p:nvSpPr>
        <p:spPr bwMode="auto">
          <a:xfrm>
            <a:off x="6334472"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Rectangle 9">
            <a:extLst>
              <a:ext uri="{FF2B5EF4-FFF2-40B4-BE49-F238E27FC236}">
                <a16:creationId xmlns:a16="http://schemas.microsoft.com/office/drawing/2014/main" id="{B475DDB6-AF2D-E04D-9365-A2ECF9FEC901}"/>
              </a:ext>
            </a:extLst>
          </p:cNvPr>
          <p:cNvSpPr>
            <a:spLocks noChangeArrowheads="1"/>
          </p:cNvSpPr>
          <p:nvPr/>
        </p:nvSpPr>
        <p:spPr bwMode="auto">
          <a:xfrm>
            <a:off x="8299027"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Rectangle 9">
            <a:extLst>
              <a:ext uri="{FF2B5EF4-FFF2-40B4-BE49-F238E27FC236}">
                <a16:creationId xmlns:a16="http://schemas.microsoft.com/office/drawing/2014/main" id="{E3279D12-F44C-5840-9F08-4E89AC911282}"/>
              </a:ext>
            </a:extLst>
          </p:cNvPr>
          <p:cNvSpPr>
            <a:spLocks noChangeArrowheads="1"/>
          </p:cNvSpPr>
          <p:nvPr/>
        </p:nvSpPr>
        <p:spPr bwMode="auto">
          <a:xfrm>
            <a:off x="10263580"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Slide Number Placeholder 2">
            <a:extLst>
              <a:ext uri="{FF2B5EF4-FFF2-40B4-BE49-F238E27FC236}">
                <a16:creationId xmlns:a16="http://schemas.microsoft.com/office/drawing/2014/main" id="{117D1F24-A28F-5540-8CAD-A638CAF1A169}"/>
              </a:ext>
            </a:extLst>
          </p:cNvPr>
          <p:cNvSpPr>
            <a:spLocks noGrp="1"/>
          </p:cNvSpPr>
          <p:nvPr>
            <p:ph type="sldNum" sz="quarter" idx="10"/>
          </p:nvPr>
        </p:nvSpPr>
        <p:spPr/>
        <p:txBody>
          <a:bodyPr/>
          <a:lstStyle/>
          <a:p>
            <a:fld id="{6809F770-0487-C844-B5CD-7CCE6C86BD15}" type="slidenum">
              <a:rPr lang="en-US" smtClean="0"/>
              <a:pPr/>
              <a:t>35</a:t>
            </a:fld>
            <a:endParaRPr lang="en-US" dirty="0"/>
          </a:p>
        </p:txBody>
      </p:sp>
      <p:grpSp>
        <p:nvGrpSpPr>
          <p:cNvPr id="19" name="Group 18">
            <a:extLst>
              <a:ext uri="{FF2B5EF4-FFF2-40B4-BE49-F238E27FC236}">
                <a16:creationId xmlns:a16="http://schemas.microsoft.com/office/drawing/2014/main" id="{DF00124E-F721-B049-B188-2B671B3C8D46}"/>
              </a:ext>
            </a:extLst>
          </p:cNvPr>
          <p:cNvGrpSpPr/>
          <p:nvPr/>
        </p:nvGrpSpPr>
        <p:grpSpPr>
          <a:xfrm>
            <a:off x="9786720" y="452331"/>
            <a:ext cx="2405280" cy="692727"/>
            <a:chOff x="9786720" y="665018"/>
            <a:chExt cx="2405280" cy="692727"/>
          </a:xfrm>
          <a:solidFill>
            <a:srgbClr val="2BA8A7"/>
          </a:solidFill>
        </p:grpSpPr>
        <p:sp>
          <p:nvSpPr>
            <p:cNvPr id="20" name="Rounded Rectangle 19">
              <a:extLst>
                <a:ext uri="{FF2B5EF4-FFF2-40B4-BE49-F238E27FC236}">
                  <a16:creationId xmlns:a16="http://schemas.microsoft.com/office/drawing/2014/main" id="{C7D37C4A-733C-8E45-B234-2E4BDE043246}"/>
                </a:ext>
              </a:extLst>
            </p:cNvPr>
            <p:cNvSpPr/>
            <p:nvPr/>
          </p:nvSpPr>
          <p:spPr>
            <a:xfrm>
              <a:off x="11448880" y="665018"/>
              <a:ext cx="743120" cy="692727"/>
            </a:xfrm>
            <a:prstGeom prst="roundRect">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100" b="1" dirty="0">
                <a:solidFill>
                  <a:schemeClr val="bg1"/>
                </a:solidFill>
                <a:latin typeface="+mj-lt"/>
              </a:endParaRPr>
            </a:p>
          </p:txBody>
        </p:sp>
        <p:sp>
          <p:nvSpPr>
            <p:cNvPr id="21" name="Rounded Rectangle 20">
              <a:extLst>
                <a:ext uri="{FF2B5EF4-FFF2-40B4-BE49-F238E27FC236}">
                  <a16:creationId xmlns:a16="http://schemas.microsoft.com/office/drawing/2014/main" id="{19A70307-CEFA-664A-993D-B1EB793BB0B8}"/>
                </a:ext>
              </a:extLst>
            </p:cNvPr>
            <p:cNvSpPr/>
            <p:nvPr/>
          </p:nvSpPr>
          <p:spPr>
            <a:xfrm>
              <a:off x="9786720" y="665018"/>
              <a:ext cx="2307055" cy="69272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100" b="1" dirty="0">
                  <a:solidFill>
                    <a:schemeClr val="bg1"/>
                  </a:solidFill>
                  <a:latin typeface="+mj-lt"/>
                </a:rPr>
                <a:t>Integrated recommendation</a:t>
              </a:r>
            </a:p>
          </p:txBody>
        </p:sp>
      </p:grpSp>
      <p:pic>
        <p:nvPicPr>
          <p:cNvPr id="5122" name="Picture 2" descr="Promoting baby-friendly hospitals">
            <a:extLst>
              <a:ext uri="{FF2B5EF4-FFF2-40B4-BE49-F238E27FC236}">
                <a16:creationId xmlns:a16="http://schemas.microsoft.com/office/drawing/2014/main" id="{19778575-6C76-43DE-B253-9BD3D782873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01636" y="1529423"/>
            <a:ext cx="4338611" cy="2890178"/>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1BED88F3-AEA4-46C4-BDED-3E3AF47CA3C8}"/>
              </a:ext>
            </a:extLst>
          </p:cNvPr>
          <p:cNvSpPr txBox="1"/>
          <p:nvPr/>
        </p:nvSpPr>
        <p:spPr>
          <a:xfrm>
            <a:off x="6601636" y="4490482"/>
            <a:ext cx="3993793" cy="338554"/>
          </a:xfrm>
          <a:prstGeom prst="rect">
            <a:avLst/>
          </a:prstGeom>
          <a:noFill/>
        </p:spPr>
        <p:txBody>
          <a:bodyPr wrap="square" lIns="0" tIns="0" rIns="0" bIns="0" rtlCol="0">
            <a:spAutoFit/>
          </a:bodyPr>
          <a:lstStyle/>
          <a:p>
            <a:r>
              <a:rPr lang="en-US" sz="1100" dirty="0">
                <a:solidFill>
                  <a:schemeClr val="bg1">
                    <a:lumMod val="50000"/>
                  </a:schemeClr>
                </a:solidFill>
              </a:rPr>
              <a:t>WHO /Sergey Volkov Illustration about child and maternal health in Russia</a:t>
            </a:r>
            <a:endParaRPr lang="en-AU" sz="1100" dirty="0">
              <a:solidFill>
                <a:schemeClr val="bg1">
                  <a:lumMod val="50000"/>
                </a:schemeClr>
              </a:solidFill>
            </a:endParaRPr>
          </a:p>
        </p:txBody>
      </p:sp>
    </p:spTree>
    <p:extLst>
      <p:ext uri="{BB962C8B-B14F-4D97-AF65-F5344CB8AC3E}">
        <p14:creationId xmlns:p14="http://schemas.microsoft.com/office/powerpoint/2010/main" val="329266790"/>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0309" y="457200"/>
            <a:ext cx="10968919" cy="524998"/>
          </a:xfrm>
        </p:spPr>
        <p:txBody>
          <a:bodyPr/>
          <a:lstStyle/>
          <a:p>
            <a:r>
              <a:rPr lang="en-AU" b="1" dirty="0">
                <a:solidFill>
                  <a:srgbClr val="2BA8A7"/>
                </a:solidFill>
              </a:rPr>
              <a:t>A.3	</a:t>
            </a:r>
            <a:r>
              <a:rPr lang="en-AU" b="1" cap="none" dirty="0">
                <a:solidFill>
                  <a:srgbClr val="2BA8A7"/>
                </a:solidFill>
              </a:rPr>
              <a:t>Preventive measures</a:t>
            </a:r>
            <a:br>
              <a:rPr lang="en-AU" b="1" dirty="0">
                <a:solidFill>
                  <a:srgbClr val="2BA8A7"/>
                </a:solidFill>
              </a:rPr>
            </a:br>
            <a:endParaRPr lang="en-AU" b="1" dirty="0">
              <a:solidFill>
                <a:srgbClr val="2BA8A7"/>
              </a:solidFill>
            </a:endParaRPr>
          </a:p>
        </p:txBody>
      </p:sp>
      <p:sp>
        <p:nvSpPr>
          <p:cNvPr id="43" name="Text Placeholder 2">
            <a:extLst>
              <a:ext uri="{FF2B5EF4-FFF2-40B4-BE49-F238E27FC236}">
                <a16:creationId xmlns:a16="http://schemas.microsoft.com/office/drawing/2014/main" id="{999E9BAF-1966-4344-B470-AE177E139095}"/>
              </a:ext>
            </a:extLst>
          </p:cNvPr>
          <p:cNvSpPr>
            <a:spLocks noGrp="1"/>
          </p:cNvSpPr>
          <p:nvPr>
            <p:ph type="body" idx="11"/>
          </p:nvPr>
        </p:nvSpPr>
        <p:spPr>
          <a:xfrm>
            <a:off x="610309" y="1134599"/>
            <a:ext cx="10969627" cy="536519"/>
          </a:xfrm>
        </p:spPr>
        <p:txBody>
          <a:bodyPr/>
          <a:lstStyle/>
          <a:p>
            <a:r>
              <a:rPr lang="en-GB" sz="2000" b="1" i="0" dirty="0">
                <a:solidFill>
                  <a:srgbClr val="2BA8A7"/>
                </a:solidFill>
                <a:latin typeface="+mj-lt"/>
              </a:rPr>
              <a:t>15-16. Other m</a:t>
            </a:r>
            <a:r>
              <a:rPr lang="en-AU" sz="2000" b="1" i="0" dirty="0" err="1">
                <a:solidFill>
                  <a:srgbClr val="2BA8A7"/>
                </a:solidFill>
                <a:latin typeface="+mj-lt"/>
              </a:rPr>
              <a:t>aternal</a:t>
            </a:r>
            <a:r>
              <a:rPr lang="en-AU" sz="2000" b="1" i="0" dirty="0">
                <a:solidFill>
                  <a:srgbClr val="2BA8A7"/>
                </a:solidFill>
                <a:latin typeface="+mj-lt"/>
              </a:rPr>
              <a:t> infections</a:t>
            </a:r>
          </a:p>
        </p:txBody>
      </p:sp>
      <p:sp>
        <p:nvSpPr>
          <p:cNvPr id="24" name="Content Placeholder 2">
            <a:extLst>
              <a:ext uri="{FF2B5EF4-FFF2-40B4-BE49-F238E27FC236}">
                <a16:creationId xmlns:a16="http://schemas.microsoft.com/office/drawing/2014/main" id="{DC6832AC-5B3C-4AF5-BE48-F441BC15BE60}"/>
              </a:ext>
            </a:extLst>
          </p:cNvPr>
          <p:cNvSpPr txBox="1">
            <a:spLocks/>
          </p:cNvSpPr>
          <p:nvPr/>
        </p:nvSpPr>
        <p:spPr>
          <a:xfrm>
            <a:off x="619362" y="1648429"/>
            <a:ext cx="10414337" cy="457195"/>
          </a:xfrm>
          <a:prstGeom prst="rect">
            <a:avLst/>
          </a:prstGeom>
        </p:spPr>
        <p:txBody>
          <a:bodyPr vert="horz" lIns="0" tIns="0" rIns="0" bIns="0" rtlCol="0">
            <a:noAutofit/>
          </a:bodyPr>
          <a:lstStyle>
            <a:lvl1pPr marL="0" indent="0" algn="l" defTabSz="914400" rtl="0" eaLnBrk="1" latinLnBrk="0" hangingPunct="1">
              <a:lnSpc>
                <a:spcPct val="120000"/>
              </a:lnSpc>
              <a:spcBef>
                <a:spcPts val="600"/>
              </a:spcBef>
              <a:spcAft>
                <a:spcPts val="1200"/>
              </a:spcAft>
              <a:buFont typeface="Calibri" panose="020F0502020204030204" pitchFamily="34" charset="0"/>
              <a:buChar char="​"/>
              <a:defRPr sz="1500" i="1" kern="1200">
                <a:solidFill>
                  <a:schemeClr val="accent3"/>
                </a:solidFill>
                <a:latin typeface="+mn-lt"/>
                <a:ea typeface="+mn-ea"/>
                <a:cs typeface="+mn-cs"/>
              </a:defRPr>
            </a:lvl1pPr>
            <a:lvl2pPr marL="0" indent="0" algn="l" defTabSz="914400" rtl="0" eaLnBrk="1" latinLnBrk="0" hangingPunct="1">
              <a:lnSpc>
                <a:spcPct val="100000"/>
              </a:lnSpc>
              <a:spcBef>
                <a:spcPts val="0"/>
              </a:spcBef>
              <a:spcAft>
                <a:spcPts val="600"/>
              </a:spcAft>
              <a:buFont typeface="Calibri" panose="020F0502020204030204" pitchFamily="34" charset="0"/>
              <a:buChar char="​"/>
              <a:defRPr sz="1500" i="1" kern="1200">
                <a:solidFill>
                  <a:schemeClr val="tx2"/>
                </a:solidFill>
                <a:latin typeface="+mn-lt"/>
                <a:ea typeface="+mn-ea"/>
                <a:cs typeface="+mn-cs"/>
              </a:defRPr>
            </a:lvl2pPr>
            <a:lvl3pPr marL="0" indent="0" algn="l" defTabSz="914400" rtl="0" eaLnBrk="1" latinLnBrk="0" hangingPunct="1">
              <a:lnSpc>
                <a:spcPct val="120000"/>
              </a:lnSpc>
              <a:spcBef>
                <a:spcPts val="600"/>
              </a:spcBef>
              <a:spcAft>
                <a:spcPts val="600"/>
              </a:spcAft>
              <a:buFont typeface="Calibri" panose="020F0502020204030204" pitchFamily="34" charset="0"/>
              <a:buChar char="​"/>
              <a:defRPr sz="1100" kern="1200">
                <a:solidFill>
                  <a:schemeClr val="tx2"/>
                </a:solidFill>
                <a:latin typeface="+mj-lt"/>
                <a:ea typeface="+mn-ea"/>
                <a:cs typeface="+mn-cs"/>
              </a:defRPr>
            </a:lvl3pPr>
            <a:lvl4pPr marL="0" indent="0" algn="l" defTabSz="914400" rtl="0" eaLnBrk="1" latinLnBrk="0" hangingPunct="1">
              <a:lnSpc>
                <a:spcPct val="110000"/>
              </a:lnSpc>
              <a:spcBef>
                <a:spcPts val="0"/>
              </a:spcBef>
              <a:buFont typeface="Calibri" panose="020F0502020204030204" pitchFamily="34" charset="0"/>
              <a:buChar char="​"/>
              <a:defRPr sz="1100" i="1" kern="1200">
                <a:solidFill>
                  <a:schemeClr val="accent2"/>
                </a:solidFill>
                <a:latin typeface="+mn-lt"/>
                <a:ea typeface="+mn-ea"/>
                <a:cs typeface="+mn-cs"/>
              </a:defRPr>
            </a:lvl4pPr>
            <a:lvl5pPr marL="0" indent="0" algn="l" defTabSz="914400" rtl="0" eaLnBrk="1" latinLnBrk="0" hangingPunct="1">
              <a:lnSpc>
                <a:spcPct val="150000"/>
              </a:lnSpc>
              <a:spcBef>
                <a:spcPts val="0"/>
              </a:spcBef>
              <a:buFont typeface="Calibri" panose="020F0502020204030204" pitchFamily="34" charset="0"/>
              <a:buChar char="​"/>
              <a:defRPr sz="700" kern="1200">
                <a:solidFill>
                  <a:schemeClr val="tx2"/>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Aft>
                <a:spcPts val="0"/>
              </a:spcAft>
            </a:pPr>
            <a:r>
              <a:rPr lang="en-AU" sz="1800" b="1" i="0" dirty="0">
                <a:solidFill>
                  <a:srgbClr val="2BA8A7"/>
                </a:solidFill>
                <a:latin typeface="+mj-lt"/>
              </a:rPr>
              <a:t>Preventive chemotherapy (deworming)</a:t>
            </a:r>
            <a:r>
              <a:rPr lang="en-US" sz="1800" b="1" i="0" dirty="0">
                <a:solidFill>
                  <a:srgbClr val="2BA8A7"/>
                </a:solidFill>
                <a:latin typeface="+mj-lt"/>
              </a:rPr>
              <a:t> for soil-transmitted helminthiases and schistosomiasis</a:t>
            </a:r>
            <a:r>
              <a:rPr lang="en-AU" sz="1800" b="1" i="0" dirty="0">
                <a:solidFill>
                  <a:srgbClr val="2BA8A7"/>
                </a:solidFill>
                <a:latin typeface="+mj-lt"/>
              </a:rPr>
              <a:t> </a:t>
            </a:r>
          </a:p>
          <a:p>
            <a:pPr>
              <a:spcAft>
                <a:spcPts val="0"/>
              </a:spcAft>
              <a:buNone/>
            </a:pPr>
            <a:r>
              <a:rPr lang="en-AU" sz="1600" dirty="0">
                <a:solidFill>
                  <a:srgbClr val="2BA8A7"/>
                </a:solidFill>
              </a:rPr>
              <a:t> </a:t>
            </a:r>
          </a:p>
        </p:txBody>
      </p:sp>
      <p:grpSp>
        <p:nvGrpSpPr>
          <p:cNvPr id="37" name="Group 36">
            <a:extLst>
              <a:ext uri="{FF2B5EF4-FFF2-40B4-BE49-F238E27FC236}">
                <a16:creationId xmlns:a16="http://schemas.microsoft.com/office/drawing/2014/main" id="{191A68AD-2A98-7D48-B4C7-EDB02275436B}"/>
              </a:ext>
            </a:extLst>
          </p:cNvPr>
          <p:cNvGrpSpPr/>
          <p:nvPr/>
        </p:nvGrpSpPr>
        <p:grpSpPr>
          <a:xfrm>
            <a:off x="4132504" y="5454989"/>
            <a:ext cx="2034479" cy="272253"/>
            <a:chOff x="685800" y="6165890"/>
            <a:chExt cx="1229008" cy="119062"/>
          </a:xfrm>
          <a:solidFill>
            <a:srgbClr val="2BA8A7"/>
          </a:solidFill>
        </p:grpSpPr>
        <p:sp>
          <p:nvSpPr>
            <p:cNvPr id="38" name="Rectangle 9">
              <a:extLst>
                <a:ext uri="{FF2B5EF4-FFF2-40B4-BE49-F238E27FC236}">
                  <a16:creationId xmlns:a16="http://schemas.microsoft.com/office/drawing/2014/main" id="{E4029291-50AE-6242-85BB-2D4B35F179A2}"/>
                </a:ext>
              </a:extLst>
            </p:cNvPr>
            <p:cNvSpPr>
              <a:spLocks noChangeArrowheads="1"/>
            </p:cNvSpPr>
            <p:nvPr/>
          </p:nvSpPr>
          <p:spPr bwMode="auto">
            <a:xfrm>
              <a:off x="685800" y="6218276"/>
              <a:ext cx="1229008" cy="66675"/>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8">
              <a:extLst>
                <a:ext uri="{FF2B5EF4-FFF2-40B4-BE49-F238E27FC236}">
                  <a16:creationId xmlns:a16="http://schemas.microsoft.com/office/drawing/2014/main" id="{8CA39CF9-72A5-7042-A725-2741BEC81CD0}"/>
                </a:ext>
              </a:extLst>
            </p:cNvPr>
            <p:cNvSpPr>
              <a:spLocks/>
            </p:cNvSpPr>
            <p:nvPr userDrawn="1"/>
          </p:nvSpPr>
          <p:spPr bwMode="auto">
            <a:xfrm>
              <a:off x="685800" y="6165890"/>
              <a:ext cx="223907" cy="119062"/>
            </a:xfrm>
            <a:custGeom>
              <a:avLst/>
              <a:gdLst>
                <a:gd name="T0" fmla="*/ 0 w 126"/>
                <a:gd name="T1" fmla="*/ 67 h 67"/>
                <a:gd name="T2" fmla="*/ 63 w 126"/>
                <a:gd name="T3" fmla="*/ 0 h 67"/>
                <a:gd name="T4" fmla="*/ 126 w 126"/>
                <a:gd name="T5" fmla="*/ 67 h 67"/>
              </a:gdLst>
              <a:ahLst/>
              <a:cxnLst>
                <a:cxn ang="0">
                  <a:pos x="T0" y="T1"/>
                </a:cxn>
                <a:cxn ang="0">
                  <a:pos x="T2" y="T3"/>
                </a:cxn>
                <a:cxn ang="0">
                  <a:pos x="T4" y="T5"/>
                </a:cxn>
              </a:cxnLst>
              <a:rect l="0" t="0" r="r" b="b"/>
              <a:pathLst>
                <a:path w="126" h="67">
                  <a:moveTo>
                    <a:pt x="0" y="67"/>
                  </a:moveTo>
                  <a:lnTo>
                    <a:pt x="63" y="0"/>
                  </a:lnTo>
                  <a:lnTo>
                    <a:pt x="126" y="67"/>
                  </a:lnTo>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sp>
        <p:nvSpPr>
          <p:cNvPr id="40" name="TextBox 39">
            <a:extLst>
              <a:ext uri="{FF2B5EF4-FFF2-40B4-BE49-F238E27FC236}">
                <a16:creationId xmlns:a16="http://schemas.microsoft.com/office/drawing/2014/main" id="{C920C259-2F82-F640-8CD1-08AA4C9FE192}"/>
              </a:ext>
            </a:extLst>
          </p:cNvPr>
          <p:cNvSpPr txBox="1"/>
          <p:nvPr/>
        </p:nvSpPr>
        <p:spPr>
          <a:xfrm>
            <a:off x="4118312" y="5814889"/>
            <a:ext cx="2048671" cy="215444"/>
          </a:xfrm>
          <a:prstGeom prst="rect">
            <a:avLst/>
          </a:prstGeom>
          <a:noFill/>
        </p:spPr>
        <p:txBody>
          <a:bodyPr wrap="square" lIns="0" tIns="0" rIns="0" bIns="0" rtlCol="0">
            <a:spAutoFit/>
          </a:bodyPr>
          <a:lstStyle/>
          <a:p>
            <a:r>
              <a:rPr lang="en-AU" sz="1400" b="1" dirty="0">
                <a:solidFill>
                  <a:srgbClr val="2BA8A7"/>
                </a:solidFill>
                <a:latin typeface="+mj-lt"/>
              </a:rPr>
              <a:t>Preventive measures</a:t>
            </a:r>
            <a:endParaRPr lang="en-US" sz="1400" dirty="0">
              <a:solidFill>
                <a:srgbClr val="2BA8A7"/>
              </a:solidFill>
              <a:latin typeface="+mj-lt"/>
            </a:endParaRPr>
          </a:p>
        </p:txBody>
      </p:sp>
      <p:sp>
        <p:nvSpPr>
          <p:cNvPr id="41" name="Rectangle 9">
            <a:extLst>
              <a:ext uri="{FF2B5EF4-FFF2-40B4-BE49-F238E27FC236}">
                <a16:creationId xmlns:a16="http://schemas.microsoft.com/office/drawing/2014/main" id="{896C41CB-6322-284B-A229-E09BFE3BE08B}"/>
              </a:ext>
            </a:extLst>
          </p:cNvPr>
          <p:cNvSpPr>
            <a:spLocks noChangeArrowheads="1"/>
          </p:cNvSpPr>
          <p:nvPr/>
        </p:nvSpPr>
        <p:spPr bwMode="auto">
          <a:xfrm>
            <a:off x="2174079"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Rectangle 9">
            <a:extLst>
              <a:ext uri="{FF2B5EF4-FFF2-40B4-BE49-F238E27FC236}">
                <a16:creationId xmlns:a16="http://schemas.microsoft.com/office/drawing/2014/main" id="{70A7CE1D-BDE6-204F-ADFE-BE11F658CDDF}"/>
              </a:ext>
            </a:extLst>
          </p:cNvPr>
          <p:cNvSpPr>
            <a:spLocks noChangeArrowheads="1"/>
          </p:cNvSpPr>
          <p:nvPr/>
        </p:nvSpPr>
        <p:spPr bwMode="auto">
          <a:xfrm>
            <a:off x="234591"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44" name="Rectangle 9">
            <a:extLst>
              <a:ext uri="{FF2B5EF4-FFF2-40B4-BE49-F238E27FC236}">
                <a16:creationId xmlns:a16="http://schemas.microsoft.com/office/drawing/2014/main" id="{E11C70FC-2F6D-C645-9D4D-70D58D4504E8}"/>
              </a:ext>
            </a:extLst>
          </p:cNvPr>
          <p:cNvSpPr>
            <a:spLocks noChangeArrowheads="1"/>
          </p:cNvSpPr>
          <p:nvPr/>
        </p:nvSpPr>
        <p:spPr bwMode="auto">
          <a:xfrm>
            <a:off x="6334472"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45" name="Rectangle 9">
            <a:extLst>
              <a:ext uri="{FF2B5EF4-FFF2-40B4-BE49-F238E27FC236}">
                <a16:creationId xmlns:a16="http://schemas.microsoft.com/office/drawing/2014/main" id="{4B32BE39-1CE6-E24D-BB20-6A189B5C5040}"/>
              </a:ext>
            </a:extLst>
          </p:cNvPr>
          <p:cNvSpPr>
            <a:spLocks noChangeArrowheads="1"/>
          </p:cNvSpPr>
          <p:nvPr/>
        </p:nvSpPr>
        <p:spPr bwMode="auto">
          <a:xfrm>
            <a:off x="8299027"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46" name="Rectangle 9">
            <a:extLst>
              <a:ext uri="{FF2B5EF4-FFF2-40B4-BE49-F238E27FC236}">
                <a16:creationId xmlns:a16="http://schemas.microsoft.com/office/drawing/2014/main" id="{E3E33324-A5BD-3648-A9E7-7C0D3EA0176E}"/>
              </a:ext>
            </a:extLst>
          </p:cNvPr>
          <p:cNvSpPr>
            <a:spLocks noChangeArrowheads="1"/>
          </p:cNvSpPr>
          <p:nvPr/>
        </p:nvSpPr>
        <p:spPr bwMode="auto">
          <a:xfrm>
            <a:off x="10263580"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Content Placeholder 2">
            <a:extLst>
              <a:ext uri="{FF2B5EF4-FFF2-40B4-BE49-F238E27FC236}">
                <a16:creationId xmlns:a16="http://schemas.microsoft.com/office/drawing/2014/main" id="{5907E362-E181-3844-886E-263E379E72F8}"/>
              </a:ext>
            </a:extLst>
          </p:cNvPr>
          <p:cNvSpPr txBox="1">
            <a:spLocks/>
          </p:cNvSpPr>
          <p:nvPr/>
        </p:nvSpPr>
        <p:spPr>
          <a:xfrm>
            <a:off x="619362" y="2030070"/>
            <a:ext cx="11195938" cy="3631776"/>
          </a:xfrm>
          <a:prstGeom prst="rect">
            <a:avLst/>
          </a:prstGeom>
        </p:spPr>
        <p:txBody>
          <a:bodyPr vert="horz" lIns="0" tIns="0" rIns="0" bIns="0" numCol="3" spcCol="252000" rtlCol="0">
            <a:noAutofit/>
          </a:bodyPr>
          <a:lstStyle>
            <a:lvl1pPr marL="0" indent="0" algn="l" defTabSz="914400" rtl="0" eaLnBrk="1" latinLnBrk="0" hangingPunct="1">
              <a:lnSpc>
                <a:spcPct val="120000"/>
              </a:lnSpc>
              <a:spcBef>
                <a:spcPts val="600"/>
              </a:spcBef>
              <a:spcAft>
                <a:spcPts val="1200"/>
              </a:spcAft>
              <a:buFont typeface="Calibri" panose="020F0502020204030204" pitchFamily="34" charset="0"/>
              <a:buChar char="​"/>
              <a:defRPr sz="1500" i="1" kern="1200">
                <a:solidFill>
                  <a:schemeClr val="accent3"/>
                </a:solidFill>
                <a:latin typeface="+mn-lt"/>
                <a:ea typeface="+mn-ea"/>
                <a:cs typeface="+mn-cs"/>
              </a:defRPr>
            </a:lvl1pPr>
            <a:lvl2pPr marL="0" indent="0" algn="l" defTabSz="914400" rtl="0" eaLnBrk="1" latinLnBrk="0" hangingPunct="1">
              <a:lnSpc>
                <a:spcPct val="100000"/>
              </a:lnSpc>
              <a:spcBef>
                <a:spcPts val="0"/>
              </a:spcBef>
              <a:spcAft>
                <a:spcPts val="600"/>
              </a:spcAft>
              <a:buFont typeface="Calibri" panose="020F0502020204030204" pitchFamily="34" charset="0"/>
              <a:buChar char="​"/>
              <a:defRPr sz="1500" i="1" kern="1200">
                <a:solidFill>
                  <a:schemeClr val="tx2"/>
                </a:solidFill>
                <a:latin typeface="+mn-lt"/>
                <a:ea typeface="+mn-ea"/>
                <a:cs typeface="+mn-cs"/>
              </a:defRPr>
            </a:lvl2pPr>
            <a:lvl3pPr marL="0" indent="0" algn="l" defTabSz="914400" rtl="0" eaLnBrk="1" latinLnBrk="0" hangingPunct="1">
              <a:lnSpc>
                <a:spcPct val="120000"/>
              </a:lnSpc>
              <a:spcBef>
                <a:spcPts val="600"/>
              </a:spcBef>
              <a:spcAft>
                <a:spcPts val="600"/>
              </a:spcAft>
              <a:buFont typeface="Calibri" panose="020F0502020204030204" pitchFamily="34" charset="0"/>
              <a:buChar char="​"/>
              <a:defRPr sz="1100" kern="1200">
                <a:solidFill>
                  <a:schemeClr val="tx2"/>
                </a:solidFill>
                <a:latin typeface="+mj-lt"/>
                <a:ea typeface="+mn-ea"/>
                <a:cs typeface="+mn-cs"/>
              </a:defRPr>
            </a:lvl3pPr>
            <a:lvl4pPr marL="0" indent="0" algn="l" defTabSz="914400" rtl="0" eaLnBrk="1" latinLnBrk="0" hangingPunct="1">
              <a:lnSpc>
                <a:spcPct val="110000"/>
              </a:lnSpc>
              <a:spcBef>
                <a:spcPts val="0"/>
              </a:spcBef>
              <a:buFont typeface="Calibri" panose="020F0502020204030204" pitchFamily="34" charset="0"/>
              <a:buChar char="​"/>
              <a:defRPr sz="1100" i="1" kern="1200">
                <a:solidFill>
                  <a:schemeClr val="accent2"/>
                </a:solidFill>
                <a:latin typeface="+mn-lt"/>
                <a:ea typeface="+mn-ea"/>
                <a:cs typeface="+mn-cs"/>
              </a:defRPr>
            </a:lvl4pPr>
            <a:lvl5pPr marL="0" indent="0" algn="l" defTabSz="914400" rtl="0" eaLnBrk="1" latinLnBrk="0" hangingPunct="1">
              <a:lnSpc>
                <a:spcPct val="150000"/>
              </a:lnSpc>
              <a:spcBef>
                <a:spcPts val="0"/>
              </a:spcBef>
              <a:buFont typeface="Calibri" panose="020F0502020204030204" pitchFamily="34" charset="0"/>
              <a:buChar char="​"/>
              <a:defRPr sz="700" kern="1200">
                <a:solidFill>
                  <a:schemeClr val="tx2"/>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Aft>
                <a:spcPts val="0"/>
              </a:spcAft>
            </a:pPr>
            <a:r>
              <a:rPr lang="en-AU" sz="1600" dirty="0">
                <a:solidFill>
                  <a:srgbClr val="2BA8A7"/>
                </a:solidFill>
              </a:rPr>
              <a:t>Preventive chemotherapy (deworming), </a:t>
            </a:r>
            <a:r>
              <a:rPr lang="en-AU" sz="1400" dirty="0">
                <a:solidFill>
                  <a:schemeClr val="tx1">
                    <a:lumMod val="75000"/>
                    <a:lumOff val="25000"/>
                  </a:schemeClr>
                </a:solidFill>
              </a:rPr>
              <a:t>using annual or </a:t>
            </a:r>
            <a:r>
              <a:rPr lang="en-AU" sz="1400" dirty="0" err="1">
                <a:solidFill>
                  <a:schemeClr val="tx1">
                    <a:lumMod val="75000"/>
                    <a:lumOff val="25000"/>
                  </a:schemeClr>
                </a:solidFill>
              </a:rPr>
              <a:t>biannuala</a:t>
            </a:r>
            <a:r>
              <a:rPr lang="en-AU" sz="1400" dirty="0">
                <a:solidFill>
                  <a:schemeClr val="tx1">
                    <a:lumMod val="75000"/>
                    <a:lumOff val="25000"/>
                  </a:schemeClr>
                </a:solidFill>
              </a:rPr>
              <a:t> single-dose albendazole (400 mg) or mebendazole (500 mg), is recommended as a public health intervention for all non-pregnant adolescent girls and women of reproductive age, including postpartum and/or lactating women, living in areas where the baseline prevalence of any soil-transmitted helminth infection is 20% or more among adolescent girls and women of reproductive age, in order to reduce the worm burden of soil-transmitted helminths. </a:t>
            </a:r>
          </a:p>
          <a:p>
            <a:pPr>
              <a:spcAft>
                <a:spcPts val="0"/>
              </a:spcAft>
            </a:pPr>
            <a:endParaRPr lang="en-AU" sz="1400" dirty="0">
              <a:solidFill>
                <a:schemeClr val="tx1">
                  <a:lumMod val="75000"/>
                  <a:lumOff val="25000"/>
                </a:schemeClr>
              </a:solidFill>
            </a:endParaRPr>
          </a:p>
          <a:p>
            <a:pPr>
              <a:spcAft>
                <a:spcPts val="0"/>
              </a:spcAft>
            </a:pPr>
            <a:endParaRPr lang="en-AU" sz="1400" dirty="0">
              <a:solidFill>
                <a:schemeClr val="tx1">
                  <a:lumMod val="75000"/>
                  <a:lumOff val="25000"/>
                </a:schemeClr>
              </a:solidFill>
            </a:endParaRPr>
          </a:p>
          <a:p>
            <a:pPr>
              <a:spcAft>
                <a:spcPts val="0"/>
              </a:spcAft>
              <a:buNone/>
            </a:pPr>
            <a:r>
              <a:rPr lang="en-AU" sz="1400" dirty="0">
                <a:solidFill>
                  <a:schemeClr val="tx1">
                    <a:lumMod val="75000"/>
                    <a:lumOff val="25000"/>
                  </a:schemeClr>
                </a:solidFill>
              </a:rPr>
              <a:t>In endemic communities with Schistosoma spp. prevalence of 10% or higher, WHO recommends annual preventive chemotherapy with </a:t>
            </a:r>
            <a:r>
              <a:rPr lang="en-AU" sz="1400" dirty="0" err="1">
                <a:solidFill>
                  <a:schemeClr val="tx1">
                    <a:lumMod val="75000"/>
                    <a:lumOff val="25000"/>
                  </a:schemeClr>
                </a:solidFill>
              </a:rPr>
              <a:t>praziquantel</a:t>
            </a:r>
            <a:r>
              <a:rPr lang="en-AU" sz="1400" dirty="0">
                <a:solidFill>
                  <a:schemeClr val="tx1">
                    <a:lumMod val="75000"/>
                    <a:lumOff val="25000"/>
                  </a:schemeClr>
                </a:solidFill>
              </a:rPr>
              <a:t> in a single dose for ≥ 75% up to 100% of pregnant women after the first trimester, and non-pregnant adolescent girls and women of reproductive age, including postpartum and/or lactating women, to control schistosomiasis morbidity and move towards eliminating the disease as a public health problem.</a:t>
            </a:r>
          </a:p>
          <a:p>
            <a:pPr>
              <a:spcAft>
                <a:spcPts val="0"/>
              </a:spcAft>
              <a:buNone/>
            </a:pPr>
            <a:endParaRPr lang="en-AU" sz="1400" dirty="0">
              <a:solidFill>
                <a:schemeClr val="tx1">
                  <a:lumMod val="75000"/>
                  <a:lumOff val="25000"/>
                </a:schemeClr>
              </a:solidFill>
            </a:endParaRPr>
          </a:p>
          <a:p>
            <a:pPr>
              <a:spcAft>
                <a:spcPts val="0"/>
              </a:spcAft>
              <a:buNone/>
            </a:pPr>
            <a:endParaRPr lang="en-AU" sz="1400" dirty="0">
              <a:solidFill>
                <a:schemeClr val="tx1">
                  <a:lumMod val="75000"/>
                  <a:lumOff val="25000"/>
                </a:schemeClr>
              </a:solidFill>
            </a:endParaRPr>
          </a:p>
          <a:p>
            <a:pPr>
              <a:spcAft>
                <a:spcPts val="0"/>
              </a:spcAft>
              <a:buNone/>
            </a:pPr>
            <a:endParaRPr lang="en-AU" sz="1400" dirty="0">
              <a:solidFill>
                <a:schemeClr val="tx1">
                  <a:lumMod val="75000"/>
                  <a:lumOff val="25000"/>
                </a:schemeClr>
              </a:solidFill>
            </a:endParaRPr>
          </a:p>
          <a:p>
            <a:pPr>
              <a:spcAft>
                <a:spcPts val="0"/>
              </a:spcAft>
              <a:buNone/>
            </a:pPr>
            <a:r>
              <a:rPr lang="en-AU" sz="1400" dirty="0">
                <a:solidFill>
                  <a:schemeClr val="tx1">
                    <a:lumMod val="75000"/>
                    <a:lumOff val="25000"/>
                  </a:schemeClr>
                </a:solidFill>
              </a:rPr>
              <a:t>In endemic communities with Schistosoma spp. prevalence of less than 10%, WHO suggests one of two approaches based on the programmes’ objectives and resources: (</a:t>
            </a:r>
            <a:r>
              <a:rPr lang="en-AU" sz="1400" dirty="0" err="1">
                <a:solidFill>
                  <a:schemeClr val="tx1">
                    <a:lumMod val="75000"/>
                    <a:lumOff val="25000"/>
                  </a:schemeClr>
                </a:solidFill>
              </a:rPr>
              <a:t>i</a:t>
            </a:r>
            <a:r>
              <a:rPr lang="en-AU" sz="1400" dirty="0">
                <a:solidFill>
                  <a:schemeClr val="tx1">
                    <a:lumMod val="75000"/>
                    <a:lumOff val="25000"/>
                  </a:schemeClr>
                </a:solidFill>
              </a:rPr>
              <a:t>) where there has been a programme of regular preventive chemotherapy, continuing preventive chemotherapy at the same or a reduced frequency towards interruption of transmission; and (ii) where there has not been a programme of regular preventive chemotherapy, a clinical approach of test-and-treat, instead of preventive chemotherapy targeting a population.</a:t>
            </a:r>
          </a:p>
          <a:p>
            <a:pPr>
              <a:spcAft>
                <a:spcPts val="0"/>
              </a:spcAft>
            </a:pPr>
            <a:endParaRPr lang="en-AU" sz="1600" dirty="0">
              <a:solidFill>
                <a:schemeClr val="tx1">
                  <a:lumMod val="75000"/>
                  <a:lumOff val="25000"/>
                </a:schemeClr>
              </a:solidFill>
            </a:endParaRPr>
          </a:p>
        </p:txBody>
      </p:sp>
      <p:sp>
        <p:nvSpPr>
          <p:cNvPr id="3" name="Slide Number Placeholder 2">
            <a:extLst>
              <a:ext uri="{FF2B5EF4-FFF2-40B4-BE49-F238E27FC236}">
                <a16:creationId xmlns:a16="http://schemas.microsoft.com/office/drawing/2014/main" id="{0B0E9C3F-8D7A-1F4B-919E-26441E570579}"/>
              </a:ext>
            </a:extLst>
          </p:cNvPr>
          <p:cNvSpPr>
            <a:spLocks noGrp="1"/>
          </p:cNvSpPr>
          <p:nvPr>
            <p:ph type="sldNum" sz="quarter" idx="10"/>
          </p:nvPr>
        </p:nvSpPr>
        <p:spPr/>
        <p:txBody>
          <a:bodyPr/>
          <a:lstStyle/>
          <a:p>
            <a:fld id="{6809F770-0487-C844-B5CD-7CCE6C86BD15}" type="slidenum">
              <a:rPr lang="en-US" smtClean="0"/>
              <a:pPr/>
              <a:t>36</a:t>
            </a:fld>
            <a:endParaRPr lang="en-US" dirty="0"/>
          </a:p>
        </p:txBody>
      </p:sp>
      <p:grpSp>
        <p:nvGrpSpPr>
          <p:cNvPr id="18" name="Group 17">
            <a:extLst>
              <a:ext uri="{FF2B5EF4-FFF2-40B4-BE49-F238E27FC236}">
                <a16:creationId xmlns:a16="http://schemas.microsoft.com/office/drawing/2014/main" id="{0D30BF01-2804-B145-8E69-05751E1DD2FB}"/>
              </a:ext>
            </a:extLst>
          </p:cNvPr>
          <p:cNvGrpSpPr/>
          <p:nvPr/>
        </p:nvGrpSpPr>
        <p:grpSpPr>
          <a:xfrm>
            <a:off x="9786720" y="452331"/>
            <a:ext cx="2405280" cy="692727"/>
            <a:chOff x="9786720" y="665018"/>
            <a:chExt cx="2405280" cy="692727"/>
          </a:xfrm>
          <a:solidFill>
            <a:srgbClr val="2BA8A7"/>
          </a:solidFill>
        </p:grpSpPr>
        <p:sp>
          <p:nvSpPr>
            <p:cNvPr id="19" name="Rounded Rectangle 18">
              <a:extLst>
                <a:ext uri="{FF2B5EF4-FFF2-40B4-BE49-F238E27FC236}">
                  <a16:creationId xmlns:a16="http://schemas.microsoft.com/office/drawing/2014/main" id="{613880FB-8215-9C4B-AC32-7B1F656B3ED4}"/>
                </a:ext>
              </a:extLst>
            </p:cNvPr>
            <p:cNvSpPr/>
            <p:nvPr/>
          </p:nvSpPr>
          <p:spPr>
            <a:xfrm>
              <a:off x="11448880" y="665018"/>
              <a:ext cx="743120" cy="692727"/>
            </a:xfrm>
            <a:prstGeom prst="roundRect">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100" b="1" dirty="0">
                <a:solidFill>
                  <a:schemeClr val="bg1"/>
                </a:solidFill>
                <a:latin typeface="+mj-lt"/>
              </a:endParaRPr>
            </a:p>
          </p:txBody>
        </p:sp>
        <p:sp>
          <p:nvSpPr>
            <p:cNvPr id="20" name="Rounded Rectangle 19">
              <a:extLst>
                <a:ext uri="{FF2B5EF4-FFF2-40B4-BE49-F238E27FC236}">
                  <a16:creationId xmlns:a16="http://schemas.microsoft.com/office/drawing/2014/main" id="{FA8498A1-6237-164B-B330-AB964D006AC0}"/>
                </a:ext>
              </a:extLst>
            </p:cNvPr>
            <p:cNvSpPr/>
            <p:nvPr/>
          </p:nvSpPr>
          <p:spPr>
            <a:xfrm>
              <a:off x="9786720" y="665018"/>
              <a:ext cx="2307055" cy="69272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100" b="1" dirty="0">
                  <a:solidFill>
                    <a:schemeClr val="bg1"/>
                  </a:solidFill>
                  <a:latin typeface="+mj-lt"/>
                </a:rPr>
                <a:t>Integrated recommendations</a:t>
              </a:r>
            </a:p>
          </p:txBody>
        </p:sp>
      </p:grpSp>
    </p:spTree>
    <p:extLst>
      <p:ext uri="{BB962C8B-B14F-4D97-AF65-F5344CB8AC3E}">
        <p14:creationId xmlns:p14="http://schemas.microsoft.com/office/powerpoint/2010/main" val="171517465"/>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5853" y="457200"/>
            <a:ext cx="10968919" cy="524998"/>
          </a:xfrm>
        </p:spPr>
        <p:txBody>
          <a:bodyPr/>
          <a:lstStyle/>
          <a:p>
            <a:r>
              <a:rPr lang="en-AU" b="1" dirty="0">
                <a:solidFill>
                  <a:srgbClr val="2BA8A7"/>
                </a:solidFill>
              </a:rPr>
              <a:t>A.3	</a:t>
            </a:r>
            <a:r>
              <a:rPr lang="en-AU" b="1" cap="none" dirty="0">
                <a:solidFill>
                  <a:srgbClr val="2BA8A7"/>
                </a:solidFill>
              </a:rPr>
              <a:t>Preventive measures</a:t>
            </a:r>
            <a:br>
              <a:rPr lang="en-AU" b="1" dirty="0">
                <a:solidFill>
                  <a:srgbClr val="2BA8A7"/>
                </a:solidFill>
              </a:rPr>
            </a:br>
            <a:endParaRPr lang="en-AU" b="1" dirty="0">
              <a:solidFill>
                <a:srgbClr val="2BA8A7"/>
              </a:solidFill>
            </a:endParaRPr>
          </a:p>
        </p:txBody>
      </p:sp>
      <p:sp>
        <p:nvSpPr>
          <p:cNvPr id="43" name="Text Placeholder 2">
            <a:extLst>
              <a:ext uri="{FF2B5EF4-FFF2-40B4-BE49-F238E27FC236}">
                <a16:creationId xmlns:a16="http://schemas.microsoft.com/office/drawing/2014/main" id="{999E9BAF-1966-4344-B470-AE177E139095}"/>
              </a:ext>
            </a:extLst>
          </p:cNvPr>
          <p:cNvSpPr>
            <a:spLocks noGrp="1"/>
          </p:cNvSpPr>
          <p:nvPr>
            <p:ph type="body" idx="11"/>
          </p:nvPr>
        </p:nvSpPr>
        <p:spPr>
          <a:xfrm>
            <a:off x="605853" y="1134599"/>
            <a:ext cx="10969627" cy="536519"/>
          </a:xfrm>
        </p:spPr>
        <p:txBody>
          <a:bodyPr/>
          <a:lstStyle/>
          <a:p>
            <a:r>
              <a:rPr lang="en-GB" sz="2000" b="1" i="0" dirty="0">
                <a:solidFill>
                  <a:srgbClr val="2BA8A7"/>
                </a:solidFill>
                <a:latin typeface="+mj-lt"/>
              </a:rPr>
              <a:t>17. Other m</a:t>
            </a:r>
            <a:r>
              <a:rPr lang="en-AU" sz="2000" b="1" i="0" dirty="0" err="1">
                <a:solidFill>
                  <a:srgbClr val="2BA8A7"/>
                </a:solidFill>
                <a:latin typeface="+mj-lt"/>
              </a:rPr>
              <a:t>aternal</a:t>
            </a:r>
            <a:r>
              <a:rPr lang="en-AU" sz="2000" b="1" i="0" dirty="0">
                <a:solidFill>
                  <a:srgbClr val="2BA8A7"/>
                </a:solidFill>
                <a:latin typeface="+mj-lt"/>
              </a:rPr>
              <a:t> infections</a:t>
            </a:r>
          </a:p>
        </p:txBody>
      </p:sp>
      <p:sp>
        <p:nvSpPr>
          <p:cNvPr id="17" name="Content Placeholder 2">
            <a:extLst>
              <a:ext uri="{FF2B5EF4-FFF2-40B4-BE49-F238E27FC236}">
                <a16:creationId xmlns:a16="http://schemas.microsoft.com/office/drawing/2014/main" id="{4ACED23A-20C0-4621-B205-E11174E5DC9F}"/>
              </a:ext>
            </a:extLst>
          </p:cNvPr>
          <p:cNvSpPr txBox="1">
            <a:spLocks/>
          </p:cNvSpPr>
          <p:nvPr/>
        </p:nvSpPr>
        <p:spPr>
          <a:xfrm>
            <a:off x="605853" y="2344530"/>
            <a:ext cx="5240143" cy="2116692"/>
          </a:xfrm>
          <a:prstGeom prst="rect">
            <a:avLst/>
          </a:prstGeom>
        </p:spPr>
        <p:txBody>
          <a:bodyPr vert="horz" lIns="0" tIns="0" rIns="0" bIns="0" rtlCol="0">
            <a:noAutofit/>
          </a:bodyPr>
          <a:lstStyle>
            <a:lvl1pPr marL="0" indent="0" algn="l" defTabSz="914400" rtl="0" eaLnBrk="1" latinLnBrk="0" hangingPunct="1">
              <a:lnSpc>
                <a:spcPct val="120000"/>
              </a:lnSpc>
              <a:spcBef>
                <a:spcPts val="600"/>
              </a:spcBef>
              <a:spcAft>
                <a:spcPts val="1200"/>
              </a:spcAft>
              <a:buFont typeface="Calibri" panose="020F0502020204030204" pitchFamily="34" charset="0"/>
              <a:buChar char="​"/>
              <a:defRPr sz="1500" i="1" kern="1200">
                <a:solidFill>
                  <a:schemeClr val="accent3"/>
                </a:solidFill>
                <a:latin typeface="+mn-lt"/>
                <a:ea typeface="+mn-ea"/>
                <a:cs typeface="+mn-cs"/>
              </a:defRPr>
            </a:lvl1pPr>
            <a:lvl2pPr marL="0" indent="0" algn="l" defTabSz="914400" rtl="0" eaLnBrk="1" latinLnBrk="0" hangingPunct="1">
              <a:lnSpc>
                <a:spcPct val="100000"/>
              </a:lnSpc>
              <a:spcBef>
                <a:spcPts val="0"/>
              </a:spcBef>
              <a:spcAft>
                <a:spcPts val="600"/>
              </a:spcAft>
              <a:buFont typeface="Calibri" panose="020F0502020204030204" pitchFamily="34" charset="0"/>
              <a:buChar char="​"/>
              <a:defRPr sz="1500" i="1" kern="1200">
                <a:solidFill>
                  <a:schemeClr val="tx2"/>
                </a:solidFill>
                <a:latin typeface="+mn-lt"/>
                <a:ea typeface="+mn-ea"/>
                <a:cs typeface="+mn-cs"/>
              </a:defRPr>
            </a:lvl2pPr>
            <a:lvl3pPr marL="0" indent="0" algn="l" defTabSz="914400" rtl="0" eaLnBrk="1" latinLnBrk="0" hangingPunct="1">
              <a:lnSpc>
                <a:spcPct val="120000"/>
              </a:lnSpc>
              <a:spcBef>
                <a:spcPts val="600"/>
              </a:spcBef>
              <a:spcAft>
                <a:spcPts val="600"/>
              </a:spcAft>
              <a:buFont typeface="Calibri" panose="020F0502020204030204" pitchFamily="34" charset="0"/>
              <a:buChar char="​"/>
              <a:defRPr sz="1100" kern="1200">
                <a:solidFill>
                  <a:schemeClr val="tx2"/>
                </a:solidFill>
                <a:latin typeface="+mj-lt"/>
                <a:ea typeface="+mn-ea"/>
                <a:cs typeface="+mn-cs"/>
              </a:defRPr>
            </a:lvl3pPr>
            <a:lvl4pPr marL="0" indent="0" algn="l" defTabSz="914400" rtl="0" eaLnBrk="1" latinLnBrk="0" hangingPunct="1">
              <a:lnSpc>
                <a:spcPct val="110000"/>
              </a:lnSpc>
              <a:spcBef>
                <a:spcPts val="0"/>
              </a:spcBef>
              <a:buFont typeface="Calibri" panose="020F0502020204030204" pitchFamily="34" charset="0"/>
              <a:buChar char="​"/>
              <a:defRPr sz="1100" i="1" kern="1200">
                <a:solidFill>
                  <a:schemeClr val="accent2"/>
                </a:solidFill>
                <a:latin typeface="+mn-lt"/>
                <a:ea typeface="+mn-ea"/>
                <a:cs typeface="+mn-cs"/>
              </a:defRPr>
            </a:lvl4pPr>
            <a:lvl5pPr marL="0" indent="0" algn="l" defTabSz="914400" rtl="0" eaLnBrk="1" latinLnBrk="0" hangingPunct="1">
              <a:lnSpc>
                <a:spcPct val="150000"/>
              </a:lnSpc>
              <a:spcBef>
                <a:spcPts val="0"/>
              </a:spcBef>
              <a:buFont typeface="Calibri" panose="020F0502020204030204" pitchFamily="34" charset="0"/>
              <a:buChar char="​"/>
              <a:defRPr sz="700" kern="1200">
                <a:solidFill>
                  <a:schemeClr val="tx2"/>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Aft>
                <a:spcPts val="0"/>
              </a:spcAft>
            </a:pPr>
            <a:r>
              <a:rPr lang="en-AU" sz="1800" dirty="0">
                <a:solidFill>
                  <a:schemeClr val="tx1">
                    <a:lumMod val="75000"/>
                    <a:lumOff val="25000"/>
                  </a:schemeClr>
                </a:solidFill>
              </a:rPr>
              <a:t>Oral pre-exposure prophylaxis (</a:t>
            </a:r>
            <a:r>
              <a:rPr lang="en-AU" sz="1800" dirty="0" err="1">
                <a:solidFill>
                  <a:schemeClr val="tx1">
                    <a:lumMod val="75000"/>
                    <a:lumOff val="25000"/>
                  </a:schemeClr>
                </a:solidFill>
              </a:rPr>
              <a:t>PrEP</a:t>
            </a:r>
            <a:r>
              <a:rPr lang="en-AU" sz="1800" dirty="0">
                <a:solidFill>
                  <a:schemeClr val="tx1">
                    <a:lumMod val="75000"/>
                    <a:lumOff val="25000"/>
                  </a:schemeClr>
                </a:solidFill>
              </a:rPr>
              <a:t>) containing </a:t>
            </a:r>
            <a:r>
              <a:rPr lang="en-AU" sz="1800" dirty="0" err="1">
                <a:solidFill>
                  <a:schemeClr val="tx1">
                    <a:lumMod val="75000"/>
                    <a:lumOff val="25000"/>
                  </a:schemeClr>
                </a:solidFill>
              </a:rPr>
              <a:t>tenofovir</a:t>
            </a:r>
            <a:r>
              <a:rPr lang="en-AU" sz="1800" dirty="0">
                <a:solidFill>
                  <a:schemeClr val="tx1">
                    <a:lumMod val="75000"/>
                    <a:lumOff val="25000"/>
                  </a:schemeClr>
                </a:solidFill>
              </a:rPr>
              <a:t> </a:t>
            </a:r>
            <a:r>
              <a:rPr lang="en-AU" sz="1800" dirty="0" err="1">
                <a:solidFill>
                  <a:schemeClr val="tx1">
                    <a:lumMod val="75000"/>
                    <a:lumOff val="25000"/>
                  </a:schemeClr>
                </a:solidFill>
              </a:rPr>
              <a:t>disoproxil</a:t>
            </a:r>
            <a:r>
              <a:rPr lang="en-AU" sz="1800" dirty="0">
                <a:solidFill>
                  <a:schemeClr val="tx1">
                    <a:lumMod val="75000"/>
                    <a:lumOff val="25000"/>
                  </a:schemeClr>
                </a:solidFill>
              </a:rPr>
              <a:t> fumarate (TDF) should be started or continued as an additional prevention choice for postpartum and/or lactating women at substantial risk of HIV infection as part of combination HIV prevention approaches. </a:t>
            </a:r>
          </a:p>
        </p:txBody>
      </p:sp>
      <p:sp>
        <p:nvSpPr>
          <p:cNvPr id="25" name="Content Placeholder 2">
            <a:extLst>
              <a:ext uri="{FF2B5EF4-FFF2-40B4-BE49-F238E27FC236}">
                <a16:creationId xmlns:a16="http://schemas.microsoft.com/office/drawing/2014/main" id="{26EF3409-9A5D-4350-8826-743501DD734F}"/>
              </a:ext>
            </a:extLst>
          </p:cNvPr>
          <p:cNvSpPr txBox="1">
            <a:spLocks/>
          </p:cNvSpPr>
          <p:nvPr/>
        </p:nvSpPr>
        <p:spPr>
          <a:xfrm>
            <a:off x="605853" y="1909972"/>
            <a:ext cx="4739156" cy="357723"/>
          </a:xfrm>
          <a:prstGeom prst="rect">
            <a:avLst/>
          </a:prstGeom>
        </p:spPr>
        <p:txBody>
          <a:bodyPr vert="horz" lIns="0" tIns="0" rIns="0" bIns="0" rtlCol="0">
            <a:noAutofit/>
          </a:bodyPr>
          <a:lstStyle>
            <a:lvl1pPr marL="0" indent="0" algn="l" defTabSz="914400" rtl="0" eaLnBrk="1" latinLnBrk="0" hangingPunct="1">
              <a:lnSpc>
                <a:spcPct val="120000"/>
              </a:lnSpc>
              <a:spcBef>
                <a:spcPts val="600"/>
              </a:spcBef>
              <a:spcAft>
                <a:spcPts val="1200"/>
              </a:spcAft>
              <a:buFont typeface="Calibri" panose="020F0502020204030204" pitchFamily="34" charset="0"/>
              <a:buChar char="​"/>
              <a:defRPr sz="1500" i="1" kern="1200">
                <a:solidFill>
                  <a:schemeClr val="accent3"/>
                </a:solidFill>
                <a:latin typeface="+mn-lt"/>
                <a:ea typeface="+mn-ea"/>
                <a:cs typeface="+mn-cs"/>
              </a:defRPr>
            </a:lvl1pPr>
            <a:lvl2pPr marL="0" indent="0" algn="l" defTabSz="914400" rtl="0" eaLnBrk="1" latinLnBrk="0" hangingPunct="1">
              <a:lnSpc>
                <a:spcPct val="100000"/>
              </a:lnSpc>
              <a:spcBef>
                <a:spcPts val="0"/>
              </a:spcBef>
              <a:spcAft>
                <a:spcPts val="600"/>
              </a:spcAft>
              <a:buFont typeface="Calibri" panose="020F0502020204030204" pitchFamily="34" charset="0"/>
              <a:buChar char="​"/>
              <a:defRPr sz="1500" i="1" kern="1200">
                <a:solidFill>
                  <a:schemeClr val="tx2"/>
                </a:solidFill>
                <a:latin typeface="+mn-lt"/>
                <a:ea typeface="+mn-ea"/>
                <a:cs typeface="+mn-cs"/>
              </a:defRPr>
            </a:lvl2pPr>
            <a:lvl3pPr marL="0" indent="0" algn="l" defTabSz="914400" rtl="0" eaLnBrk="1" latinLnBrk="0" hangingPunct="1">
              <a:lnSpc>
                <a:spcPct val="120000"/>
              </a:lnSpc>
              <a:spcBef>
                <a:spcPts val="600"/>
              </a:spcBef>
              <a:spcAft>
                <a:spcPts val="600"/>
              </a:spcAft>
              <a:buFont typeface="Calibri" panose="020F0502020204030204" pitchFamily="34" charset="0"/>
              <a:buChar char="​"/>
              <a:defRPr sz="1100" kern="1200">
                <a:solidFill>
                  <a:schemeClr val="tx2"/>
                </a:solidFill>
                <a:latin typeface="+mj-lt"/>
                <a:ea typeface="+mn-ea"/>
                <a:cs typeface="+mn-cs"/>
              </a:defRPr>
            </a:lvl3pPr>
            <a:lvl4pPr marL="0" indent="0" algn="l" defTabSz="914400" rtl="0" eaLnBrk="1" latinLnBrk="0" hangingPunct="1">
              <a:lnSpc>
                <a:spcPct val="110000"/>
              </a:lnSpc>
              <a:spcBef>
                <a:spcPts val="0"/>
              </a:spcBef>
              <a:buFont typeface="Calibri" panose="020F0502020204030204" pitchFamily="34" charset="0"/>
              <a:buChar char="​"/>
              <a:defRPr sz="1100" i="1" kern="1200">
                <a:solidFill>
                  <a:schemeClr val="accent2"/>
                </a:solidFill>
                <a:latin typeface="+mn-lt"/>
                <a:ea typeface="+mn-ea"/>
                <a:cs typeface="+mn-cs"/>
              </a:defRPr>
            </a:lvl4pPr>
            <a:lvl5pPr marL="0" indent="0" algn="l" defTabSz="914400" rtl="0" eaLnBrk="1" latinLnBrk="0" hangingPunct="1">
              <a:lnSpc>
                <a:spcPct val="150000"/>
              </a:lnSpc>
              <a:spcBef>
                <a:spcPts val="0"/>
              </a:spcBef>
              <a:buFont typeface="Calibri" panose="020F0502020204030204" pitchFamily="34" charset="0"/>
              <a:buChar char="​"/>
              <a:defRPr sz="700" kern="1200">
                <a:solidFill>
                  <a:schemeClr val="tx2"/>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Aft>
                <a:spcPts val="0"/>
              </a:spcAft>
            </a:pPr>
            <a:r>
              <a:rPr lang="en-AU" sz="1800" b="1" i="0" dirty="0">
                <a:solidFill>
                  <a:srgbClr val="2BA8A7"/>
                </a:solidFill>
                <a:latin typeface="+mj-lt"/>
              </a:rPr>
              <a:t>Oral pre-exposure prophylaxis (</a:t>
            </a:r>
            <a:r>
              <a:rPr lang="en-AU" sz="1800" b="1" i="0" dirty="0" err="1">
                <a:solidFill>
                  <a:srgbClr val="2BA8A7"/>
                </a:solidFill>
                <a:latin typeface="+mj-lt"/>
              </a:rPr>
              <a:t>PrEP</a:t>
            </a:r>
            <a:r>
              <a:rPr lang="en-AU" sz="1800" b="1" i="0" dirty="0">
                <a:solidFill>
                  <a:srgbClr val="2BA8A7"/>
                </a:solidFill>
                <a:latin typeface="+mj-lt"/>
              </a:rPr>
              <a:t>)</a:t>
            </a:r>
          </a:p>
        </p:txBody>
      </p:sp>
      <p:grpSp>
        <p:nvGrpSpPr>
          <p:cNvPr id="37" name="Group 36">
            <a:extLst>
              <a:ext uri="{FF2B5EF4-FFF2-40B4-BE49-F238E27FC236}">
                <a16:creationId xmlns:a16="http://schemas.microsoft.com/office/drawing/2014/main" id="{191A68AD-2A98-7D48-B4C7-EDB02275436B}"/>
              </a:ext>
            </a:extLst>
          </p:cNvPr>
          <p:cNvGrpSpPr/>
          <p:nvPr/>
        </p:nvGrpSpPr>
        <p:grpSpPr>
          <a:xfrm>
            <a:off x="4132504" y="5454989"/>
            <a:ext cx="2034479" cy="272253"/>
            <a:chOff x="685800" y="6165890"/>
            <a:chExt cx="1229008" cy="119062"/>
          </a:xfrm>
          <a:solidFill>
            <a:srgbClr val="2BA8A7"/>
          </a:solidFill>
        </p:grpSpPr>
        <p:sp>
          <p:nvSpPr>
            <p:cNvPr id="38" name="Rectangle 9">
              <a:extLst>
                <a:ext uri="{FF2B5EF4-FFF2-40B4-BE49-F238E27FC236}">
                  <a16:creationId xmlns:a16="http://schemas.microsoft.com/office/drawing/2014/main" id="{E4029291-50AE-6242-85BB-2D4B35F179A2}"/>
                </a:ext>
              </a:extLst>
            </p:cNvPr>
            <p:cNvSpPr>
              <a:spLocks noChangeArrowheads="1"/>
            </p:cNvSpPr>
            <p:nvPr/>
          </p:nvSpPr>
          <p:spPr bwMode="auto">
            <a:xfrm>
              <a:off x="685800" y="6218276"/>
              <a:ext cx="1229008" cy="66675"/>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8">
              <a:extLst>
                <a:ext uri="{FF2B5EF4-FFF2-40B4-BE49-F238E27FC236}">
                  <a16:creationId xmlns:a16="http://schemas.microsoft.com/office/drawing/2014/main" id="{8CA39CF9-72A5-7042-A725-2741BEC81CD0}"/>
                </a:ext>
              </a:extLst>
            </p:cNvPr>
            <p:cNvSpPr>
              <a:spLocks/>
            </p:cNvSpPr>
            <p:nvPr userDrawn="1"/>
          </p:nvSpPr>
          <p:spPr bwMode="auto">
            <a:xfrm>
              <a:off x="685800" y="6165890"/>
              <a:ext cx="223907" cy="119062"/>
            </a:xfrm>
            <a:custGeom>
              <a:avLst/>
              <a:gdLst>
                <a:gd name="T0" fmla="*/ 0 w 126"/>
                <a:gd name="T1" fmla="*/ 67 h 67"/>
                <a:gd name="T2" fmla="*/ 63 w 126"/>
                <a:gd name="T3" fmla="*/ 0 h 67"/>
                <a:gd name="T4" fmla="*/ 126 w 126"/>
                <a:gd name="T5" fmla="*/ 67 h 67"/>
              </a:gdLst>
              <a:ahLst/>
              <a:cxnLst>
                <a:cxn ang="0">
                  <a:pos x="T0" y="T1"/>
                </a:cxn>
                <a:cxn ang="0">
                  <a:pos x="T2" y="T3"/>
                </a:cxn>
                <a:cxn ang="0">
                  <a:pos x="T4" y="T5"/>
                </a:cxn>
              </a:cxnLst>
              <a:rect l="0" t="0" r="r" b="b"/>
              <a:pathLst>
                <a:path w="126" h="67">
                  <a:moveTo>
                    <a:pt x="0" y="67"/>
                  </a:moveTo>
                  <a:lnTo>
                    <a:pt x="63" y="0"/>
                  </a:lnTo>
                  <a:lnTo>
                    <a:pt x="126" y="67"/>
                  </a:lnTo>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sp>
        <p:nvSpPr>
          <p:cNvPr id="40" name="TextBox 39">
            <a:extLst>
              <a:ext uri="{FF2B5EF4-FFF2-40B4-BE49-F238E27FC236}">
                <a16:creationId xmlns:a16="http://schemas.microsoft.com/office/drawing/2014/main" id="{C920C259-2F82-F640-8CD1-08AA4C9FE192}"/>
              </a:ext>
            </a:extLst>
          </p:cNvPr>
          <p:cNvSpPr txBox="1"/>
          <p:nvPr/>
        </p:nvSpPr>
        <p:spPr>
          <a:xfrm>
            <a:off x="4118312" y="5814889"/>
            <a:ext cx="2048671" cy="215444"/>
          </a:xfrm>
          <a:prstGeom prst="rect">
            <a:avLst/>
          </a:prstGeom>
          <a:noFill/>
        </p:spPr>
        <p:txBody>
          <a:bodyPr wrap="square" lIns="0" tIns="0" rIns="0" bIns="0" rtlCol="0">
            <a:spAutoFit/>
          </a:bodyPr>
          <a:lstStyle/>
          <a:p>
            <a:r>
              <a:rPr lang="en-AU" sz="1400" b="1" dirty="0">
                <a:solidFill>
                  <a:srgbClr val="2BA8A7"/>
                </a:solidFill>
                <a:latin typeface="+mj-lt"/>
              </a:rPr>
              <a:t>Preventive measures</a:t>
            </a:r>
            <a:endParaRPr lang="en-US" sz="1400" dirty="0">
              <a:solidFill>
                <a:srgbClr val="2BA8A7"/>
              </a:solidFill>
              <a:latin typeface="+mj-lt"/>
            </a:endParaRPr>
          </a:p>
        </p:txBody>
      </p:sp>
      <p:sp>
        <p:nvSpPr>
          <p:cNvPr id="41" name="Rectangle 9">
            <a:extLst>
              <a:ext uri="{FF2B5EF4-FFF2-40B4-BE49-F238E27FC236}">
                <a16:creationId xmlns:a16="http://schemas.microsoft.com/office/drawing/2014/main" id="{896C41CB-6322-284B-A229-E09BFE3BE08B}"/>
              </a:ext>
            </a:extLst>
          </p:cNvPr>
          <p:cNvSpPr>
            <a:spLocks noChangeArrowheads="1"/>
          </p:cNvSpPr>
          <p:nvPr/>
        </p:nvSpPr>
        <p:spPr bwMode="auto">
          <a:xfrm>
            <a:off x="2174079"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Rectangle 9">
            <a:extLst>
              <a:ext uri="{FF2B5EF4-FFF2-40B4-BE49-F238E27FC236}">
                <a16:creationId xmlns:a16="http://schemas.microsoft.com/office/drawing/2014/main" id="{70A7CE1D-BDE6-204F-ADFE-BE11F658CDDF}"/>
              </a:ext>
            </a:extLst>
          </p:cNvPr>
          <p:cNvSpPr>
            <a:spLocks noChangeArrowheads="1"/>
          </p:cNvSpPr>
          <p:nvPr/>
        </p:nvSpPr>
        <p:spPr bwMode="auto">
          <a:xfrm>
            <a:off x="234591"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44" name="Rectangle 9">
            <a:extLst>
              <a:ext uri="{FF2B5EF4-FFF2-40B4-BE49-F238E27FC236}">
                <a16:creationId xmlns:a16="http://schemas.microsoft.com/office/drawing/2014/main" id="{E11C70FC-2F6D-C645-9D4D-70D58D4504E8}"/>
              </a:ext>
            </a:extLst>
          </p:cNvPr>
          <p:cNvSpPr>
            <a:spLocks noChangeArrowheads="1"/>
          </p:cNvSpPr>
          <p:nvPr/>
        </p:nvSpPr>
        <p:spPr bwMode="auto">
          <a:xfrm>
            <a:off x="6334472"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45" name="Rectangle 9">
            <a:extLst>
              <a:ext uri="{FF2B5EF4-FFF2-40B4-BE49-F238E27FC236}">
                <a16:creationId xmlns:a16="http://schemas.microsoft.com/office/drawing/2014/main" id="{4B32BE39-1CE6-E24D-BB20-6A189B5C5040}"/>
              </a:ext>
            </a:extLst>
          </p:cNvPr>
          <p:cNvSpPr>
            <a:spLocks noChangeArrowheads="1"/>
          </p:cNvSpPr>
          <p:nvPr/>
        </p:nvSpPr>
        <p:spPr bwMode="auto">
          <a:xfrm>
            <a:off x="8299027"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46" name="Rectangle 9">
            <a:extLst>
              <a:ext uri="{FF2B5EF4-FFF2-40B4-BE49-F238E27FC236}">
                <a16:creationId xmlns:a16="http://schemas.microsoft.com/office/drawing/2014/main" id="{E3E33324-A5BD-3648-A9E7-7C0D3EA0176E}"/>
              </a:ext>
            </a:extLst>
          </p:cNvPr>
          <p:cNvSpPr>
            <a:spLocks noChangeArrowheads="1"/>
          </p:cNvSpPr>
          <p:nvPr/>
        </p:nvSpPr>
        <p:spPr bwMode="auto">
          <a:xfrm>
            <a:off x="10263580"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Slide Number Placeholder 2">
            <a:extLst>
              <a:ext uri="{FF2B5EF4-FFF2-40B4-BE49-F238E27FC236}">
                <a16:creationId xmlns:a16="http://schemas.microsoft.com/office/drawing/2014/main" id="{1BF8CAFA-DDD6-674A-9335-734CF22F8448}"/>
              </a:ext>
            </a:extLst>
          </p:cNvPr>
          <p:cNvSpPr>
            <a:spLocks noGrp="1"/>
          </p:cNvSpPr>
          <p:nvPr>
            <p:ph type="sldNum" sz="quarter" idx="10"/>
          </p:nvPr>
        </p:nvSpPr>
        <p:spPr/>
        <p:txBody>
          <a:bodyPr/>
          <a:lstStyle/>
          <a:p>
            <a:fld id="{6809F770-0487-C844-B5CD-7CCE6C86BD15}" type="slidenum">
              <a:rPr lang="en-US" smtClean="0"/>
              <a:pPr/>
              <a:t>37</a:t>
            </a:fld>
            <a:endParaRPr lang="en-US" dirty="0"/>
          </a:p>
        </p:txBody>
      </p:sp>
      <p:grpSp>
        <p:nvGrpSpPr>
          <p:cNvPr id="19" name="Group 18">
            <a:extLst>
              <a:ext uri="{FF2B5EF4-FFF2-40B4-BE49-F238E27FC236}">
                <a16:creationId xmlns:a16="http://schemas.microsoft.com/office/drawing/2014/main" id="{F605DCF6-3122-B348-88E1-F946BA4A3ADD}"/>
              </a:ext>
            </a:extLst>
          </p:cNvPr>
          <p:cNvGrpSpPr/>
          <p:nvPr/>
        </p:nvGrpSpPr>
        <p:grpSpPr>
          <a:xfrm>
            <a:off x="9786720" y="452331"/>
            <a:ext cx="2405280" cy="692727"/>
            <a:chOff x="9786720" y="665018"/>
            <a:chExt cx="2405280" cy="692727"/>
          </a:xfrm>
          <a:solidFill>
            <a:srgbClr val="2BA8A7"/>
          </a:solidFill>
        </p:grpSpPr>
        <p:sp>
          <p:nvSpPr>
            <p:cNvPr id="20" name="Rounded Rectangle 19">
              <a:extLst>
                <a:ext uri="{FF2B5EF4-FFF2-40B4-BE49-F238E27FC236}">
                  <a16:creationId xmlns:a16="http://schemas.microsoft.com/office/drawing/2014/main" id="{39D3790F-38EC-3749-A5E0-66F447A7B501}"/>
                </a:ext>
              </a:extLst>
            </p:cNvPr>
            <p:cNvSpPr/>
            <p:nvPr/>
          </p:nvSpPr>
          <p:spPr>
            <a:xfrm>
              <a:off x="11448880" y="665018"/>
              <a:ext cx="743120" cy="692727"/>
            </a:xfrm>
            <a:prstGeom prst="roundRect">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100" b="1" dirty="0">
                <a:solidFill>
                  <a:schemeClr val="bg1"/>
                </a:solidFill>
                <a:latin typeface="+mj-lt"/>
              </a:endParaRPr>
            </a:p>
          </p:txBody>
        </p:sp>
        <p:sp>
          <p:nvSpPr>
            <p:cNvPr id="21" name="Rounded Rectangle 20">
              <a:extLst>
                <a:ext uri="{FF2B5EF4-FFF2-40B4-BE49-F238E27FC236}">
                  <a16:creationId xmlns:a16="http://schemas.microsoft.com/office/drawing/2014/main" id="{D078FBF1-A0C1-7F41-800C-8411B0EF1213}"/>
                </a:ext>
              </a:extLst>
            </p:cNvPr>
            <p:cNvSpPr/>
            <p:nvPr/>
          </p:nvSpPr>
          <p:spPr>
            <a:xfrm>
              <a:off x="9786720" y="665018"/>
              <a:ext cx="2307055" cy="69272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100" b="1" dirty="0">
                  <a:solidFill>
                    <a:schemeClr val="bg1"/>
                  </a:solidFill>
                  <a:latin typeface="+mj-lt"/>
                </a:rPr>
                <a:t>Integrated recommendation</a:t>
              </a:r>
            </a:p>
          </p:txBody>
        </p:sp>
      </p:grpSp>
      <p:pic>
        <p:nvPicPr>
          <p:cNvPr id="24" name="Picture 2" descr="Reaching all mothers and newborns with care - UNICEF East Asia &amp;amp; Pacific">
            <a:extLst>
              <a:ext uri="{FF2B5EF4-FFF2-40B4-BE49-F238E27FC236}">
                <a16:creationId xmlns:a16="http://schemas.microsoft.com/office/drawing/2014/main" id="{39CE57DD-9681-064F-840C-8B9BE5E6F12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624971" y="1671118"/>
            <a:ext cx="4954257" cy="3294581"/>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6621799" y="4969399"/>
            <a:ext cx="5071338" cy="338554"/>
          </a:xfrm>
          <a:prstGeom prst="rect">
            <a:avLst/>
          </a:prstGeom>
          <a:noFill/>
        </p:spPr>
        <p:txBody>
          <a:bodyPr wrap="square" lIns="0" tIns="0" rIns="0" bIns="0" rtlCol="0">
            <a:spAutoFit/>
          </a:bodyPr>
          <a:lstStyle/>
          <a:p>
            <a:r>
              <a:rPr lang="en-AU" sz="1100" dirty="0">
                <a:solidFill>
                  <a:schemeClr val="bg1">
                    <a:lumMod val="50000"/>
                  </a:schemeClr>
                </a:solidFill>
              </a:rPr>
              <a:t>A mother with her one day old baby in Port Moresby Hospital, Papua New Guinea © UNICEF/2014/Justine Nanking</a:t>
            </a:r>
            <a:endParaRPr lang="en-AU" sz="1100" dirty="0">
              <a:solidFill>
                <a:schemeClr val="bg1">
                  <a:lumMod val="50000"/>
                </a:schemeClr>
              </a:solidFill>
              <a:latin typeface="+mj-lt"/>
            </a:endParaRPr>
          </a:p>
        </p:txBody>
      </p:sp>
    </p:spTree>
    <p:extLst>
      <p:ext uri="{BB962C8B-B14F-4D97-AF65-F5344CB8AC3E}">
        <p14:creationId xmlns:p14="http://schemas.microsoft.com/office/powerpoint/2010/main" val="2413107417"/>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dirty="0">
                <a:solidFill>
                  <a:srgbClr val="2BA8A7"/>
                </a:solidFill>
              </a:rPr>
              <a:t>A.4	</a:t>
            </a:r>
            <a:r>
              <a:rPr lang="en-AU" b="1" cap="none" dirty="0">
                <a:solidFill>
                  <a:srgbClr val="2BA8A7"/>
                </a:solidFill>
              </a:rPr>
              <a:t>Mental health interventions</a:t>
            </a:r>
            <a:endParaRPr lang="en-AU" b="1" dirty="0">
              <a:solidFill>
                <a:srgbClr val="2BA8A7"/>
              </a:solidFill>
            </a:endParaRPr>
          </a:p>
        </p:txBody>
      </p:sp>
      <p:sp>
        <p:nvSpPr>
          <p:cNvPr id="15" name="Text Placeholder 2"/>
          <p:cNvSpPr>
            <a:spLocks noGrp="1"/>
          </p:cNvSpPr>
          <p:nvPr>
            <p:ph type="body" idx="11"/>
          </p:nvPr>
        </p:nvSpPr>
        <p:spPr/>
        <p:txBody>
          <a:bodyPr/>
          <a:lstStyle/>
          <a:p>
            <a:r>
              <a:rPr lang="en-GB" sz="2000" b="1" i="0" dirty="0">
                <a:solidFill>
                  <a:srgbClr val="2BA8A7"/>
                </a:solidFill>
                <a:latin typeface="+mj-lt"/>
              </a:rPr>
              <a:t>18. </a:t>
            </a:r>
            <a:r>
              <a:rPr lang="en-AU" sz="2000" b="1" i="0" dirty="0">
                <a:solidFill>
                  <a:srgbClr val="2BA8A7"/>
                </a:solidFill>
                <a:latin typeface="+mj-lt"/>
              </a:rPr>
              <a:t>Screening for postpartum depression and anxiety</a:t>
            </a:r>
          </a:p>
        </p:txBody>
      </p:sp>
      <p:sp>
        <p:nvSpPr>
          <p:cNvPr id="27" name="Content Placeholder 2"/>
          <p:cNvSpPr>
            <a:spLocks noGrp="1"/>
          </p:cNvSpPr>
          <p:nvPr>
            <p:ph idx="12"/>
          </p:nvPr>
        </p:nvSpPr>
        <p:spPr>
          <a:xfrm>
            <a:off x="610308" y="1908380"/>
            <a:ext cx="5202017" cy="1395414"/>
          </a:xfrm>
        </p:spPr>
        <p:txBody>
          <a:bodyPr/>
          <a:lstStyle/>
          <a:p>
            <a:pPr>
              <a:spcAft>
                <a:spcPts val="600"/>
              </a:spcAft>
            </a:pPr>
            <a:r>
              <a:rPr lang="en-AU" sz="1800" dirty="0">
                <a:solidFill>
                  <a:schemeClr val="tx1">
                    <a:lumMod val="75000"/>
                    <a:lumOff val="25000"/>
                  </a:schemeClr>
                </a:solidFill>
              </a:rPr>
              <a:t>Screening for postpartum depression and anxiety </a:t>
            </a:r>
            <a:r>
              <a:rPr lang="en-AU" sz="1800" b="1" dirty="0">
                <a:solidFill>
                  <a:schemeClr val="tx1">
                    <a:lumMod val="75000"/>
                    <a:lumOff val="25000"/>
                  </a:schemeClr>
                </a:solidFill>
              </a:rPr>
              <a:t>using a validated instrument </a:t>
            </a:r>
            <a:r>
              <a:rPr lang="en-AU" sz="1800" dirty="0">
                <a:solidFill>
                  <a:schemeClr val="tx1">
                    <a:lumMod val="75000"/>
                    <a:lumOff val="25000"/>
                  </a:schemeClr>
                </a:solidFill>
              </a:rPr>
              <a:t>is recommended and should be accompanied by diagnostic and management services for women who screen positive. </a:t>
            </a:r>
          </a:p>
        </p:txBody>
      </p:sp>
      <p:grpSp>
        <p:nvGrpSpPr>
          <p:cNvPr id="8" name="Group 7">
            <a:extLst>
              <a:ext uri="{FF2B5EF4-FFF2-40B4-BE49-F238E27FC236}">
                <a16:creationId xmlns:a16="http://schemas.microsoft.com/office/drawing/2014/main" id="{EA7B5CD8-158C-A945-BD77-024C1C760775}"/>
              </a:ext>
            </a:extLst>
          </p:cNvPr>
          <p:cNvGrpSpPr/>
          <p:nvPr/>
        </p:nvGrpSpPr>
        <p:grpSpPr>
          <a:xfrm>
            <a:off x="6076738" y="5440892"/>
            <a:ext cx="2034479" cy="272253"/>
            <a:chOff x="685800" y="6165890"/>
            <a:chExt cx="1229008" cy="119062"/>
          </a:xfrm>
          <a:solidFill>
            <a:srgbClr val="2BA8A7"/>
          </a:solidFill>
        </p:grpSpPr>
        <p:sp>
          <p:nvSpPr>
            <p:cNvPr id="9" name="Rectangle 9">
              <a:extLst>
                <a:ext uri="{FF2B5EF4-FFF2-40B4-BE49-F238E27FC236}">
                  <a16:creationId xmlns:a16="http://schemas.microsoft.com/office/drawing/2014/main" id="{AB1A22E0-2B68-1940-8129-C72FD172EFAD}"/>
                </a:ext>
              </a:extLst>
            </p:cNvPr>
            <p:cNvSpPr>
              <a:spLocks noChangeArrowheads="1"/>
            </p:cNvSpPr>
            <p:nvPr/>
          </p:nvSpPr>
          <p:spPr bwMode="auto">
            <a:xfrm>
              <a:off x="685800" y="6218276"/>
              <a:ext cx="1229008" cy="66675"/>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8">
              <a:extLst>
                <a:ext uri="{FF2B5EF4-FFF2-40B4-BE49-F238E27FC236}">
                  <a16:creationId xmlns:a16="http://schemas.microsoft.com/office/drawing/2014/main" id="{8D47C7A8-DFDF-D647-9523-D7557ACE012B}"/>
                </a:ext>
              </a:extLst>
            </p:cNvPr>
            <p:cNvSpPr>
              <a:spLocks/>
            </p:cNvSpPr>
            <p:nvPr userDrawn="1"/>
          </p:nvSpPr>
          <p:spPr bwMode="auto">
            <a:xfrm>
              <a:off x="685800" y="6165890"/>
              <a:ext cx="223907" cy="119062"/>
            </a:xfrm>
            <a:custGeom>
              <a:avLst/>
              <a:gdLst>
                <a:gd name="T0" fmla="*/ 0 w 126"/>
                <a:gd name="T1" fmla="*/ 67 h 67"/>
                <a:gd name="T2" fmla="*/ 63 w 126"/>
                <a:gd name="T3" fmla="*/ 0 h 67"/>
                <a:gd name="T4" fmla="*/ 126 w 126"/>
                <a:gd name="T5" fmla="*/ 67 h 67"/>
              </a:gdLst>
              <a:ahLst/>
              <a:cxnLst>
                <a:cxn ang="0">
                  <a:pos x="T0" y="T1"/>
                </a:cxn>
                <a:cxn ang="0">
                  <a:pos x="T2" y="T3"/>
                </a:cxn>
                <a:cxn ang="0">
                  <a:pos x="T4" y="T5"/>
                </a:cxn>
              </a:cxnLst>
              <a:rect l="0" t="0" r="r" b="b"/>
              <a:pathLst>
                <a:path w="126" h="67">
                  <a:moveTo>
                    <a:pt x="0" y="67"/>
                  </a:moveTo>
                  <a:lnTo>
                    <a:pt x="63" y="0"/>
                  </a:lnTo>
                  <a:lnTo>
                    <a:pt x="126" y="67"/>
                  </a:lnTo>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sp>
        <p:nvSpPr>
          <p:cNvPr id="11" name="TextBox 10">
            <a:extLst>
              <a:ext uri="{FF2B5EF4-FFF2-40B4-BE49-F238E27FC236}">
                <a16:creationId xmlns:a16="http://schemas.microsoft.com/office/drawing/2014/main" id="{C101EC9F-91FB-6743-918A-AD44897480D6}"/>
              </a:ext>
            </a:extLst>
          </p:cNvPr>
          <p:cNvSpPr txBox="1"/>
          <p:nvPr/>
        </p:nvSpPr>
        <p:spPr>
          <a:xfrm>
            <a:off x="6062546" y="5800792"/>
            <a:ext cx="2048671" cy="430887"/>
          </a:xfrm>
          <a:prstGeom prst="rect">
            <a:avLst/>
          </a:prstGeom>
          <a:noFill/>
        </p:spPr>
        <p:txBody>
          <a:bodyPr wrap="square" lIns="0" tIns="0" rIns="0" bIns="0" rtlCol="0">
            <a:spAutoFit/>
          </a:bodyPr>
          <a:lstStyle/>
          <a:p>
            <a:r>
              <a:rPr lang="en-AU" sz="1400" b="1" dirty="0">
                <a:solidFill>
                  <a:srgbClr val="2BA8A7"/>
                </a:solidFill>
                <a:latin typeface="+mj-lt"/>
              </a:rPr>
              <a:t>Mental health interventions</a:t>
            </a:r>
            <a:endParaRPr lang="en-US" sz="1400" dirty="0">
              <a:solidFill>
                <a:srgbClr val="2BA8A7"/>
              </a:solidFill>
              <a:latin typeface="+mj-lt"/>
            </a:endParaRPr>
          </a:p>
        </p:txBody>
      </p:sp>
      <p:sp>
        <p:nvSpPr>
          <p:cNvPr id="23" name="Rectangle 9">
            <a:extLst>
              <a:ext uri="{FF2B5EF4-FFF2-40B4-BE49-F238E27FC236}">
                <a16:creationId xmlns:a16="http://schemas.microsoft.com/office/drawing/2014/main" id="{4C9EF9A6-310C-FC45-B572-293365E8A2F9}"/>
              </a:ext>
            </a:extLst>
          </p:cNvPr>
          <p:cNvSpPr>
            <a:spLocks noChangeArrowheads="1"/>
          </p:cNvSpPr>
          <p:nvPr/>
        </p:nvSpPr>
        <p:spPr bwMode="auto">
          <a:xfrm>
            <a:off x="2174079"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Rectangle 9">
            <a:extLst>
              <a:ext uri="{FF2B5EF4-FFF2-40B4-BE49-F238E27FC236}">
                <a16:creationId xmlns:a16="http://schemas.microsoft.com/office/drawing/2014/main" id="{F7CDBD19-D1B9-1F4F-9C6D-936AB0D42ED7}"/>
              </a:ext>
            </a:extLst>
          </p:cNvPr>
          <p:cNvSpPr>
            <a:spLocks noChangeArrowheads="1"/>
          </p:cNvSpPr>
          <p:nvPr/>
        </p:nvSpPr>
        <p:spPr bwMode="auto">
          <a:xfrm>
            <a:off x="234591"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Rectangle 9">
            <a:extLst>
              <a:ext uri="{FF2B5EF4-FFF2-40B4-BE49-F238E27FC236}">
                <a16:creationId xmlns:a16="http://schemas.microsoft.com/office/drawing/2014/main" id="{080D17FC-F296-FD4A-B1FB-3566F1558B10}"/>
              </a:ext>
            </a:extLst>
          </p:cNvPr>
          <p:cNvSpPr>
            <a:spLocks noChangeArrowheads="1"/>
          </p:cNvSpPr>
          <p:nvPr/>
        </p:nvSpPr>
        <p:spPr bwMode="auto">
          <a:xfrm>
            <a:off x="4132504"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Rectangle 9">
            <a:extLst>
              <a:ext uri="{FF2B5EF4-FFF2-40B4-BE49-F238E27FC236}">
                <a16:creationId xmlns:a16="http://schemas.microsoft.com/office/drawing/2014/main" id="{68D3CD63-CC87-8E48-BD4E-DABD447AD268}"/>
              </a:ext>
            </a:extLst>
          </p:cNvPr>
          <p:cNvSpPr>
            <a:spLocks noChangeArrowheads="1"/>
          </p:cNvSpPr>
          <p:nvPr/>
        </p:nvSpPr>
        <p:spPr bwMode="auto">
          <a:xfrm>
            <a:off x="8299027"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Rectangle 9">
            <a:extLst>
              <a:ext uri="{FF2B5EF4-FFF2-40B4-BE49-F238E27FC236}">
                <a16:creationId xmlns:a16="http://schemas.microsoft.com/office/drawing/2014/main" id="{8C091C18-69E7-DF41-BE56-4A7E3222F914}"/>
              </a:ext>
            </a:extLst>
          </p:cNvPr>
          <p:cNvSpPr>
            <a:spLocks noChangeArrowheads="1"/>
          </p:cNvSpPr>
          <p:nvPr/>
        </p:nvSpPr>
        <p:spPr bwMode="auto">
          <a:xfrm>
            <a:off x="10263580"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Rectangle 20">
            <a:extLst>
              <a:ext uri="{FF2B5EF4-FFF2-40B4-BE49-F238E27FC236}">
                <a16:creationId xmlns:a16="http://schemas.microsoft.com/office/drawing/2014/main" id="{AD2D30B5-C0C0-3949-8E56-EE2E320E8CD6}"/>
              </a:ext>
            </a:extLst>
          </p:cNvPr>
          <p:cNvSpPr/>
          <p:nvPr/>
        </p:nvSpPr>
        <p:spPr>
          <a:xfrm>
            <a:off x="6447390" y="2659406"/>
            <a:ext cx="4208008" cy="1640578"/>
          </a:xfrm>
          <a:prstGeom prst="rect">
            <a:avLst/>
          </a:prstGeom>
          <a:solidFill>
            <a:srgbClr val="2BA8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dirty="0">
              <a:solidFill>
                <a:schemeClr val="bg1"/>
              </a:solidFill>
            </a:endParaRPr>
          </a:p>
        </p:txBody>
      </p:sp>
      <p:sp>
        <p:nvSpPr>
          <p:cNvPr id="3" name="Content Placeholder 2"/>
          <p:cNvSpPr>
            <a:spLocks noGrp="1"/>
          </p:cNvSpPr>
          <p:nvPr>
            <p:ph idx="1"/>
          </p:nvPr>
        </p:nvSpPr>
        <p:spPr>
          <a:xfrm>
            <a:off x="6592530" y="2744760"/>
            <a:ext cx="4062867" cy="1469871"/>
          </a:xfrm>
        </p:spPr>
        <p:txBody>
          <a:bodyPr/>
          <a:lstStyle/>
          <a:p>
            <a:r>
              <a:rPr lang="en-AU" sz="1600" i="0" dirty="0">
                <a:solidFill>
                  <a:schemeClr val="bg1"/>
                </a:solidFill>
              </a:rPr>
              <a:t>Systems for referral, diagnosis and management of women should be established or strengthened to ensure adequate follow-up and management for those who screen positive.</a:t>
            </a:r>
          </a:p>
        </p:txBody>
      </p:sp>
      <p:sp>
        <p:nvSpPr>
          <p:cNvPr id="6" name="Slide Number Placeholder 5">
            <a:extLst>
              <a:ext uri="{FF2B5EF4-FFF2-40B4-BE49-F238E27FC236}">
                <a16:creationId xmlns:a16="http://schemas.microsoft.com/office/drawing/2014/main" id="{BF6B0D11-0AEE-2B40-8335-124F41677F33}"/>
              </a:ext>
            </a:extLst>
          </p:cNvPr>
          <p:cNvSpPr>
            <a:spLocks noGrp="1"/>
          </p:cNvSpPr>
          <p:nvPr>
            <p:ph type="sldNum" sz="quarter" idx="10"/>
          </p:nvPr>
        </p:nvSpPr>
        <p:spPr/>
        <p:txBody>
          <a:bodyPr/>
          <a:lstStyle/>
          <a:p>
            <a:fld id="{6809F770-0487-C844-B5CD-7CCE6C86BD15}" type="slidenum">
              <a:rPr lang="en-US" smtClean="0"/>
              <a:pPr/>
              <a:t>38</a:t>
            </a:fld>
            <a:endParaRPr lang="en-US" dirty="0"/>
          </a:p>
        </p:txBody>
      </p:sp>
      <p:cxnSp>
        <p:nvCxnSpPr>
          <p:cNvPr id="20" name="Elbow Connector 19">
            <a:extLst>
              <a:ext uri="{FF2B5EF4-FFF2-40B4-BE49-F238E27FC236}">
                <a16:creationId xmlns:a16="http://schemas.microsoft.com/office/drawing/2014/main" id="{31C825CE-888C-4A48-85F7-8D9920005917}"/>
              </a:ext>
            </a:extLst>
          </p:cNvPr>
          <p:cNvCxnSpPr>
            <a:cxnSpLocks/>
          </p:cNvCxnSpPr>
          <p:nvPr/>
        </p:nvCxnSpPr>
        <p:spPr>
          <a:xfrm flipV="1">
            <a:off x="610307" y="2483935"/>
            <a:ext cx="10132590" cy="777714"/>
          </a:xfrm>
          <a:prstGeom prst="bentConnector3">
            <a:avLst>
              <a:gd name="adj1" fmla="val 55734"/>
            </a:avLst>
          </a:prstGeom>
          <a:ln w="12700">
            <a:solidFill>
              <a:srgbClr val="2BA8A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95602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2000"/>
                                        <p:tgtEl>
                                          <p:spTgt spid="20"/>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left)">
                                      <p:cBhvr>
                                        <p:cTn id="11" dur="2000"/>
                                        <p:tgtEl>
                                          <p:spTgt spid="21"/>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left)">
                                      <p:cBhvr>
                                        <p:cTn id="14"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1F7CB9"/>
        </a:solidFill>
        <a:effectLst/>
      </p:bgPr>
    </p:bg>
    <p:spTree>
      <p:nvGrpSpPr>
        <p:cNvPr id="1" name=""/>
        <p:cNvGrpSpPr/>
        <p:nvPr/>
      </p:nvGrpSpPr>
      <p:grpSpPr>
        <a:xfrm>
          <a:off x="0" y="0"/>
          <a:ext cx="0" cy="0"/>
          <a:chOff x="0" y="0"/>
          <a:chExt cx="0" cy="0"/>
        </a:xfrm>
      </p:grpSpPr>
      <p:pic>
        <p:nvPicPr>
          <p:cNvPr id="8" name="Picture 7" descr="A picture containing icon&#10;&#10;Description automatically generated">
            <a:extLst>
              <a:ext uri="{FF2B5EF4-FFF2-40B4-BE49-F238E27FC236}">
                <a16:creationId xmlns:a16="http://schemas.microsoft.com/office/drawing/2014/main" id="{C28D8C5D-9152-4746-BD24-80972CA01C5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2741272"/>
          </a:xfrm>
          <a:prstGeom prst="rect">
            <a:avLst/>
          </a:prstGeom>
        </p:spPr>
      </p:pic>
      <p:sp>
        <p:nvSpPr>
          <p:cNvPr id="2" name="Title 1"/>
          <p:cNvSpPr>
            <a:spLocks noGrp="1"/>
          </p:cNvSpPr>
          <p:nvPr>
            <p:ph type="title"/>
          </p:nvPr>
        </p:nvSpPr>
        <p:spPr>
          <a:xfrm>
            <a:off x="610309" y="454008"/>
            <a:ext cx="10968919" cy="1264624"/>
          </a:xfrm>
        </p:spPr>
        <p:txBody>
          <a:bodyPr/>
          <a:lstStyle/>
          <a:p>
            <a:r>
              <a:rPr lang="fr-FR" b="1" dirty="0">
                <a:latin typeface="Arial" panose="020B0604020202020204" pitchFamily="34" charset="0"/>
                <a:cs typeface="Arial" panose="020B0604020202020204" pitchFamily="34" charset="0"/>
              </a:rPr>
              <a:t>Introduction</a:t>
            </a:r>
            <a:endParaRPr lang="en-US" b="1" dirty="0">
              <a:latin typeface="Arial" panose="020B0604020202020204" pitchFamily="34" charset="0"/>
              <a:cs typeface="Arial" panose="020B0604020202020204" pitchFamily="34" charset="0"/>
            </a:endParaRPr>
          </a:p>
        </p:txBody>
      </p:sp>
      <p:sp>
        <p:nvSpPr>
          <p:cNvPr id="7" name="Text Placeholder 6"/>
          <p:cNvSpPr>
            <a:spLocks noGrp="1"/>
          </p:cNvSpPr>
          <p:nvPr>
            <p:ph type="body" sz="quarter" idx="14"/>
          </p:nvPr>
        </p:nvSpPr>
        <p:spPr>
          <a:xfrm>
            <a:off x="611717" y="4220901"/>
            <a:ext cx="7251344" cy="2224357"/>
          </a:xfrm>
          <a:noFill/>
        </p:spPr>
        <p:txBody>
          <a:bodyPr lIns="0" tIns="0" rIns="0" bIns="0"/>
          <a:lstStyle/>
          <a:p>
            <a:r>
              <a:rPr lang="en-AU" dirty="0"/>
              <a:t>Postnatal care and the 2030 agenda for sustainable development</a:t>
            </a:r>
          </a:p>
          <a:p>
            <a:r>
              <a:rPr lang="en-AU" dirty="0"/>
              <a:t>The postnatal period</a:t>
            </a:r>
            <a:r>
              <a:rPr lang="en-US" dirty="0"/>
              <a:t>: a critical time for women and newborns</a:t>
            </a:r>
            <a:r>
              <a:rPr lang="en-AU" dirty="0"/>
              <a:t> </a:t>
            </a:r>
          </a:p>
          <a:p>
            <a:r>
              <a:rPr lang="en-AU" dirty="0"/>
              <a:t>What is postnatal care?</a:t>
            </a:r>
          </a:p>
          <a:p>
            <a:r>
              <a:rPr lang="en-AU" dirty="0"/>
              <a:t>Coverage and quality of postnatal care</a:t>
            </a:r>
          </a:p>
          <a:p>
            <a:r>
              <a:rPr lang="en-AU" dirty="0"/>
              <a:t>Guideline scope: who &amp; what?</a:t>
            </a:r>
            <a:endParaRPr lang="en-US" dirty="0"/>
          </a:p>
        </p:txBody>
      </p:sp>
      <p:sp>
        <p:nvSpPr>
          <p:cNvPr id="11" name="Text Placeholder 10"/>
          <p:cNvSpPr>
            <a:spLocks noGrp="1"/>
          </p:cNvSpPr>
          <p:nvPr>
            <p:ph type="body" sz="quarter" idx="15"/>
          </p:nvPr>
        </p:nvSpPr>
        <p:spPr/>
        <p:txBody>
          <a:bodyPr/>
          <a:lstStyle/>
          <a:p>
            <a:r>
              <a:rPr lang="en-US" dirty="0"/>
              <a:t>01</a:t>
            </a:r>
          </a:p>
        </p:txBody>
      </p:sp>
      <p:cxnSp>
        <p:nvCxnSpPr>
          <p:cNvPr id="4" name="Straight Connector 3">
            <a:extLst>
              <a:ext uri="{FF2B5EF4-FFF2-40B4-BE49-F238E27FC236}">
                <a16:creationId xmlns:a16="http://schemas.microsoft.com/office/drawing/2014/main" id="{ACE22E3B-F168-6D4A-9F73-701204A0EFAF}"/>
              </a:ext>
            </a:extLst>
          </p:cNvPr>
          <p:cNvCxnSpPr/>
          <p:nvPr/>
        </p:nvCxnSpPr>
        <p:spPr>
          <a:xfrm>
            <a:off x="611540" y="3709758"/>
            <a:ext cx="1096891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8192728"/>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dirty="0">
                <a:solidFill>
                  <a:srgbClr val="2BA8A7"/>
                </a:solidFill>
              </a:rPr>
              <a:t>A.4	</a:t>
            </a:r>
            <a:r>
              <a:rPr lang="en-AU" b="1" cap="none" dirty="0">
                <a:solidFill>
                  <a:srgbClr val="2BA8A7"/>
                </a:solidFill>
              </a:rPr>
              <a:t>Mental health interventions</a:t>
            </a:r>
            <a:endParaRPr lang="en-AU" b="1" dirty="0">
              <a:solidFill>
                <a:srgbClr val="2BA8A7"/>
              </a:solidFill>
            </a:endParaRPr>
          </a:p>
        </p:txBody>
      </p:sp>
      <p:sp>
        <p:nvSpPr>
          <p:cNvPr id="15" name="Text Placeholder 2"/>
          <p:cNvSpPr>
            <a:spLocks noGrp="1"/>
          </p:cNvSpPr>
          <p:nvPr>
            <p:ph type="body" idx="11"/>
          </p:nvPr>
        </p:nvSpPr>
        <p:spPr/>
        <p:txBody>
          <a:bodyPr/>
          <a:lstStyle/>
          <a:p>
            <a:r>
              <a:rPr lang="en-GB" sz="2000" b="1" i="0" dirty="0">
                <a:solidFill>
                  <a:srgbClr val="2BA8A7"/>
                </a:solidFill>
                <a:latin typeface="+mj-lt"/>
              </a:rPr>
              <a:t>19. </a:t>
            </a:r>
            <a:r>
              <a:rPr lang="en-AU" sz="2000" b="1" i="0" dirty="0">
                <a:solidFill>
                  <a:srgbClr val="2BA8A7"/>
                </a:solidFill>
                <a:latin typeface="+mj-lt"/>
              </a:rPr>
              <a:t>Prevention of postpartum anxiety and depression</a:t>
            </a:r>
          </a:p>
        </p:txBody>
      </p:sp>
      <p:sp>
        <p:nvSpPr>
          <p:cNvPr id="27" name="Content Placeholder 2"/>
          <p:cNvSpPr>
            <a:spLocks noGrp="1"/>
          </p:cNvSpPr>
          <p:nvPr>
            <p:ph idx="12"/>
          </p:nvPr>
        </p:nvSpPr>
        <p:spPr>
          <a:xfrm>
            <a:off x="610308" y="1908380"/>
            <a:ext cx="5202017" cy="1395414"/>
          </a:xfrm>
        </p:spPr>
        <p:txBody>
          <a:bodyPr/>
          <a:lstStyle/>
          <a:p>
            <a:pPr>
              <a:spcAft>
                <a:spcPts val="600"/>
              </a:spcAft>
            </a:pPr>
            <a:r>
              <a:rPr lang="en-AU" sz="1800" dirty="0">
                <a:solidFill>
                  <a:schemeClr val="tx1">
                    <a:lumMod val="75000"/>
                    <a:lumOff val="25000"/>
                  </a:schemeClr>
                </a:solidFill>
              </a:rPr>
              <a:t>Psychosocial and/or psychological interventions during the antenatal and postnatal period are recommended to prevent postpartum depression and anxiety.</a:t>
            </a:r>
          </a:p>
        </p:txBody>
      </p:sp>
      <p:grpSp>
        <p:nvGrpSpPr>
          <p:cNvPr id="8" name="Group 7">
            <a:extLst>
              <a:ext uri="{FF2B5EF4-FFF2-40B4-BE49-F238E27FC236}">
                <a16:creationId xmlns:a16="http://schemas.microsoft.com/office/drawing/2014/main" id="{EA7B5CD8-158C-A945-BD77-024C1C760775}"/>
              </a:ext>
            </a:extLst>
          </p:cNvPr>
          <p:cNvGrpSpPr/>
          <p:nvPr/>
        </p:nvGrpSpPr>
        <p:grpSpPr>
          <a:xfrm>
            <a:off x="6076738" y="5440892"/>
            <a:ext cx="2034479" cy="272253"/>
            <a:chOff x="685800" y="6165890"/>
            <a:chExt cx="1229008" cy="119062"/>
          </a:xfrm>
          <a:solidFill>
            <a:srgbClr val="2BA8A7"/>
          </a:solidFill>
        </p:grpSpPr>
        <p:sp>
          <p:nvSpPr>
            <p:cNvPr id="9" name="Rectangle 9">
              <a:extLst>
                <a:ext uri="{FF2B5EF4-FFF2-40B4-BE49-F238E27FC236}">
                  <a16:creationId xmlns:a16="http://schemas.microsoft.com/office/drawing/2014/main" id="{AB1A22E0-2B68-1940-8129-C72FD172EFAD}"/>
                </a:ext>
              </a:extLst>
            </p:cNvPr>
            <p:cNvSpPr>
              <a:spLocks noChangeArrowheads="1"/>
            </p:cNvSpPr>
            <p:nvPr/>
          </p:nvSpPr>
          <p:spPr bwMode="auto">
            <a:xfrm>
              <a:off x="685800" y="6218276"/>
              <a:ext cx="1229008" cy="66675"/>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8">
              <a:extLst>
                <a:ext uri="{FF2B5EF4-FFF2-40B4-BE49-F238E27FC236}">
                  <a16:creationId xmlns:a16="http://schemas.microsoft.com/office/drawing/2014/main" id="{8D47C7A8-DFDF-D647-9523-D7557ACE012B}"/>
                </a:ext>
              </a:extLst>
            </p:cNvPr>
            <p:cNvSpPr>
              <a:spLocks/>
            </p:cNvSpPr>
            <p:nvPr userDrawn="1"/>
          </p:nvSpPr>
          <p:spPr bwMode="auto">
            <a:xfrm>
              <a:off x="685800" y="6165890"/>
              <a:ext cx="223907" cy="119062"/>
            </a:xfrm>
            <a:custGeom>
              <a:avLst/>
              <a:gdLst>
                <a:gd name="T0" fmla="*/ 0 w 126"/>
                <a:gd name="T1" fmla="*/ 67 h 67"/>
                <a:gd name="T2" fmla="*/ 63 w 126"/>
                <a:gd name="T3" fmla="*/ 0 h 67"/>
                <a:gd name="T4" fmla="*/ 126 w 126"/>
                <a:gd name="T5" fmla="*/ 67 h 67"/>
              </a:gdLst>
              <a:ahLst/>
              <a:cxnLst>
                <a:cxn ang="0">
                  <a:pos x="T0" y="T1"/>
                </a:cxn>
                <a:cxn ang="0">
                  <a:pos x="T2" y="T3"/>
                </a:cxn>
                <a:cxn ang="0">
                  <a:pos x="T4" y="T5"/>
                </a:cxn>
              </a:cxnLst>
              <a:rect l="0" t="0" r="r" b="b"/>
              <a:pathLst>
                <a:path w="126" h="67">
                  <a:moveTo>
                    <a:pt x="0" y="67"/>
                  </a:moveTo>
                  <a:lnTo>
                    <a:pt x="63" y="0"/>
                  </a:lnTo>
                  <a:lnTo>
                    <a:pt x="126" y="67"/>
                  </a:lnTo>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sp>
        <p:nvSpPr>
          <p:cNvPr id="11" name="TextBox 10">
            <a:extLst>
              <a:ext uri="{FF2B5EF4-FFF2-40B4-BE49-F238E27FC236}">
                <a16:creationId xmlns:a16="http://schemas.microsoft.com/office/drawing/2014/main" id="{C101EC9F-91FB-6743-918A-AD44897480D6}"/>
              </a:ext>
            </a:extLst>
          </p:cNvPr>
          <p:cNvSpPr txBox="1"/>
          <p:nvPr/>
        </p:nvSpPr>
        <p:spPr>
          <a:xfrm>
            <a:off x="6062546" y="5800792"/>
            <a:ext cx="2048671" cy="430887"/>
          </a:xfrm>
          <a:prstGeom prst="rect">
            <a:avLst/>
          </a:prstGeom>
          <a:noFill/>
        </p:spPr>
        <p:txBody>
          <a:bodyPr wrap="square" lIns="0" tIns="0" rIns="0" bIns="0" rtlCol="0">
            <a:spAutoFit/>
          </a:bodyPr>
          <a:lstStyle/>
          <a:p>
            <a:r>
              <a:rPr lang="en-AU" sz="1400" b="1" dirty="0">
                <a:solidFill>
                  <a:srgbClr val="2BA8A7"/>
                </a:solidFill>
                <a:latin typeface="+mj-lt"/>
              </a:rPr>
              <a:t>Mental health interventions</a:t>
            </a:r>
            <a:endParaRPr lang="en-US" sz="1400" dirty="0">
              <a:solidFill>
                <a:srgbClr val="2BA8A7"/>
              </a:solidFill>
              <a:latin typeface="+mj-lt"/>
            </a:endParaRPr>
          </a:p>
        </p:txBody>
      </p:sp>
      <p:sp>
        <p:nvSpPr>
          <p:cNvPr id="23" name="Rectangle 9">
            <a:extLst>
              <a:ext uri="{FF2B5EF4-FFF2-40B4-BE49-F238E27FC236}">
                <a16:creationId xmlns:a16="http://schemas.microsoft.com/office/drawing/2014/main" id="{4C9EF9A6-310C-FC45-B572-293365E8A2F9}"/>
              </a:ext>
            </a:extLst>
          </p:cNvPr>
          <p:cNvSpPr>
            <a:spLocks noChangeArrowheads="1"/>
          </p:cNvSpPr>
          <p:nvPr/>
        </p:nvSpPr>
        <p:spPr bwMode="auto">
          <a:xfrm>
            <a:off x="2174079"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Rectangle 9">
            <a:extLst>
              <a:ext uri="{FF2B5EF4-FFF2-40B4-BE49-F238E27FC236}">
                <a16:creationId xmlns:a16="http://schemas.microsoft.com/office/drawing/2014/main" id="{F7CDBD19-D1B9-1F4F-9C6D-936AB0D42ED7}"/>
              </a:ext>
            </a:extLst>
          </p:cNvPr>
          <p:cNvSpPr>
            <a:spLocks noChangeArrowheads="1"/>
          </p:cNvSpPr>
          <p:nvPr/>
        </p:nvSpPr>
        <p:spPr bwMode="auto">
          <a:xfrm>
            <a:off x="234591"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Rectangle 9">
            <a:extLst>
              <a:ext uri="{FF2B5EF4-FFF2-40B4-BE49-F238E27FC236}">
                <a16:creationId xmlns:a16="http://schemas.microsoft.com/office/drawing/2014/main" id="{080D17FC-F296-FD4A-B1FB-3566F1558B10}"/>
              </a:ext>
            </a:extLst>
          </p:cNvPr>
          <p:cNvSpPr>
            <a:spLocks noChangeArrowheads="1"/>
          </p:cNvSpPr>
          <p:nvPr/>
        </p:nvSpPr>
        <p:spPr bwMode="auto">
          <a:xfrm>
            <a:off x="4132504"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Rectangle 9">
            <a:extLst>
              <a:ext uri="{FF2B5EF4-FFF2-40B4-BE49-F238E27FC236}">
                <a16:creationId xmlns:a16="http://schemas.microsoft.com/office/drawing/2014/main" id="{68D3CD63-CC87-8E48-BD4E-DABD447AD268}"/>
              </a:ext>
            </a:extLst>
          </p:cNvPr>
          <p:cNvSpPr>
            <a:spLocks noChangeArrowheads="1"/>
          </p:cNvSpPr>
          <p:nvPr/>
        </p:nvSpPr>
        <p:spPr bwMode="auto">
          <a:xfrm>
            <a:off x="8299027"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Rectangle 9">
            <a:extLst>
              <a:ext uri="{FF2B5EF4-FFF2-40B4-BE49-F238E27FC236}">
                <a16:creationId xmlns:a16="http://schemas.microsoft.com/office/drawing/2014/main" id="{8C091C18-69E7-DF41-BE56-4A7E3222F914}"/>
              </a:ext>
            </a:extLst>
          </p:cNvPr>
          <p:cNvSpPr>
            <a:spLocks noChangeArrowheads="1"/>
          </p:cNvSpPr>
          <p:nvPr/>
        </p:nvSpPr>
        <p:spPr bwMode="auto">
          <a:xfrm>
            <a:off x="10263580"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Rectangle 20">
            <a:extLst>
              <a:ext uri="{FF2B5EF4-FFF2-40B4-BE49-F238E27FC236}">
                <a16:creationId xmlns:a16="http://schemas.microsoft.com/office/drawing/2014/main" id="{AD2D30B5-C0C0-3949-8E56-EE2E320E8CD6}"/>
              </a:ext>
            </a:extLst>
          </p:cNvPr>
          <p:cNvSpPr/>
          <p:nvPr/>
        </p:nvSpPr>
        <p:spPr>
          <a:xfrm>
            <a:off x="6638743" y="1985656"/>
            <a:ext cx="3983718" cy="2056388"/>
          </a:xfrm>
          <a:prstGeom prst="rect">
            <a:avLst/>
          </a:prstGeom>
          <a:solidFill>
            <a:srgbClr val="2BA8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dirty="0">
              <a:solidFill>
                <a:schemeClr val="bg1"/>
              </a:solidFill>
            </a:endParaRPr>
          </a:p>
        </p:txBody>
      </p:sp>
      <p:sp>
        <p:nvSpPr>
          <p:cNvPr id="3" name="Content Placeholder 2"/>
          <p:cNvSpPr>
            <a:spLocks noGrp="1"/>
          </p:cNvSpPr>
          <p:nvPr>
            <p:ph idx="1"/>
          </p:nvPr>
        </p:nvSpPr>
        <p:spPr>
          <a:xfrm>
            <a:off x="6783883" y="2071010"/>
            <a:ext cx="3694199" cy="1857294"/>
          </a:xfrm>
        </p:spPr>
        <p:txBody>
          <a:bodyPr/>
          <a:lstStyle/>
          <a:p>
            <a:r>
              <a:rPr lang="en-AU" sz="1600" i="0" dirty="0">
                <a:solidFill>
                  <a:schemeClr val="bg1"/>
                </a:solidFill>
              </a:rPr>
              <a:t>The provision of these interventions should be decided in a collaborative manner based on the woman’s preference and the care provider’s ability to deliver the intervention in terms of training, expertise and experience.</a:t>
            </a:r>
          </a:p>
        </p:txBody>
      </p:sp>
      <p:sp>
        <p:nvSpPr>
          <p:cNvPr id="6" name="Slide Number Placeholder 5">
            <a:extLst>
              <a:ext uri="{FF2B5EF4-FFF2-40B4-BE49-F238E27FC236}">
                <a16:creationId xmlns:a16="http://schemas.microsoft.com/office/drawing/2014/main" id="{BF6B0D11-0AEE-2B40-8335-124F41677F33}"/>
              </a:ext>
            </a:extLst>
          </p:cNvPr>
          <p:cNvSpPr>
            <a:spLocks noGrp="1"/>
          </p:cNvSpPr>
          <p:nvPr>
            <p:ph type="sldNum" sz="quarter" idx="10"/>
          </p:nvPr>
        </p:nvSpPr>
        <p:spPr/>
        <p:txBody>
          <a:bodyPr/>
          <a:lstStyle/>
          <a:p>
            <a:fld id="{6809F770-0487-C844-B5CD-7CCE6C86BD15}" type="slidenum">
              <a:rPr lang="en-US" smtClean="0"/>
              <a:pPr/>
              <a:t>39</a:t>
            </a:fld>
            <a:endParaRPr lang="en-US" dirty="0"/>
          </a:p>
        </p:txBody>
      </p:sp>
      <p:cxnSp>
        <p:nvCxnSpPr>
          <p:cNvPr id="22" name="Elbow Connector 21">
            <a:extLst>
              <a:ext uri="{FF2B5EF4-FFF2-40B4-BE49-F238E27FC236}">
                <a16:creationId xmlns:a16="http://schemas.microsoft.com/office/drawing/2014/main" id="{31C825CE-888C-4A48-85F7-8D9920005917}"/>
              </a:ext>
            </a:extLst>
          </p:cNvPr>
          <p:cNvCxnSpPr>
            <a:cxnSpLocks/>
          </p:cNvCxnSpPr>
          <p:nvPr/>
        </p:nvCxnSpPr>
        <p:spPr>
          <a:xfrm>
            <a:off x="2752725" y="2246962"/>
            <a:ext cx="6429315" cy="1936658"/>
          </a:xfrm>
          <a:prstGeom prst="bentConnector3">
            <a:avLst>
              <a:gd name="adj1" fmla="val 58024"/>
            </a:avLst>
          </a:prstGeom>
          <a:ln w="12700">
            <a:solidFill>
              <a:srgbClr val="2BA8A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50602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2000"/>
                                        <p:tgtEl>
                                          <p:spTgt spid="22"/>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left)">
                                      <p:cBhvr>
                                        <p:cTn id="11" dur="2000"/>
                                        <p:tgtEl>
                                          <p:spTgt spid="21"/>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left)">
                                      <p:cBhvr>
                                        <p:cTn id="14"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206" y="490219"/>
            <a:ext cx="9340514" cy="524998"/>
          </a:xfrm>
        </p:spPr>
        <p:txBody>
          <a:bodyPr/>
          <a:lstStyle/>
          <a:p>
            <a:r>
              <a:rPr lang="en-AU" b="1" dirty="0">
                <a:solidFill>
                  <a:srgbClr val="2BA8A7"/>
                </a:solidFill>
              </a:rPr>
              <a:t>A.5	</a:t>
            </a:r>
            <a:r>
              <a:rPr lang="en-US" b="1" cap="none" dirty="0">
                <a:solidFill>
                  <a:srgbClr val="2BA8A7"/>
                </a:solidFill>
              </a:rPr>
              <a:t>Nutritional interventions &amp; physical activity</a:t>
            </a:r>
            <a:br>
              <a:rPr lang="en-AU" b="1" dirty="0">
                <a:solidFill>
                  <a:srgbClr val="2BA8A7"/>
                </a:solidFill>
              </a:rPr>
            </a:br>
            <a:endParaRPr lang="en-AU" b="1" dirty="0">
              <a:solidFill>
                <a:srgbClr val="2BA8A7"/>
              </a:solidFill>
            </a:endParaRPr>
          </a:p>
        </p:txBody>
      </p:sp>
      <p:sp>
        <p:nvSpPr>
          <p:cNvPr id="43" name="Text Placeholder 2">
            <a:extLst>
              <a:ext uri="{FF2B5EF4-FFF2-40B4-BE49-F238E27FC236}">
                <a16:creationId xmlns:a16="http://schemas.microsoft.com/office/drawing/2014/main" id="{999E9BAF-1966-4344-B470-AE177E139095}"/>
              </a:ext>
            </a:extLst>
          </p:cNvPr>
          <p:cNvSpPr>
            <a:spLocks noGrp="1"/>
          </p:cNvSpPr>
          <p:nvPr>
            <p:ph type="body" idx="11"/>
          </p:nvPr>
        </p:nvSpPr>
        <p:spPr>
          <a:xfrm>
            <a:off x="611186" y="1145659"/>
            <a:ext cx="10969627" cy="536519"/>
          </a:xfrm>
        </p:spPr>
        <p:txBody>
          <a:bodyPr/>
          <a:lstStyle/>
          <a:p>
            <a:r>
              <a:rPr lang="en-GB" sz="2000" b="1" i="0" dirty="0">
                <a:solidFill>
                  <a:srgbClr val="2BA8A7"/>
                </a:solidFill>
                <a:latin typeface="+mj-lt"/>
              </a:rPr>
              <a:t>20 &amp; 21. </a:t>
            </a:r>
            <a:r>
              <a:rPr lang="en-AU" sz="2000" b="1" i="0" dirty="0">
                <a:solidFill>
                  <a:srgbClr val="2BA8A7"/>
                </a:solidFill>
                <a:latin typeface="+mj-lt"/>
              </a:rPr>
              <a:t>Iron, folate and vitamin A supplementation</a:t>
            </a:r>
          </a:p>
        </p:txBody>
      </p:sp>
      <p:grpSp>
        <p:nvGrpSpPr>
          <p:cNvPr id="13" name="Group 12">
            <a:extLst>
              <a:ext uri="{FF2B5EF4-FFF2-40B4-BE49-F238E27FC236}">
                <a16:creationId xmlns:a16="http://schemas.microsoft.com/office/drawing/2014/main" id="{2E9F7E67-C315-3E47-AA00-2A7BA72F4416}"/>
              </a:ext>
            </a:extLst>
          </p:cNvPr>
          <p:cNvGrpSpPr/>
          <p:nvPr/>
        </p:nvGrpSpPr>
        <p:grpSpPr>
          <a:xfrm>
            <a:off x="8046764" y="5449175"/>
            <a:ext cx="2034479" cy="272253"/>
            <a:chOff x="685800" y="6165890"/>
            <a:chExt cx="1229008" cy="119062"/>
          </a:xfrm>
          <a:solidFill>
            <a:srgbClr val="2BA8A7"/>
          </a:solidFill>
        </p:grpSpPr>
        <p:sp>
          <p:nvSpPr>
            <p:cNvPr id="17" name="Rectangle 9">
              <a:extLst>
                <a:ext uri="{FF2B5EF4-FFF2-40B4-BE49-F238E27FC236}">
                  <a16:creationId xmlns:a16="http://schemas.microsoft.com/office/drawing/2014/main" id="{5C1909AC-BFD9-B74A-9014-ECD719815F53}"/>
                </a:ext>
              </a:extLst>
            </p:cNvPr>
            <p:cNvSpPr>
              <a:spLocks noChangeArrowheads="1"/>
            </p:cNvSpPr>
            <p:nvPr/>
          </p:nvSpPr>
          <p:spPr bwMode="auto">
            <a:xfrm>
              <a:off x="685800" y="6218276"/>
              <a:ext cx="1229008" cy="66675"/>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8">
              <a:extLst>
                <a:ext uri="{FF2B5EF4-FFF2-40B4-BE49-F238E27FC236}">
                  <a16:creationId xmlns:a16="http://schemas.microsoft.com/office/drawing/2014/main" id="{82CB3482-0916-2A49-99F4-176B43AC5FC4}"/>
                </a:ext>
              </a:extLst>
            </p:cNvPr>
            <p:cNvSpPr>
              <a:spLocks/>
            </p:cNvSpPr>
            <p:nvPr userDrawn="1"/>
          </p:nvSpPr>
          <p:spPr bwMode="auto">
            <a:xfrm>
              <a:off x="685800" y="6165890"/>
              <a:ext cx="223907" cy="119062"/>
            </a:xfrm>
            <a:custGeom>
              <a:avLst/>
              <a:gdLst>
                <a:gd name="T0" fmla="*/ 0 w 126"/>
                <a:gd name="T1" fmla="*/ 67 h 67"/>
                <a:gd name="T2" fmla="*/ 63 w 126"/>
                <a:gd name="T3" fmla="*/ 0 h 67"/>
                <a:gd name="T4" fmla="*/ 126 w 126"/>
                <a:gd name="T5" fmla="*/ 67 h 67"/>
              </a:gdLst>
              <a:ahLst/>
              <a:cxnLst>
                <a:cxn ang="0">
                  <a:pos x="T0" y="T1"/>
                </a:cxn>
                <a:cxn ang="0">
                  <a:pos x="T2" y="T3"/>
                </a:cxn>
                <a:cxn ang="0">
                  <a:pos x="T4" y="T5"/>
                </a:cxn>
              </a:cxnLst>
              <a:rect l="0" t="0" r="r" b="b"/>
              <a:pathLst>
                <a:path w="126" h="67">
                  <a:moveTo>
                    <a:pt x="0" y="67"/>
                  </a:moveTo>
                  <a:lnTo>
                    <a:pt x="63" y="0"/>
                  </a:lnTo>
                  <a:lnTo>
                    <a:pt x="126" y="67"/>
                  </a:lnTo>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sp>
        <p:nvSpPr>
          <p:cNvPr id="22" name="TextBox 21">
            <a:extLst>
              <a:ext uri="{FF2B5EF4-FFF2-40B4-BE49-F238E27FC236}">
                <a16:creationId xmlns:a16="http://schemas.microsoft.com/office/drawing/2014/main" id="{4F96FB96-BC36-BC4C-ADE1-6F765251CC31}"/>
              </a:ext>
            </a:extLst>
          </p:cNvPr>
          <p:cNvSpPr txBox="1"/>
          <p:nvPr/>
        </p:nvSpPr>
        <p:spPr>
          <a:xfrm>
            <a:off x="8032572" y="5809075"/>
            <a:ext cx="3688839" cy="215444"/>
          </a:xfrm>
          <a:prstGeom prst="rect">
            <a:avLst/>
          </a:prstGeom>
          <a:noFill/>
        </p:spPr>
        <p:txBody>
          <a:bodyPr wrap="square" lIns="0" tIns="0" rIns="0" bIns="0" rtlCol="0">
            <a:spAutoFit/>
          </a:bodyPr>
          <a:lstStyle/>
          <a:p>
            <a:r>
              <a:rPr lang="en-US" sz="1400" b="1" dirty="0">
                <a:solidFill>
                  <a:srgbClr val="2BA8A7"/>
                </a:solidFill>
                <a:latin typeface="+mj-lt"/>
              </a:rPr>
              <a:t>Nutritional interventions &amp; physical activity</a:t>
            </a:r>
            <a:endParaRPr lang="en-US" sz="1400" dirty="0">
              <a:solidFill>
                <a:srgbClr val="2BA8A7"/>
              </a:solidFill>
              <a:latin typeface="+mj-lt"/>
            </a:endParaRPr>
          </a:p>
        </p:txBody>
      </p:sp>
      <p:sp>
        <p:nvSpPr>
          <p:cNvPr id="33" name="Rectangle 9">
            <a:extLst>
              <a:ext uri="{FF2B5EF4-FFF2-40B4-BE49-F238E27FC236}">
                <a16:creationId xmlns:a16="http://schemas.microsoft.com/office/drawing/2014/main" id="{72477E8E-920A-DA43-B386-A6CC4B024A96}"/>
              </a:ext>
            </a:extLst>
          </p:cNvPr>
          <p:cNvSpPr>
            <a:spLocks noChangeArrowheads="1"/>
          </p:cNvSpPr>
          <p:nvPr/>
        </p:nvSpPr>
        <p:spPr bwMode="auto">
          <a:xfrm>
            <a:off x="2174079"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Rectangle 9">
            <a:extLst>
              <a:ext uri="{FF2B5EF4-FFF2-40B4-BE49-F238E27FC236}">
                <a16:creationId xmlns:a16="http://schemas.microsoft.com/office/drawing/2014/main" id="{E2090235-223B-1341-9E2A-CB47F69A1FFC}"/>
              </a:ext>
            </a:extLst>
          </p:cNvPr>
          <p:cNvSpPr>
            <a:spLocks noChangeArrowheads="1"/>
          </p:cNvSpPr>
          <p:nvPr/>
        </p:nvSpPr>
        <p:spPr bwMode="auto">
          <a:xfrm>
            <a:off x="234591"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Rectangle 9">
            <a:extLst>
              <a:ext uri="{FF2B5EF4-FFF2-40B4-BE49-F238E27FC236}">
                <a16:creationId xmlns:a16="http://schemas.microsoft.com/office/drawing/2014/main" id="{17559167-0161-C746-95EE-06293D144DFE}"/>
              </a:ext>
            </a:extLst>
          </p:cNvPr>
          <p:cNvSpPr>
            <a:spLocks noChangeArrowheads="1"/>
          </p:cNvSpPr>
          <p:nvPr/>
        </p:nvSpPr>
        <p:spPr bwMode="auto">
          <a:xfrm>
            <a:off x="4132504"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Rectangle 9">
            <a:extLst>
              <a:ext uri="{FF2B5EF4-FFF2-40B4-BE49-F238E27FC236}">
                <a16:creationId xmlns:a16="http://schemas.microsoft.com/office/drawing/2014/main" id="{1456D6AB-290D-8841-9397-87A32D4D21E0}"/>
              </a:ext>
            </a:extLst>
          </p:cNvPr>
          <p:cNvSpPr>
            <a:spLocks noChangeArrowheads="1"/>
          </p:cNvSpPr>
          <p:nvPr/>
        </p:nvSpPr>
        <p:spPr bwMode="auto">
          <a:xfrm>
            <a:off x="6076738"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Rectangle 9">
            <a:extLst>
              <a:ext uri="{FF2B5EF4-FFF2-40B4-BE49-F238E27FC236}">
                <a16:creationId xmlns:a16="http://schemas.microsoft.com/office/drawing/2014/main" id="{31310D54-6C23-F34B-8C7D-2946E167453C}"/>
              </a:ext>
            </a:extLst>
          </p:cNvPr>
          <p:cNvSpPr>
            <a:spLocks noChangeArrowheads="1"/>
          </p:cNvSpPr>
          <p:nvPr/>
        </p:nvSpPr>
        <p:spPr bwMode="auto">
          <a:xfrm>
            <a:off x="10263580"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Content Placeholder 2">
            <a:extLst>
              <a:ext uri="{FF2B5EF4-FFF2-40B4-BE49-F238E27FC236}">
                <a16:creationId xmlns:a16="http://schemas.microsoft.com/office/drawing/2014/main" id="{DC31182F-94AB-8043-B9A8-BD6B985BD964}"/>
              </a:ext>
            </a:extLst>
          </p:cNvPr>
          <p:cNvSpPr txBox="1">
            <a:spLocks/>
          </p:cNvSpPr>
          <p:nvPr/>
        </p:nvSpPr>
        <p:spPr>
          <a:xfrm>
            <a:off x="608900" y="1947493"/>
            <a:ext cx="10969627" cy="1607912"/>
          </a:xfrm>
          <a:prstGeom prst="rect">
            <a:avLst/>
          </a:prstGeom>
        </p:spPr>
        <p:txBody>
          <a:bodyPr vert="horz" lIns="0" tIns="0" rIns="0" bIns="0" numCol="2" spcCol="720000" rtlCol="0">
            <a:noAutofit/>
          </a:bodyPr>
          <a:lstStyle>
            <a:lvl1pPr marL="0" indent="0" algn="l" defTabSz="914400" rtl="0" eaLnBrk="1" latinLnBrk="0" hangingPunct="1">
              <a:lnSpc>
                <a:spcPct val="120000"/>
              </a:lnSpc>
              <a:spcBef>
                <a:spcPts val="600"/>
              </a:spcBef>
              <a:spcAft>
                <a:spcPts val="1200"/>
              </a:spcAft>
              <a:buFont typeface="Calibri" panose="020F0502020204030204" pitchFamily="34" charset="0"/>
              <a:buChar char="​"/>
              <a:defRPr sz="1500" i="1" kern="1200">
                <a:solidFill>
                  <a:schemeClr val="accent3"/>
                </a:solidFill>
                <a:latin typeface="+mn-lt"/>
                <a:ea typeface="+mn-ea"/>
                <a:cs typeface="+mn-cs"/>
              </a:defRPr>
            </a:lvl1pPr>
            <a:lvl2pPr marL="0" indent="0" algn="l" defTabSz="914400" rtl="0" eaLnBrk="1" latinLnBrk="0" hangingPunct="1">
              <a:lnSpc>
                <a:spcPct val="100000"/>
              </a:lnSpc>
              <a:spcBef>
                <a:spcPts val="0"/>
              </a:spcBef>
              <a:spcAft>
                <a:spcPts val="600"/>
              </a:spcAft>
              <a:buFont typeface="Calibri" panose="020F0502020204030204" pitchFamily="34" charset="0"/>
              <a:buChar char="​"/>
              <a:defRPr sz="1500" i="1" kern="1200">
                <a:solidFill>
                  <a:schemeClr val="tx2"/>
                </a:solidFill>
                <a:latin typeface="+mn-lt"/>
                <a:ea typeface="+mn-ea"/>
                <a:cs typeface="+mn-cs"/>
              </a:defRPr>
            </a:lvl2pPr>
            <a:lvl3pPr marL="0" indent="0" algn="l" defTabSz="914400" rtl="0" eaLnBrk="1" latinLnBrk="0" hangingPunct="1">
              <a:lnSpc>
                <a:spcPct val="120000"/>
              </a:lnSpc>
              <a:spcBef>
                <a:spcPts val="600"/>
              </a:spcBef>
              <a:spcAft>
                <a:spcPts val="600"/>
              </a:spcAft>
              <a:buFont typeface="Calibri" panose="020F0502020204030204" pitchFamily="34" charset="0"/>
              <a:buChar char="​"/>
              <a:defRPr sz="1100" kern="1200">
                <a:solidFill>
                  <a:schemeClr val="tx2"/>
                </a:solidFill>
                <a:latin typeface="+mj-lt"/>
                <a:ea typeface="+mn-ea"/>
                <a:cs typeface="+mn-cs"/>
              </a:defRPr>
            </a:lvl3pPr>
            <a:lvl4pPr marL="0" indent="0" algn="l" defTabSz="914400" rtl="0" eaLnBrk="1" latinLnBrk="0" hangingPunct="1">
              <a:lnSpc>
                <a:spcPct val="110000"/>
              </a:lnSpc>
              <a:spcBef>
                <a:spcPts val="0"/>
              </a:spcBef>
              <a:buFont typeface="Calibri" panose="020F0502020204030204" pitchFamily="34" charset="0"/>
              <a:buChar char="​"/>
              <a:defRPr sz="1100" i="1" kern="1200">
                <a:solidFill>
                  <a:schemeClr val="accent2"/>
                </a:solidFill>
                <a:latin typeface="+mn-lt"/>
                <a:ea typeface="+mn-ea"/>
                <a:cs typeface="+mn-cs"/>
              </a:defRPr>
            </a:lvl4pPr>
            <a:lvl5pPr marL="0" indent="0" algn="l" defTabSz="914400" rtl="0" eaLnBrk="1" latinLnBrk="0" hangingPunct="1">
              <a:lnSpc>
                <a:spcPct val="150000"/>
              </a:lnSpc>
              <a:spcBef>
                <a:spcPts val="0"/>
              </a:spcBef>
              <a:buFont typeface="Calibri" panose="020F0502020204030204" pitchFamily="34" charset="0"/>
              <a:buChar char="​"/>
              <a:defRPr sz="700" kern="1200">
                <a:solidFill>
                  <a:schemeClr val="tx2"/>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0000"/>
              </a:lnSpc>
              <a:spcAft>
                <a:spcPts val="0"/>
              </a:spcAft>
            </a:pPr>
            <a:r>
              <a:rPr lang="en-AU" sz="1800" b="1" i="0" dirty="0">
                <a:solidFill>
                  <a:srgbClr val="2BA8A7"/>
                </a:solidFill>
                <a:latin typeface="+mj-lt"/>
              </a:rPr>
              <a:t>Oral iron supplementation </a:t>
            </a:r>
          </a:p>
          <a:p>
            <a:pPr>
              <a:lnSpc>
                <a:spcPct val="100000"/>
              </a:lnSpc>
              <a:spcAft>
                <a:spcPts val="0"/>
              </a:spcAft>
            </a:pPr>
            <a:r>
              <a:rPr lang="en-AU" sz="1800" dirty="0">
                <a:solidFill>
                  <a:schemeClr val="tx1">
                    <a:lumMod val="75000"/>
                    <a:lumOff val="25000"/>
                  </a:schemeClr>
                </a:solidFill>
              </a:rPr>
              <a:t>Oral iron supplementation, either alone or in combination with folic acid supplementation, may be provided to postpartum women for 6–12 weeks following childbirth for reducing the risk of anaemia in settings where gestational anaemia is of public health concern. </a:t>
            </a:r>
          </a:p>
          <a:p>
            <a:pPr>
              <a:lnSpc>
                <a:spcPct val="100000"/>
              </a:lnSpc>
              <a:spcAft>
                <a:spcPts val="0"/>
              </a:spcAft>
            </a:pPr>
            <a:r>
              <a:rPr lang="en-AU" sz="1800" b="1" i="0" dirty="0">
                <a:solidFill>
                  <a:srgbClr val="2BA8A7"/>
                </a:solidFill>
                <a:latin typeface="+mj-lt"/>
              </a:rPr>
              <a:t>Vitamin A supplementation</a:t>
            </a:r>
          </a:p>
          <a:p>
            <a:pPr>
              <a:lnSpc>
                <a:spcPct val="100000"/>
              </a:lnSpc>
              <a:spcAft>
                <a:spcPts val="0"/>
              </a:spcAft>
            </a:pPr>
            <a:r>
              <a:rPr lang="en-AU" sz="1800" dirty="0">
                <a:solidFill>
                  <a:schemeClr val="tx1">
                    <a:lumMod val="75000"/>
                    <a:lumOff val="25000"/>
                  </a:schemeClr>
                </a:solidFill>
              </a:rPr>
              <a:t>Vitamin A supplementation in postpartum women for the prevention of maternal and infant morbidity and mortality is not recommended. </a:t>
            </a:r>
          </a:p>
          <a:p>
            <a:pPr>
              <a:lnSpc>
                <a:spcPct val="100000"/>
              </a:lnSpc>
              <a:spcAft>
                <a:spcPts val="0"/>
              </a:spcAft>
            </a:pPr>
            <a:endParaRPr lang="en-AU" sz="1600" i="0" dirty="0">
              <a:solidFill>
                <a:schemeClr val="tx1">
                  <a:lumMod val="75000"/>
                  <a:lumOff val="25000"/>
                </a:schemeClr>
              </a:solidFill>
            </a:endParaRPr>
          </a:p>
          <a:p>
            <a:pPr>
              <a:lnSpc>
                <a:spcPct val="100000"/>
              </a:lnSpc>
              <a:spcAft>
                <a:spcPts val="0"/>
              </a:spcAft>
            </a:pPr>
            <a:endParaRPr lang="en-AU" sz="1600" b="1" i="0" dirty="0">
              <a:solidFill>
                <a:srgbClr val="F3786C"/>
              </a:solidFill>
            </a:endParaRPr>
          </a:p>
        </p:txBody>
      </p:sp>
      <p:sp>
        <p:nvSpPr>
          <p:cNvPr id="3" name="Slide Number Placeholder 2">
            <a:extLst>
              <a:ext uri="{FF2B5EF4-FFF2-40B4-BE49-F238E27FC236}">
                <a16:creationId xmlns:a16="http://schemas.microsoft.com/office/drawing/2014/main" id="{BBCEEB64-2AF5-E049-9779-87B861CE762D}"/>
              </a:ext>
            </a:extLst>
          </p:cNvPr>
          <p:cNvSpPr>
            <a:spLocks noGrp="1"/>
          </p:cNvSpPr>
          <p:nvPr>
            <p:ph type="sldNum" sz="quarter" idx="10"/>
          </p:nvPr>
        </p:nvSpPr>
        <p:spPr/>
        <p:txBody>
          <a:bodyPr/>
          <a:lstStyle/>
          <a:p>
            <a:fld id="{6809F770-0487-C844-B5CD-7CCE6C86BD15}" type="slidenum">
              <a:rPr lang="en-US" smtClean="0"/>
              <a:pPr/>
              <a:t>40</a:t>
            </a:fld>
            <a:endParaRPr lang="en-US" dirty="0"/>
          </a:p>
        </p:txBody>
      </p:sp>
      <p:grpSp>
        <p:nvGrpSpPr>
          <p:cNvPr id="19" name="Group 18">
            <a:extLst>
              <a:ext uri="{FF2B5EF4-FFF2-40B4-BE49-F238E27FC236}">
                <a16:creationId xmlns:a16="http://schemas.microsoft.com/office/drawing/2014/main" id="{0ACF594E-FBA7-2E44-8A62-66000BEB0A38}"/>
              </a:ext>
            </a:extLst>
          </p:cNvPr>
          <p:cNvGrpSpPr/>
          <p:nvPr/>
        </p:nvGrpSpPr>
        <p:grpSpPr>
          <a:xfrm>
            <a:off x="9786720" y="452331"/>
            <a:ext cx="2405280" cy="692727"/>
            <a:chOff x="9786720" y="665018"/>
            <a:chExt cx="2405280" cy="692727"/>
          </a:xfrm>
          <a:solidFill>
            <a:srgbClr val="2BA8A7"/>
          </a:solidFill>
        </p:grpSpPr>
        <p:sp>
          <p:nvSpPr>
            <p:cNvPr id="20" name="Rounded Rectangle 19">
              <a:extLst>
                <a:ext uri="{FF2B5EF4-FFF2-40B4-BE49-F238E27FC236}">
                  <a16:creationId xmlns:a16="http://schemas.microsoft.com/office/drawing/2014/main" id="{B57EEE5C-D842-C447-913B-35806DB261BE}"/>
                </a:ext>
              </a:extLst>
            </p:cNvPr>
            <p:cNvSpPr/>
            <p:nvPr/>
          </p:nvSpPr>
          <p:spPr>
            <a:xfrm>
              <a:off x="11448880" y="665018"/>
              <a:ext cx="743120" cy="692727"/>
            </a:xfrm>
            <a:prstGeom prst="roundRect">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100" b="1" dirty="0">
                <a:solidFill>
                  <a:schemeClr val="bg1"/>
                </a:solidFill>
                <a:latin typeface="+mj-lt"/>
              </a:endParaRPr>
            </a:p>
          </p:txBody>
        </p:sp>
        <p:sp>
          <p:nvSpPr>
            <p:cNvPr id="21" name="Rounded Rectangle 20">
              <a:extLst>
                <a:ext uri="{FF2B5EF4-FFF2-40B4-BE49-F238E27FC236}">
                  <a16:creationId xmlns:a16="http://schemas.microsoft.com/office/drawing/2014/main" id="{5DEE76AD-CAFC-C244-B6EA-7F1B9F9103DE}"/>
                </a:ext>
              </a:extLst>
            </p:cNvPr>
            <p:cNvSpPr/>
            <p:nvPr/>
          </p:nvSpPr>
          <p:spPr>
            <a:xfrm>
              <a:off x="9786720" y="665018"/>
              <a:ext cx="2307055" cy="69272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100" b="1" dirty="0">
                  <a:solidFill>
                    <a:schemeClr val="bg1"/>
                  </a:solidFill>
                  <a:latin typeface="+mj-lt"/>
                </a:rPr>
                <a:t>Integrated recommendations</a:t>
              </a:r>
            </a:p>
          </p:txBody>
        </p:sp>
      </p:grpSp>
    </p:spTree>
    <p:extLst>
      <p:ext uri="{BB962C8B-B14F-4D97-AF65-F5344CB8AC3E}">
        <p14:creationId xmlns:p14="http://schemas.microsoft.com/office/powerpoint/2010/main" val="17102370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24">
                                            <p:txEl>
                                              <p:pRg st="1" end="1"/>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1500"/>
                                  </p:stCondLst>
                                  <p:childTnLst>
                                    <p:set>
                                      <p:cBhvr>
                                        <p:cTn id="12" dur="1" fill="hold">
                                          <p:stCondLst>
                                            <p:cond delay="0"/>
                                          </p:stCondLst>
                                        </p:cTn>
                                        <p:tgtEl>
                                          <p:spTgt spid="24">
                                            <p:txEl>
                                              <p:pRg st="2" end="2"/>
                                            </p:txEl>
                                          </p:spTgt>
                                        </p:tgtEl>
                                        <p:attrNameLst>
                                          <p:attrName>style.visibility</p:attrName>
                                        </p:attrNameLst>
                                      </p:cBhvr>
                                      <p:to>
                                        <p:strVal val="visible"/>
                                      </p:to>
                                    </p:set>
                                  </p:childTnLst>
                                </p:cTn>
                              </p:par>
                              <p:par>
                                <p:cTn id="13" presetID="1" presetClass="entr" presetSubtype="0" fill="hold" nodeType="withEffect">
                                  <p:stCondLst>
                                    <p:cond delay="1500"/>
                                  </p:stCondLst>
                                  <p:childTnLst>
                                    <p:set>
                                      <p:cBhvr>
                                        <p:cTn id="14" dur="1" fill="hold">
                                          <p:stCondLst>
                                            <p:cond delay="0"/>
                                          </p:stCondLst>
                                        </p:cTn>
                                        <p:tgtEl>
                                          <p:spTgt spid="2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206" y="489791"/>
            <a:ext cx="9340514" cy="524998"/>
          </a:xfrm>
        </p:spPr>
        <p:txBody>
          <a:bodyPr/>
          <a:lstStyle/>
          <a:p>
            <a:r>
              <a:rPr lang="en-AU" b="1" dirty="0">
                <a:solidFill>
                  <a:srgbClr val="2BA8A7"/>
                </a:solidFill>
              </a:rPr>
              <a:t>A.5	</a:t>
            </a:r>
            <a:r>
              <a:rPr lang="en-US" b="1" cap="none" dirty="0">
                <a:solidFill>
                  <a:srgbClr val="2BA8A7"/>
                </a:solidFill>
              </a:rPr>
              <a:t>Nutritional interventions &amp; physical activity</a:t>
            </a:r>
            <a:br>
              <a:rPr lang="en-AU" b="1" dirty="0">
                <a:solidFill>
                  <a:srgbClr val="2BA8A7"/>
                </a:solidFill>
              </a:rPr>
            </a:br>
            <a:endParaRPr lang="en-AU" b="1" dirty="0">
              <a:solidFill>
                <a:srgbClr val="2BA8A7"/>
              </a:solidFill>
            </a:endParaRPr>
          </a:p>
        </p:txBody>
      </p:sp>
      <p:sp>
        <p:nvSpPr>
          <p:cNvPr id="43" name="Text Placeholder 2">
            <a:extLst>
              <a:ext uri="{FF2B5EF4-FFF2-40B4-BE49-F238E27FC236}">
                <a16:creationId xmlns:a16="http://schemas.microsoft.com/office/drawing/2014/main" id="{999E9BAF-1966-4344-B470-AE177E139095}"/>
              </a:ext>
            </a:extLst>
          </p:cNvPr>
          <p:cNvSpPr>
            <a:spLocks noGrp="1"/>
          </p:cNvSpPr>
          <p:nvPr>
            <p:ph type="body" idx="11"/>
          </p:nvPr>
        </p:nvSpPr>
        <p:spPr>
          <a:xfrm>
            <a:off x="611186" y="1145659"/>
            <a:ext cx="10969627" cy="536519"/>
          </a:xfrm>
        </p:spPr>
        <p:txBody>
          <a:bodyPr/>
          <a:lstStyle/>
          <a:p>
            <a:r>
              <a:rPr lang="en-GB" sz="2000" b="1" i="0" dirty="0">
                <a:solidFill>
                  <a:srgbClr val="2BA8A7"/>
                </a:solidFill>
                <a:latin typeface="+mj-lt"/>
              </a:rPr>
              <a:t>22 &amp; 23. </a:t>
            </a:r>
            <a:r>
              <a:rPr lang="en-AU" sz="2000" b="1" i="0" dirty="0">
                <a:solidFill>
                  <a:srgbClr val="2BA8A7"/>
                </a:solidFill>
                <a:latin typeface="+mj-lt"/>
              </a:rPr>
              <a:t>Physical activity and sedentary behaviour </a:t>
            </a:r>
          </a:p>
        </p:txBody>
      </p:sp>
      <p:grpSp>
        <p:nvGrpSpPr>
          <p:cNvPr id="13" name="Group 12">
            <a:extLst>
              <a:ext uri="{FF2B5EF4-FFF2-40B4-BE49-F238E27FC236}">
                <a16:creationId xmlns:a16="http://schemas.microsoft.com/office/drawing/2014/main" id="{2E9F7E67-C315-3E47-AA00-2A7BA72F4416}"/>
              </a:ext>
            </a:extLst>
          </p:cNvPr>
          <p:cNvGrpSpPr/>
          <p:nvPr/>
        </p:nvGrpSpPr>
        <p:grpSpPr>
          <a:xfrm>
            <a:off x="8046764" y="5449175"/>
            <a:ext cx="2034479" cy="272253"/>
            <a:chOff x="685800" y="6165890"/>
            <a:chExt cx="1229008" cy="119062"/>
          </a:xfrm>
          <a:solidFill>
            <a:srgbClr val="2BA8A7"/>
          </a:solidFill>
        </p:grpSpPr>
        <p:sp>
          <p:nvSpPr>
            <p:cNvPr id="17" name="Rectangle 9">
              <a:extLst>
                <a:ext uri="{FF2B5EF4-FFF2-40B4-BE49-F238E27FC236}">
                  <a16:creationId xmlns:a16="http://schemas.microsoft.com/office/drawing/2014/main" id="{5C1909AC-BFD9-B74A-9014-ECD719815F53}"/>
                </a:ext>
              </a:extLst>
            </p:cNvPr>
            <p:cNvSpPr>
              <a:spLocks noChangeArrowheads="1"/>
            </p:cNvSpPr>
            <p:nvPr/>
          </p:nvSpPr>
          <p:spPr bwMode="auto">
            <a:xfrm>
              <a:off x="685800" y="6218276"/>
              <a:ext cx="1229008" cy="66675"/>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8">
              <a:extLst>
                <a:ext uri="{FF2B5EF4-FFF2-40B4-BE49-F238E27FC236}">
                  <a16:creationId xmlns:a16="http://schemas.microsoft.com/office/drawing/2014/main" id="{82CB3482-0916-2A49-99F4-176B43AC5FC4}"/>
                </a:ext>
              </a:extLst>
            </p:cNvPr>
            <p:cNvSpPr>
              <a:spLocks/>
            </p:cNvSpPr>
            <p:nvPr userDrawn="1"/>
          </p:nvSpPr>
          <p:spPr bwMode="auto">
            <a:xfrm>
              <a:off x="685800" y="6165890"/>
              <a:ext cx="223907" cy="119062"/>
            </a:xfrm>
            <a:custGeom>
              <a:avLst/>
              <a:gdLst>
                <a:gd name="T0" fmla="*/ 0 w 126"/>
                <a:gd name="T1" fmla="*/ 67 h 67"/>
                <a:gd name="T2" fmla="*/ 63 w 126"/>
                <a:gd name="T3" fmla="*/ 0 h 67"/>
                <a:gd name="T4" fmla="*/ 126 w 126"/>
                <a:gd name="T5" fmla="*/ 67 h 67"/>
              </a:gdLst>
              <a:ahLst/>
              <a:cxnLst>
                <a:cxn ang="0">
                  <a:pos x="T0" y="T1"/>
                </a:cxn>
                <a:cxn ang="0">
                  <a:pos x="T2" y="T3"/>
                </a:cxn>
                <a:cxn ang="0">
                  <a:pos x="T4" y="T5"/>
                </a:cxn>
              </a:cxnLst>
              <a:rect l="0" t="0" r="r" b="b"/>
              <a:pathLst>
                <a:path w="126" h="67">
                  <a:moveTo>
                    <a:pt x="0" y="67"/>
                  </a:moveTo>
                  <a:lnTo>
                    <a:pt x="63" y="0"/>
                  </a:lnTo>
                  <a:lnTo>
                    <a:pt x="126" y="67"/>
                  </a:lnTo>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sp>
        <p:nvSpPr>
          <p:cNvPr id="22" name="TextBox 21">
            <a:extLst>
              <a:ext uri="{FF2B5EF4-FFF2-40B4-BE49-F238E27FC236}">
                <a16:creationId xmlns:a16="http://schemas.microsoft.com/office/drawing/2014/main" id="{4F96FB96-BC36-BC4C-ADE1-6F765251CC31}"/>
              </a:ext>
            </a:extLst>
          </p:cNvPr>
          <p:cNvSpPr txBox="1"/>
          <p:nvPr/>
        </p:nvSpPr>
        <p:spPr>
          <a:xfrm>
            <a:off x="8032572" y="5809075"/>
            <a:ext cx="3688839" cy="215444"/>
          </a:xfrm>
          <a:prstGeom prst="rect">
            <a:avLst/>
          </a:prstGeom>
          <a:noFill/>
        </p:spPr>
        <p:txBody>
          <a:bodyPr wrap="square" lIns="0" tIns="0" rIns="0" bIns="0" rtlCol="0">
            <a:spAutoFit/>
          </a:bodyPr>
          <a:lstStyle/>
          <a:p>
            <a:r>
              <a:rPr lang="en-US" sz="1400" b="1" dirty="0">
                <a:solidFill>
                  <a:srgbClr val="2BA8A7"/>
                </a:solidFill>
                <a:latin typeface="+mj-lt"/>
              </a:rPr>
              <a:t>Nutritional interventions &amp; physical activity</a:t>
            </a:r>
            <a:endParaRPr lang="en-US" sz="1400" dirty="0">
              <a:solidFill>
                <a:srgbClr val="2BA8A7"/>
              </a:solidFill>
              <a:latin typeface="+mj-lt"/>
            </a:endParaRPr>
          </a:p>
        </p:txBody>
      </p:sp>
      <p:sp>
        <p:nvSpPr>
          <p:cNvPr id="33" name="Rectangle 9">
            <a:extLst>
              <a:ext uri="{FF2B5EF4-FFF2-40B4-BE49-F238E27FC236}">
                <a16:creationId xmlns:a16="http://schemas.microsoft.com/office/drawing/2014/main" id="{72477E8E-920A-DA43-B386-A6CC4B024A96}"/>
              </a:ext>
            </a:extLst>
          </p:cNvPr>
          <p:cNvSpPr>
            <a:spLocks noChangeArrowheads="1"/>
          </p:cNvSpPr>
          <p:nvPr/>
        </p:nvSpPr>
        <p:spPr bwMode="auto">
          <a:xfrm>
            <a:off x="2174079"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Rectangle 9">
            <a:extLst>
              <a:ext uri="{FF2B5EF4-FFF2-40B4-BE49-F238E27FC236}">
                <a16:creationId xmlns:a16="http://schemas.microsoft.com/office/drawing/2014/main" id="{E2090235-223B-1341-9E2A-CB47F69A1FFC}"/>
              </a:ext>
            </a:extLst>
          </p:cNvPr>
          <p:cNvSpPr>
            <a:spLocks noChangeArrowheads="1"/>
          </p:cNvSpPr>
          <p:nvPr/>
        </p:nvSpPr>
        <p:spPr bwMode="auto">
          <a:xfrm>
            <a:off x="234591"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Rectangle 9">
            <a:extLst>
              <a:ext uri="{FF2B5EF4-FFF2-40B4-BE49-F238E27FC236}">
                <a16:creationId xmlns:a16="http://schemas.microsoft.com/office/drawing/2014/main" id="{17559167-0161-C746-95EE-06293D144DFE}"/>
              </a:ext>
            </a:extLst>
          </p:cNvPr>
          <p:cNvSpPr>
            <a:spLocks noChangeArrowheads="1"/>
          </p:cNvSpPr>
          <p:nvPr/>
        </p:nvSpPr>
        <p:spPr bwMode="auto">
          <a:xfrm>
            <a:off x="4132504"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Rectangle 9">
            <a:extLst>
              <a:ext uri="{FF2B5EF4-FFF2-40B4-BE49-F238E27FC236}">
                <a16:creationId xmlns:a16="http://schemas.microsoft.com/office/drawing/2014/main" id="{1456D6AB-290D-8841-9397-87A32D4D21E0}"/>
              </a:ext>
            </a:extLst>
          </p:cNvPr>
          <p:cNvSpPr>
            <a:spLocks noChangeArrowheads="1"/>
          </p:cNvSpPr>
          <p:nvPr/>
        </p:nvSpPr>
        <p:spPr bwMode="auto">
          <a:xfrm>
            <a:off x="6076738"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Rectangle 9">
            <a:extLst>
              <a:ext uri="{FF2B5EF4-FFF2-40B4-BE49-F238E27FC236}">
                <a16:creationId xmlns:a16="http://schemas.microsoft.com/office/drawing/2014/main" id="{31310D54-6C23-F34B-8C7D-2946E167453C}"/>
              </a:ext>
            </a:extLst>
          </p:cNvPr>
          <p:cNvSpPr>
            <a:spLocks noChangeArrowheads="1"/>
          </p:cNvSpPr>
          <p:nvPr/>
        </p:nvSpPr>
        <p:spPr bwMode="auto">
          <a:xfrm>
            <a:off x="10263580"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Content Placeholder 2">
            <a:extLst>
              <a:ext uri="{FF2B5EF4-FFF2-40B4-BE49-F238E27FC236}">
                <a16:creationId xmlns:a16="http://schemas.microsoft.com/office/drawing/2014/main" id="{D3E3836B-02FE-8148-8E74-A1EE3EAB8E3B}"/>
              </a:ext>
            </a:extLst>
          </p:cNvPr>
          <p:cNvSpPr txBox="1">
            <a:spLocks/>
          </p:cNvSpPr>
          <p:nvPr/>
        </p:nvSpPr>
        <p:spPr>
          <a:xfrm>
            <a:off x="610311" y="1813048"/>
            <a:ext cx="11111100" cy="3747720"/>
          </a:xfrm>
          <a:prstGeom prst="rect">
            <a:avLst/>
          </a:prstGeom>
        </p:spPr>
        <p:txBody>
          <a:bodyPr vert="horz" lIns="0" tIns="0" rIns="0" bIns="0" numCol="2" spcCol="720000" rtlCol="0">
            <a:noAutofit/>
          </a:bodyPr>
          <a:lstStyle>
            <a:lvl1pPr marL="0" indent="0" algn="l" defTabSz="914400" rtl="0" eaLnBrk="1" latinLnBrk="0" hangingPunct="1">
              <a:lnSpc>
                <a:spcPct val="120000"/>
              </a:lnSpc>
              <a:spcBef>
                <a:spcPts val="600"/>
              </a:spcBef>
              <a:spcAft>
                <a:spcPts val="1200"/>
              </a:spcAft>
              <a:buFont typeface="Calibri" panose="020F0502020204030204" pitchFamily="34" charset="0"/>
              <a:buChar char="​"/>
              <a:defRPr sz="1500" i="1" kern="1200">
                <a:solidFill>
                  <a:schemeClr val="accent3"/>
                </a:solidFill>
                <a:latin typeface="+mn-lt"/>
                <a:ea typeface="+mn-ea"/>
                <a:cs typeface="+mn-cs"/>
              </a:defRPr>
            </a:lvl1pPr>
            <a:lvl2pPr marL="0" indent="0" algn="l" defTabSz="914400" rtl="0" eaLnBrk="1" latinLnBrk="0" hangingPunct="1">
              <a:lnSpc>
                <a:spcPct val="100000"/>
              </a:lnSpc>
              <a:spcBef>
                <a:spcPts val="0"/>
              </a:spcBef>
              <a:spcAft>
                <a:spcPts val="600"/>
              </a:spcAft>
              <a:buFont typeface="Calibri" panose="020F0502020204030204" pitchFamily="34" charset="0"/>
              <a:buChar char="​"/>
              <a:defRPr sz="1500" i="1" kern="1200">
                <a:solidFill>
                  <a:schemeClr val="tx2"/>
                </a:solidFill>
                <a:latin typeface="+mn-lt"/>
                <a:ea typeface="+mn-ea"/>
                <a:cs typeface="+mn-cs"/>
              </a:defRPr>
            </a:lvl2pPr>
            <a:lvl3pPr marL="0" indent="0" algn="l" defTabSz="914400" rtl="0" eaLnBrk="1" latinLnBrk="0" hangingPunct="1">
              <a:lnSpc>
                <a:spcPct val="120000"/>
              </a:lnSpc>
              <a:spcBef>
                <a:spcPts val="600"/>
              </a:spcBef>
              <a:spcAft>
                <a:spcPts val="600"/>
              </a:spcAft>
              <a:buFont typeface="Calibri" panose="020F0502020204030204" pitchFamily="34" charset="0"/>
              <a:buChar char="​"/>
              <a:defRPr sz="1100" kern="1200">
                <a:solidFill>
                  <a:schemeClr val="tx2"/>
                </a:solidFill>
                <a:latin typeface="+mj-lt"/>
                <a:ea typeface="+mn-ea"/>
                <a:cs typeface="+mn-cs"/>
              </a:defRPr>
            </a:lvl3pPr>
            <a:lvl4pPr marL="0" indent="0" algn="l" defTabSz="914400" rtl="0" eaLnBrk="1" latinLnBrk="0" hangingPunct="1">
              <a:lnSpc>
                <a:spcPct val="110000"/>
              </a:lnSpc>
              <a:spcBef>
                <a:spcPts val="0"/>
              </a:spcBef>
              <a:buFont typeface="Calibri" panose="020F0502020204030204" pitchFamily="34" charset="0"/>
              <a:buChar char="​"/>
              <a:defRPr sz="1100" i="1" kern="1200">
                <a:solidFill>
                  <a:schemeClr val="accent2"/>
                </a:solidFill>
                <a:latin typeface="+mn-lt"/>
                <a:ea typeface="+mn-ea"/>
                <a:cs typeface="+mn-cs"/>
              </a:defRPr>
            </a:lvl4pPr>
            <a:lvl5pPr marL="0" indent="0" algn="l" defTabSz="914400" rtl="0" eaLnBrk="1" latinLnBrk="0" hangingPunct="1">
              <a:lnSpc>
                <a:spcPct val="150000"/>
              </a:lnSpc>
              <a:spcBef>
                <a:spcPts val="0"/>
              </a:spcBef>
              <a:buFont typeface="Calibri" panose="020F0502020204030204" pitchFamily="34" charset="0"/>
              <a:buChar char="​"/>
              <a:defRPr sz="700" kern="1200">
                <a:solidFill>
                  <a:schemeClr val="tx2"/>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Aft>
                <a:spcPts val="0"/>
              </a:spcAft>
            </a:pPr>
            <a:r>
              <a:rPr lang="en-AU" sz="1800" dirty="0">
                <a:solidFill>
                  <a:schemeClr val="tx1">
                    <a:lumMod val="75000"/>
                    <a:lumOff val="25000"/>
                  </a:schemeClr>
                </a:solidFill>
              </a:rPr>
              <a:t>All postpartum women without contraindication should:</a:t>
            </a:r>
          </a:p>
          <a:p>
            <a:pPr marL="285750" lvl="0" indent="-285750">
              <a:lnSpc>
                <a:spcPts val="2120"/>
              </a:lnSpc>
              <a:spcBef>
                <a:spcPts val="0"/>
              </a:spcBef>
              <a:spcAft>
                <a:spcPts val="600"/>
              </a:spcAft>
              <a:buClr>
                <a:prstClr val="black">
                  <a:lumMod val="75000"/>
                  <a:lumOff val="25000"/>
                </a:prstClr>
              </a:buClr>
              <a:buFont typeface="Georgia Italic" panose="02040502050405020303" pitchFamily="18" charset="0"/>
              <a:buChar char="+"/>
            </a:pPr>
            <a:r>
              <a:rPr lang="en-AU" sz="1600" dirty="0">
                <a:solidFill>
                  <a:srgbClr val="2BA8A7"/>
                </a:solidFill>
              </a:rPr>
              <a:t>undertake regular physical activity </a:t>
            </a:r>
            <a:r>
              <a:rPr lang="en-AU" sz="1600" dirty="0">
                <a:solidFill>
                  <a:schemeClr val="tx1">
                    <a:lumMod val="75000"/>
                    <a:lumOff val="25000"/>
                  </a:schemeClr>
                </a:solidFill>
                <a:cs typeface="Arial" panose="020B0604020202020204" pitchFamily="34" charset="0"/>
              </a:rPr>
              <a:t>throughout the postpartum period;</a:t>
            </a:r>
          </a:p>
          <a:p>
            <a:pPr marL="285750" indent="-285750">
              <a:lnSpc>
                <a:spcPts val="2120"/>
              </a:lnSpc>
              <a:spcBef>
                <a:spcPts val="0"/>
              </a:spcBef>
              <a:spcAft>
                <a:spcPts val="600"/>
              </a:spcAft>
              <a:buClr>
                <a:prstClr val="black">
                  <a:lumMod val="75000"/>
                  <a:lumOff val="25000"/>
                </a:prstClr>
              </a:buClr>
              <a:buFont typeface="Georgia Italic" panose="02040502050405020303" pitchFamily="18" charset="0"/>
              <a:buChar char="+"/>
            </a:pPr>
            <a:r>
              <a:rPr lang="en-AU" sz="1600" dirty="0">
                <a:solidFill>
                  <a:schemeClr val="tx1">
                    <a:lumMod val="75000"/>
                    <a:lumOff val="25000"/>
                  </a:schemeClr>
                </a:solidFill>
              </a:rPr>
              <a:t>do at least 150 minutes of physical activity throughout the week for substantial health benefits; and</a:t>
            </a:r>
          </a:p>
          <a:p>
            <a:pPr marL="285750" indent="-285750">
              <a:lnSpc>
                <a:spcPts val="2120"/>
              </a:lnSpc>
              <a:spcBef>
                <a:spcPts val="0"/>
              </a:spcBef>
              <a:spcAft>
                <a:spcPts val="600"/>
              </a:spcAft>
              <a:buClr>
                <a:prstClr val="black">
                  <a:lumMod val="75000"/>
                  <a:lumOff val="25000"/>
                </a:prstClr>
              </a:buClr>
              <a:buFont typeface="Georgia Italic" panose="02040502050405020303" pitchFamily="18" charset="0"/>
              <a:buChar char="+"/>
            </a:pPr>
            <a:r>
              <a:rPr lang="en-AU" sz="1600" dirty="0">
                <a:solidFill>
                  <a:schemeClr val="tx1">
                    <a:lumMod val="75000"/>
                    <a:lumOff val="25000"/>
                  </a:schemeClr>
                </a:solidFill>
              </a:rPr>
              <a:t>incorporate a variety of physical and muscle-strengthening activities; adding gentle stretching may also be beneficial. </a:t>
            </a:r>
          </a:p>
          <a:p>
            <a:pPr>
              <a:lnSpc>
                <a:spcPts val="2120"/>
              </a:lnSpc>
              <a:spcBef>
                <a:spcPts val="0"/>
              </a:spcBef>
              <a:buClr>
                <a:prstClr val="black">
                  <a:lumMod val="75000"/>
                  <a:lumOff val="25000"/>
                </a:prstClr>
              </a:buClr>
              <a:buNone/>
            </a:pPr>
            <a:endParaRPr lang="en-AU" sz="5400" dirty="0">
              <a:solidFill>
                <a:schemeClr val="tx1">
                  <a:lumMod val="75000"/>
                  <a:lumOff val="25000"/>
                </a:schemeClr>
              </a:solidFill>
            </a:endParaRPr>
          </a:p>
          <a:p>
            <a:pPr>
              <a:lnSpc>
                <a:spcPts val="2120"/>
              </a:lnSpc>
              <a:spcBef>
                <a:spcPts val="0"/>
              </a:spcBef>
              <a:buClr>
                <a:prstClr val="black">
                  <a:lumMod val="75000"/>
                  <a:lumOff val="25000"/>
                </a:prstClr>
              </a:buClr>
              <a:buNone/>
            </a:pPr>
            <a:endParaRPr lang="en-AU" sz="1800" dirty="0">
              <a:solidFill>
                <a:schemeClr val="tx1">
                  <a:lumMod val="75000"/>
                  <a:lumOff val="25000"/>
                </a:schemeClr>
              </a:solidFill>
            </a:endParaRPr>
          </a:p>
          <a:p>
            <a:pPr>
              <a:lnSpc>
                <a:spcPts val="2120"/>
              </a:lnSpc>
              <a:spcBef>
                <a:spcPts val="0"/>
              </a:spcBef>
              <a:buClr>
                <a:prstClr val="black">
                  <a:lumMod val="75000"/>
                  <a:lumOff val="25000"/>
                </a:prstClr>
              </a:buClr>
              <a:buNone/>
            </a:pPr>
            <a:r>
              <a:rPr lang="en-AU" sz="1800" dirty="0">
                <a:solidFill>
                  <a:schemeClr val="tx1">
                    <a:lumMod val="75000"/>
                    <a:lumOff val="25000"/>
                  </a:schemeClr>
                </a:solidFill>
              </a:rPr>
              <a:t>Postpartum women should </a:t>
            </a:r>
            <a:r>
              <a:rPr lang="en-AU" sz="1800" dirty="0">
                <a:solidFill>
                  <a:srgbClr val="2BA8A7"/>
                </a:solidFill>
              </a:rPr>
              <a:t>limit the amount of time spent being sedentary</a:t>
            </a:r>
            <a:r>
              <a:rPr lang="en-AU" sz="1800" dirty="0">
                <a:solidFill>
                  <a:schemeClr val="tx1">
                    <a:lumMod val="75000"/>
                    <a:lumOff val="25000"/>
                  </a:schemeClr>
                </a:solidFill>
              </a:rPr>
              <a:t>. Replacing sedentary time with physical activity of any intensity (including light intensity) provides health benefits. </a:t>
            </a:r>
          </a:p>
        </p:txBody>
      </p:sp>
      <p:sp>
        <p:nvSpPr>
          <p:cNvPr id="3" name="Slide Number Placeholder 2">
            <a:extLst>
              <a:ext uri="{FF2B5EF4-FFF2-40B4-BE49-F238E27FC236}">
                <a16:creationId xmlns:a16="http://schemas.microsoft.com/office/drawing/2014/main" id="{F099D4FB-1FEE-B047-BFF1-4CDD7949D5F8}"/>
              </a:ext>
            </a:extLst>
          </p:cNvPr>
          <p:cNvSpPr>
            <a:spLocks noGrp="1"/>
          </p:cNvSpPr>
          <p:nvPr>
            <p:ph type="sldNum" sz="quarter" idx="10"/>
          </p:nvPr>
        </p:nvSpPr>
        <p:spPr/>
        <p:txBody>
          <a:bodyPr/>
          <a:lstStyle/>
          <a:p>
            <a:fld id="{6809F770-0487-C844-B5CD-7CCE6C86BD15}" type="slidenum">
              <a:rPr lang="en-US" smtClean="0"/>
              <a:pPr/>
              <a:t>41</a:t>
            </a:fld>
            <a:endParaRPr lang="en-US" dirty="0"/>
          </a:p>
        </p:txBody>
      </p:sp>
      <p:grpSp>
        <p:nvGrpSpPr>
          <p:cNvPr id="19" name="Group 18">
            <a:extLst>
              <a:ext uri="{FF2B5EF4-FFF2-40B4-BE49-F238E27FC236}">
                <a16:creationId xmlns:a16="http://schemas.microsoft.com/office/drawing/2014/main" id="{011E3EBD-6A18-3A4D-9E50-06E33C78B325}"/>
              </a:ext>
            </a:extLst>
          </p:cNvPr>
          <p:cNvGrpSpPr/>
          <p:nvPr/>
        </p:nvGrpSpPr>
        <p:grpSpPr>
          <a:xfrm>
            <a:off x="9786720" y="452331"/>
            <a:ext cx="2405280" cy="692727"/>
            <a:chOff x="9786720" y="665018"/>
            <a:chExt cx="2405280" cy="692727"/>
          </a:xfrm>
          <a:solidFill>
            <a:srgbClr val="2BA8A7"/>
          </a:solidFill>
        </p:grpSpPr>
        <p:sp>
          <p:nvSpPr>
            <p:cNvPr id="20" name="Rounded Rectangle 19">
              <a:extLst>
                <a:ext uri="{FF2B5EF4-FFF2-40B4-BE49-F238E27FC236}">
                  <a16:creationId xmlns:a16="http://schemas.microsoft.com/office/drawing/2014/main" id="{517EFCA3-A723-DC4A-A93C-3172751710C9}"/>
                </a:ext>
              </a:extLst>
            </p:cNvPr>
            <p:cNvSpPr/>
            <p:nvPr/>
          </p:nvSpPr>
          <p:spPr>
            <a:xfrm>
              <a:off x="11448880" y="665018"/>
              <a:ext cx="743120" cy="692727"/>
            </a:xfrm>
            <a:prstGeom prst="roundRect">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100" b="1" dirty="0">
                <a:solidFill>
                  <a:schemeClr val="bg1"/>
                </a:solidFill>
                <a:latin typeface="+mj-lt"/>
              </a:endParaRPr>
            </a:p>
          </p:txBody>
        </p:sp>
        <p:sp>
          <p:nvSpPr>
            <p:cNvPr id="21" name="Rounded Rectangle 20">
              <a:extLst>
                <a:ext uri="{FF2B5EF4-FFF2-40B4-BE49-F238E27FC236}">
                  <a16:creationId xmlns:a16="http://schemas.microsoft.com/office/drawing/2014/main" id="{14C92F09-17A5-AF45-9BFE-B8E26B8370F5}"/>
                </a:ext>
              </a:extLst>
            </p:cNvPr>
            <p:cNvSpPr/>
            <p:nvPr/>
          </p:nvSpPr>
          <p:spPr>
            <a:xfrm>
              <a:off x="9786720" y="665018"/>
              <a:ext cx="2307055" cy="69272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100" b="1" dirty="0">
                  <a:solidFill>
                    <a:schemeClr val="bg1"/>
                  </a:solidFill>
                  <a:latin typeface="+mj-lt"/>
                </a:rPr>
                <a:t>Integrated recommendations</a:t>
              </a:r>
            </a:p>
          </p:txBody>
        </p:sp>
      </p:grpSp>
    </p:spTree>
    <p:extLst>
      <p:ext uri="{BB962C8B-B14F-4D97-AF65-F5344CB8AC3E}">
        <p14:creationId xmlns:p14="http://schemas.microsoft.com/office/powerpoint/2010/main" val="18806336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nodeType="afterEffect">
                                  <p:stCondLst>
                                    <p:cond delay="0"/>
                                  </p:stCondLst>
                                  <p:childTnLst>
                                    <p:set>
                                      <p:cBhvr>
                                        <p:cTn id="9" dur="1" fill="hold">
                                          <p:stCondLst>
                                            <p:cond delay="0"/>
                                          </p:stCondLst>
                                        </p:cTn>
                                        <p:tgtEl>
                                          <p:spTgt spid="26">
                                            <p:txEl>
                                              <p:pRg st="1" end="1"/>
                                            </p:txEl>
                                          </p:spTgt>
                                        </p:tgtEl>
                                        <p:attrNameLst>
                                          <p:attrName>style.visibility</p:attrName>
                                        </p:attrNameLst>
                                      </p:cBhvr>
                                      <p:to>
                                        <p:strVal val="visible"/>
                                      </p:to>
                                    </p:set>
                                    <p:animEffect transition="in" filter="wipe(left)">
                                      <p:cBhvr>
                                        <p:cTn id="10" dur="2000"/>
                                        <p:tgtEl>
                                          <p:spTgt spid="26">
                                            <p:txEl>
                                              <p:pRg st="1" end="1"/>
                                            </p:txEl>
                                          </p:spTgt>
                                        </p:tgtEl>
                                      </p:cBhvr>
                                    </p:animEffect>
                                  </p:childTnLst>
                                </p:cTn>
                              </p:par>
                            </p:childTnLst>
                          </p:cTn>
                        </p:par>
                        <p:par>
                          <p:cTn id="11" fill="hold">
                            <p:stCondLst>
                              <p:cond delay="2000"/>
                            </p:stCondLst>
                            <p:childTnLst>
                              <p:par>
                                <p:cTn id="12" presetID="22" presetClass="entr" presetSubtype="8" fill="hold" nodeType="afterEffect">
                                  <p:stCondLst>
                                    <p:cond delay="0"/>
                                  </p:stCondLst>
                                  <p:childTnLst>
                                    <p:set>
                                      <p:cBhvr>
                                        <p:cTn id="13" dur="1" fill="hold">
                                          <p:stCondLst>
                                            <p:cond delay="0"/>
                                          </p:stCondLst>
                                        </p:cTn>
                                        <p:tgtEl>
                                          <p:spTgt spid="26">
                                            <p:txEl>
                                              <p:pRg st="2" end="2"/>
                                            </p:txEl>
                                          </p:spTgt>
                                        </p:tgtEl>
                                        <p:attrNameLst>
                                          <p:attrName>style.visibility</p:attrName>
                                        </p:attrNameLst>
                                      </p:cBhvr>
                                      <p:to>
                                        <p:strVal val="visible"/>
                                      </p:to>
                                    </p:set>
                                    <p:animEffect transition="in" filter="wipe(left)">
                                      <p:cBhvr>
                                        <p:cTn id="14" dur="2000"/>
                                        <p:tgtEl>
                                          <p:spTgt spid="26">
                                            <p:txEl>
                                              <p:pRg st="2" end="2"/>
                                            </p:txEl>
                                          </p:spTgt>
                                        </p:tgtEl>
                                      </p:cBhvr>
                                    </p:animEffect>
                                  </p:childTnLst>
                                </p:cTn>
                              </p:par>
                            </p:childTnLst>
                          </p:cTn>
                        </p:par>
                        <p:par>
                          <p:cTn id="15" fill="hold">
                            <p:stCondLst>
                              <p:cond delay="4000"/>
                            </p:stCondLst>
                            <p:childTnLst>
                              <p:par>
                                <p:cTn id="16" presetID="22" presetClass="entr" presetSubtype="8" fill="hold" nodeType="afterEffect">
                                  <p:stCondLst>
                                    <p:cond delay="0"/>
                                  </p:stCondLst>
                                  <p:childTnLst>
                                    <p:set>
                                      <p:cBhvr>
                                        <p:cTn id="17" dur="1" fill="hold">
                                          <p:stCondLst>
                                            <p:cond delay="0"/>
                                          </p:stCondLst>
                                        </p:cTn>
                                        <p:tgtEl>
                                          <p:spTgt spid="26">
                                            <p:txEl>
                                              <p:pRg st="3" end="3"/>
                                            </p:txEl>
                                          </p:spTgt>
                                        </p:tgtEl>
                                        <p:attrNameLst>
                                          <p:attrName>style.visibility</p:attrName>
                                        </p:attrNameLst>
                                      </p:cBhvr>
                                      <p:to>
                                        <p:strVal val="visible"/>
                                      </p:to>
                                    </p:set>
                                    <p:animEffect transition="in" filter="wipe(left)">
                                      <p:cBhvr>
                                        <p:cTn id="18" dur="2000"/>
                                        <p:tgtEl>
                                          <p:spTgt spid="26">
                                            <p:txEl>
                                              <p:pRg st="3" end="3"/>
                                            </p:txEl>
                                          </p:spTgt>
                                        </p:tgtEl>
                                      </p:cBhvr>
                                    </p:animEffect>
                                  </p:childTnLst>
                                </p:cTn>
                              </p:par>
                            </p:childTnLst>
                          </p:cTn>
                        </p:par>
                        <p:par>
                          <p:cTn id="19" fill="hold">
                            <p:stCondLst>
                              <p:cond delay="6000"/>
                            </p:stCondLst>
                            <p:childTnLst>
                              <p:par>
                                <p:cTn id="20" presetID="1" presetClass="entr" presetSubtype="0" fill="hold" nodeType="afterEffect">
                                  <p:stCondLst>
                                    <p:cond delay="0"/>
                                  </p:stCondLst>
                                  <p:childTnLst>
                                    <p:set>
                                      <p:cBhvr>
                                        <p:cTn id="21" dur="1" fill="hold">
                                          <p:stCondLst>
                                            <p:cond delay="0"/>
                                          </p:stCondLst>
                                        </p:cTn>
                                        <p:tgtEl>
                                          <p:spTgt spid="2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B98BD0C1-2480-F646-8F5A-06A7A57293D6}"/>
              </a:ext>
            </a:extLst>
          </p:cNvPr>
          <p:cNvPicPr>
            <a:picLocks noChangeAspect="1"/>
          </p:cNvPicPr>
          <p:nvPr/>
        </p:nvPicPr>
        <p:blipFill>
          <a:blip r:embed="rId2" cstate="screen">
            <a:alphaModFix amt="19000"/>
            <a:extLst>
              <a:ext uri="{28A0092B-C50C-407E-A947-70E740481C1C}">
                <a14:useLocalDpi xmlns:a14="http://schemas.microsoft.com/office/drawing/2010/main"/>
              </a:ext>
            </a:extLst>
          </a:blip>
          <a:srcRect/>
          <a:stretch/>
        </p:blipFill>
        <p:spPr>
          <a:xfrm>
            <a:off x="8058486" y="-60517"/>
            <a:ext cx="4186800" cy="3149363"/>
          </a:xfrm>
          <a:prstGeom prst="rect">
            <a:avLst/>
          </a:prstGeom>
        </p:spPr>
      </p:pic>
      <p:sp>
        <p:nvSpPr>
          <p:cNvPr id="25" name="Rectangle 24">
            <a:extLst>
              <a:ext uri="{FF2B5EF4-FFF2-40B4-BE49-F238E27FC236}">
                <a16:creationId xmlns:a16="http://schemas.microsoft.com/office/drawing/2014/main" id="{612F4E72-2118-DF45-BCC7-29A63BE3C1E4}"/>
              </a:ext>
            </a:extLst>
          </p:cNvPr>
          <p:cNvSpPr/>
          <p:nvPr/>
        </p:nvSpPr>
        <p:spPr>
          <a:xfrm>
            <a:off x="6076737" y="1790906"/>
            <a:ext cx="3842884" cy="2277582"/>
          </a:xfrm>
          <a:prstGeom prst="rect">
            <a:avLst/>
          </a:prstGeom>
          <a:solidFill>
            <a:srgbClr val="2BA8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dirty="0">
              <a:solidFill>
                <a:schemeClr val="bg1"/>
              </a:solidFill>
            </a:endParaRPr>
          </a:p>
        </p:txBody>
      </p:sp>
      <p:sp>
        <p:nvSpPr>
          <p:cNvPr id="2" name="Title 1"/>
          <p:cNvSpPr>
            <a:spLocks noGrp="1"/>
          </p:cNvSpPr>
          <p:nvPr>
            <p:ph type="title"/>
          </p:nvPr>
        </p:nvSpPr>
        <p:spPr/>
        <p:txBody>
          <a:bodyPr/>
          <a:lstStyle/>
          <a:p>
            <a:r>
              <a:rPr lang="en-US" b="1" dirty="0">
                <a:solidFill>
                  <a:srgbClr val="2BA8A7"/>
                </a:solidFill>
              </a:rPr>
              <a:t>A.6	</a:t>
            </a:r>
            <a:r>
              <a:rPr lang="en-US" b="1" cap="none" dirty="0">
                <a:solidFill>
                  <a:srgbClr val="2BA8A7"/>
                </a:solidFill>
              </a:rPr>
              <a:t>Contraception</a:t>
            </a:r>
            <a:br>
              <a:rPr lang="en-US" b="1" dirty="0">
                <a:solidFill>
                  <a:srgbClr val="2BA8A7"/>
                </a:solidFill>
              </a:rPr>
            </a:br>
            <a:endParaRPr lang="en-US" b="1" dirty="0">
              <a:solidFill>
                <a:srgbClr val="2BA8A7"/>
              </a:solidFill>
            </a:endParaRPr>
          </a:p>
        </p:txBody>
      </p:sp>
      <p:sp>
        <p:nvSpPr>
          <p:cNvPr id="16" name="Content Placeholder 2">
            <a:extLst>
              <a:ext uri="{FF2B5EF4-FFF2-40B4-BE49-F238E27FC236}">
                <a16:creationId xmlns:a16="http://schemas.microsoft.com/office/drawing/2014/main" id="{29433875-9F08-4D00-9A93-4BB838E3A963}"/>
              </a:ext>
            </a:extLst>
          </p:cNvPr>
          <p:cNvSpPr>
            <a:spLocks noGrp="1"/>
          </p:cNvSpPr>
          <p:nvPr>
            <p:ph idx="1"/>
          </p:nvPr>
        </p:nvSpPr>
        <p:spPr>
          <a:xfrm>
            <a:off x="610309" y="1905121"/>
            <a:ext cx="4064925" cy="1983003"/>
          </a:xfrm>
        </p:spPr>
        <p:txBody>
          <a:bodyPr/>
          <a:lstStyle/>
          <a:p>
            <a:r>
              <a:rPr lang="en-AU" sz="1800" dirty="0">
                <a:solidFill>
                  <a:schemeClr val="tx1">
                    <a:lumMod val="75000"/>
                    <a:lumOff val="25000"/>
                  </a:schemeClr>
                </a:solidFill>
              </a:rPr>
              <a:t>Provision of </a:t>
            </a:r>
            <a:r>
              <a:rPr lang="en-AU" sz="1800" dirty="0">
                <a:solidFill>
                  <a:srgbClr val="2BA8A7"/>
                </a:solidFill>
              </a:rPr>
              <a:t>comprehensive contraceptive information and services</a:t>
            </a:r>
            <a:r>
              <a:rPr lang="en-AU" sz="1800" dirty="0">
                <a:solidFill>
                  <a:srgbClr val="F3786C"/>
                </a:solidFill>
              </a:rPr>
              <a:t> </a:t>
            </a:r>
            <a:r>
              <a:rPr lang="en-AU" sz="1800" dirty="0">
                <a:solidFill>
                  <a:schemeClr val="tx1">
                    <a:lumMod val="75000"/>
                    <a:lumOff val="25000"/>
                  </a:schemeClr>
                </a:solidFill>
              </a:rPr>
              <a:t>during postnatal care is recommended. </a:t>
            </a:r>
          </a:p>
        </p:txBody>
      </p:sp>
      <p:sp>
        <p:nvSpPr>
          <p:cNvPr id="13" name="Text Placeholder 2">
            <a:extLst>
              <a:ext uri="{FF2B5EF4-FFF2-40B4-BE49-F238E27FC236}">
                <a16:creationId xmlns:a16="http://schemas.microsoft.com/office/drawing/2014/main" id="{4F5F67FD-3FAC-4D45-9DBB-98468F6A8047}"/>
              </a:ext>
            </a:extLst>
          </p:cNvPr>
          <p:cNvSpPr>
            <a:spLocks noGrp="1"/>
          </p:cNvSpPr>
          <p:nvPr>
            <p:ph type="body" idx="11"/>
          </p:nvPr>
        </p:nvSpPr>
        <p:spPr>
          <a:xfrm>
            <a:off x="612773" y="1134599"/>
            <a:ext cx="10969627" cy="536519"/>
          </a:xfrm>
        </p:spPr>
        <p:txBody>
          <a:bodyPr/>
          <a:lstStyle/>
          <a:p>
            <a:r>
              <a:rPr lang="en-GB" sz="2000" b="1" i="0" dirty="0">
                <a:solidFill>
                  <a:srgbClr val="2BA8A7"/>
                </a:solidFill>
                <a:latin typeface="+mj-lt"/>
              </a:rPr>
              <a:t>24. Postpartum contraception</a:t>
            </a:r>
            <a:endParaRPr lang="en-AU" sz="2000" b="1" i="0" dirty="0">
              <a:solidFill>
                <a:srgbClr val="2BA8A7"/>
              </a:solidFill>
              <a:latin typeface="+mj-lt"/>
            </a:endParaRPr>
          </a:p>
        </p:txBody>
      </p:sp>
      <p:sp>
        <p:nvSpPr>
          <p:cNvPr id="17" name="Content Placeholder 2">
            <a:extLst>
              <a:ext uri="{FF2B5EF4-FFF2-40B4-BE49-F238E27FC236}">
                <a16:creationId xmlns:a16="http://schemas.microsoft.com/office/drawing/2014/main" id="{4468F7A3-ECA5-4386-A921-4A2720B97246}"/>
              </a:ext>
            </a:extLst>
          </p:cNvPr>
          <p:cNvSpPr txBox="1">
            <a:spLocks/>
          </p:cNvSpPr>
          <p:nvPr/>
        </p:nvSpPr>
        <p:spPr>
          <a:xfrm>
            <a:off x="6244189" y="1900913"/>
            <a:ext cx="3568599" cy="1914912"/>
          </a:xfrm>
          <a:prstGeom prst="rect">
            <a:avLst/>
          </a:prstGeom>
          <a:noFill/>
        </p:spPr>
        <p:txBody>
          <a:bodyPr vert="horz" lIns="0" tIns="0" rIns="0" bIns="0" rtlCol="0">
            <a:noAutofit/>
          </a:bodyPr>
          <a:lstStyle>
            <a:lvl1pPr marL="0" indent="0" algn="l" defTabSz="914400" rtl="0" eaLnBrk="1" latinLnBrk="0" hangingPunct="1">
              <a:lnSpc>
                <a:spcPct val="120000"/>
              </a:lnSpc>
              <a:spcBef>
                <a:spcPts val="600"/>
              </a:spcBef>
              <a:spcAft>
                <a:spcPts val="1200"/>
              </a:spcAft>
              <a:buFont typeface="Calibri" panose="020F0502020204030204" pitchFamily="34" charset="0"/>
              <a:buChar char="​"/>
              <a:defRPr sz="1500" i="1" kern="1200">
                <a:solidFill>
                  <a:schemeClr val="accent3"/>
                </a:solidFill>
                <a:latin typeface="+mn-lt"/>
                <a:ea typeface="+mn-ea"/>
                <a:cs typeface="+mn-cs"/>
              </a:defRPr>
            </a:lvl1pPr>
            <a:lvl2pPr marL="0" indent="0" algn="l" defTabSz="914400" rtl="0" eaLnBrk="1" latinLnBrk="0" hangingPunct="1">
              <a:lnSpc>
                <a:spcPct val="100000"/>
              </a:lnSpc>
              <a:spcBef>
                <a:spcPts val="0"/>
              </a:spcBef>
              <a:spcAft>
                <a:spcPts val="600"/>
              </a:spcAft>
              <a:buFont typeface="Calibri" panose="020F0502020204030204" pitchFamily="34" charset="0"/>
              <a:buChar char="​"/>
              <a:defRPr sz="1500" i="1" kern="1200">
                <a:solidFill>
                  <a:schemeClr val="tx2"/>
                </a:solidFill>
                <a:latin typeface="+mn-lt"/>
                <a:ea typeface="+mn-ea"/>
                <a:cs typeface="+mn-cs"/>
              </a:defRPr>
            </a:lvl2pPr>
            <a:lvl3pPr marL="0" indent="0" algn="l" defTabSz="914400" rtl="0" eaLnBrk="1" latinLnBrk="0" hangingPunct="1">
              <a:lnSpc>
                <a:spcPct val="120000"/>
              </a:lnSpc>
              <a:spcBef>
                <a:spcPts val="600"/>
              </a:spcBef>
              <a:spcAft>
                <a:spcPts val="600"/>
              </a:spcAft>
              <a:buFont typeface="Calibri" panose="020F0502020204030204" pitchFamily="34" charset="0"/>
              <a:buChar char="​"/>
              <a:defRPr sz="1100" kern="1200">
                <a:solidFill>
                  <a:schemeClr val="tx2"/>
                </a:solidFill>
                <a:latin typeface="+mj-lt"/>
                <a:ea typeface="+mn-ea"/>
                <a:cs typeface="+mn-cs"/>
              </a:defRPr>
            </a:lvl3pPr>
            <a:lvl4pPr marL="0" indent="0" algn="l" defTabSz="914400" rtl="0" eaLnBrk="1" latinLnBrk="0" hangingPunct="1">
              <a:lnSpc>
                <a:spcPct val="110000"/>
              </a:lnSpc>
              <a:spcBef>
                <a:spcPts val="0"/>
              </a:spcBef>
              <a:buFont typeface="Calibri" panose="020F0502020204030204" pitchFamily="34" charset="0"/>
              <a:buChar char="​"/>
              <a:defRPr sz="1100" i="1" kern="1200">
                <a:solidFill>
                  <a:schemeClr val="accent2"/>
                </a:solidFill>
                <a:latin typeface="+mn-lt"/>
                <a:ea typeface="+mn-ea"/>
                <a:cs typeface="+mn-cs"/>
              </a:defRPr>
            </a:lvl4pPr>
            <a:lvl5pPr marL="0" indent="0" algn="l" defTabSz="914400" rtl="0" eaLnBrk="1" latinLnBrk="0" hangingPunct="1">
              <a:lnSpc>
                <a:spcPct val="150000"/>
              </a:lnSpc>
              <a:spcBef>
                <a:spcPts val="0"/>
              </a:spcBef>
              <a:buFont typeface="Calibri" panose="020F0502020204030204" pitchFamily="34" charset="0"/>
              <a:buChar char="​"/>
              <a:defRPr sz="700" kern="1200">
                <a:solidFill>
                  <a:schemeClr val="tx2"/>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AU" sz="1600" i="0" dirty="0">
                <a:solidFill>
                  <a:schemeClr val="bg1"/>
                </a:solidFill>
              </a:rPr>
              <a:t>All postpartum women and couples should be offered evidence-based, comprehensive contraceptive information, education and counselling to </a:t>
            </a:r>
            <a:r>
              <a:rPr lang="en-AU" sz="1600" b="1" i="0" dirty="0">
                <a:solidFill>
                  <a:schemeClr val="bg1"/>
                </a:solidFill>
              </a:rPr>
              <a:t>ensure informed choice </a:t>
            </a:r>
            <a:r>
              <a:rPr lang="en-AU" sz="1600" i="0" dirty="0">
                <a:solidFill>
                  <a:schemeClr val="bg1"/>
                </a:solidFill>
              </a:rPr>
              <a:t>for their own use of modern contraception without discrimination.</a:t>
            </a:r>
          </a:p>
        </p:txBody>
      </p:sp>
      <p:grpSp>
        <p:nvGrpSpPr>
          <p:cNvPr id="10" name="Group 9">
            <a:extLst>
              <a:ext uri="{FF2B5EF4-FFF2-40B4-BE49-F238E27FC236}">
                <a16:creationId xmlns:a16="http://schemas.microsoft.com/office/drawing/2014/main" id="{8BDBFB7B-C214-5F4A-873B-90DA733A8ED2}"/>
              </a:ext>
            </a:extLst>
          </p:cNvPr>
          <p:cNvGrpSpPr/>
          <p:nvPr/>
        </p:nvGrpSpPr>
        <p:grpSpPr>
          <a:xfrm>
            <a:off x="9919623" y="5454167"/>
            <a:ext cx="2034479" cy="272253"/>
            <a:chOff x="685800" y="6165890"/>
            <a:chExt cx="1229008" cy="119062"/>
          </a:xfrm>
          <a:solidFill>
            <a:srgbClr val="2BA8A7"/>
          </a:solidFill>
        </p:grpSpPr>
        <p:sp>
          <p:nvSpPr>
            <p:cNvPr id="11" name="Rectangle 9">
              <a:extLst>
                <a:ext uri="{FF2B5EF4-FFF2-40B4-BE49-F238E27FC236}">
                  <a16:creationId xmlns:a16="http://schemas.microsoft.com/office/drawing/2014/main" id="{732257A7-2A6F-A840-BEB2-7F067A64C778}"/>
                </a:ext>
              </a:extLst>
            </p:cNvPr>
            <p:cNvSpPr>
              <a:spLocks noChangeArrowheads="1"/>
            </p:cNvSpPr>
            <p:nvPr/>
          </p:nvSpPr>
          <p:spPr bwMode="auto">
            <a:xfrm>
              <a:off x="685800" y="6218276"/>
              <a:ext cx="1229008" cy="66675"/>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8">
              <a:extLst>
                <a:ext uri="{FF2B5EF4-FFF2-40B4-BE49-F238E27FC236}">
                  <a16:creationId xmlns:a16="http://schemas.microsoft.com/office/drawing/2014/main" id="{B266B40E-4C1D-2F47-B118-6AE33643DC70}"/>
                </a:ext>
              </a:extLst>
            </p:cNvPr>
            <p:cNvSpPr>
              <a:spLocks/>
            </p:cNvSpPr>
            <p:nvPr userDrawn="1"/>
          </p:nvSpPr>
          <p:spPr bwMode="auto">
            <a:xfrm>
              <a:off x="685800" y="6165890"/>
              <a:ext cx="223907" cy="119062"/>
            </a:xfrm>
            <a:custGeom>
              <a:avLst/>
              <a:gdLst>
                <a:gd name="T0" fmla="*/ 0 w 126"/>
                <a:gd name="T1" fmla="*/ 67 h 67"/>
                <a:gd name="T2" fmla="*/ 63 w 126"/>
                <a:gd name="T3" fmla="*/ 0 h 67"/>
                <a:gd name="T4" fmla="*/ 126 w 126"/>
                <a:gd name="T5" fmla="*/ 67 h 67"/>
              </a:gdLst>
              <a:ahLst/>
              <a:cxnLst>
                <a:cxn ang="0">
                  <a:pos x="T0" y="T1"/>
                </a:cxn>
                <a:cxn ang="0">
                  <a:pos x="T2" y="T3"/>
                </a:cxn>
                <a:cxn ang="0">
                  <a:pos x="T4" y="T5"/>
                </a:cxn>
              </a:cxnLst>
              <a:rect l="0" t="0" r="r" b="b"/>
              <a:pathLst>
                <a:path w="126" h="67">
                  <a:moveTo>
                    <a:pt x="0" y="67"/>
                  </a:moveTo>
                  <a:lnTo>
                    <a:pt x="63" y="0"/>
                  </a:lnTo>
                  <a:lnTo>
                    <a:pt x="126" y="67"/>
                  </a:lnTo>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sp>
        <p:nvSpPr>
          <p:cNvPr id="15" name="TextBox 14">
            <a:extLst>
              <a:ext uri="{FF2B5EF4-FFF2-40B4-BE49-F238E27FC236}">
                <a16:creationId xmlns:a16="http://schemas.microsoft.com/office/drawing/2014/main" id="{42AB2B50-6110-544F-BEFA-026D1C2E497F}"/>
              </a:ext>
            </a:extLst>
          </p:cNvPr>
          <p:cNvSpPr txBox="1"/>
          <p:nvPr/>
        </p:nvSpPr>
        <p:spPr>
          <a:xfrm>
            <a:off x="9919623" y="5809075"/>
            <a:ext cx="1801788" cy="215444"/>
          </a:xfrm>
          <a:prstGeom prst="rect">
            <a:avLst/>
          </a:prstGeom>
          <a:noFill/>
        </p:spPr>
        <p:txBody>
          <a:bodyPr wrap="square" lIns="0" tIns="0" rIns="0" bIns="0" rtlCol="0">
            <a:spAutoFit/>
          </a:bodyPr>
          <a:lstStyle/>
          <a:p>
            <a:r>
              <a:rPr lang="en-US" sz="1400" b="1" dirty="0">
                <a:solidFill>
                  <a:srgbClr val="2BA8A7"/>
                </a:solidFill>
                <a:latin typeface="+mj-lt"/>
              </a:rPr>
              <a:t>Contraception</a:t>
            </a:r>
            <a:endParaRPr lang="en-US" sz="1400" dirty="0">
              <a:solidFill>
                <a:srgbClr val="2BA8A7"/>
              </a:solidFill>
              <a:latin typeface="+mj-lt"/>
            </a:endParaRPr>
          </a:p>
        </p:txBody>
      </p:sp>
      <p:sp>
        <p:nvSpPr>
          <p:cNvPr id="19" name="Rectangle 9">
            <a:extLst>
              <a:ext uri="{FF2B5EF4-FFF2-40B4-BE49-F238E27FC236}">
                <a16:creationId xmlns:a16="http://schemas.microsoft.com/office/drawing/2014/main" id="{F280F23A-8133-8D4D-8937-F6CE8BEDF689}"/>
              </a:ext>
            </a:extLst>
          </p:cNvPr>
          <p:cNvSpPr>
            <a:spLocks noChangeArrowheads="1"/>
          </p:cNvSpPr>
          <p:nvPr/>
        </p:nvSpPr>
        <p:spPr bwMode="auto">
          <a:xfrm>
            <a:off x="2174079"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Rectangle 9">
            <a:extLst>
              <a:ext uri="{FF2B5EF4-FFF2-40B4-BE49-F238E27FC236}">
                <a16:creationId xmlns:a16="http://schemas.microsoft.com/office/drawing/2014/main" id="{B7DBB2E6-041A-C842-AE16-5E080F501069}"/>
              </a:ext>
            </a:extLst>
          </p:cNvPr>
          <p:cNvSpPr>
            <a:spLocks noChangeArrowheads="1"/>
          </p:cNvSpPr>
          <p:nvPr/>
        </p:nvSpPr>
        <p:spPr bwMode="auto">
          <a:xfrm>
            <a:off x="234591"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Rectangle 9">
            <a:extLst>
              <a:ext uri="{FF2B5EF4-FFF2-40B4-BE49-F238E27FC236}">
                <a16:creationId xmlns:a16="http://schemas.microsoft.com/office/drawing/2014/main" id="{293EB5CA-094A-DD40-9951-BC629F5EAA75}"/>
              </a:ext>
            </a:extLst>
          </p:cNvPr>
          <p:cNvSpPr>
            <a:spLocks noChangeArrowheads="1"/>
          </p:cNvSpPr>
          <p:nvPr/>
        </p:nvSpPr>
        <p:spPr bwMode="auto">
          <a:xfrm>
            <a:off x="4132504"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Rectangle 9">
            <a:extLst>
              <a:ext uri="{FF2B5EF4-FFF2-40B4-BE49-F238E27FC236}">
                <a16:creationId xmlns:a16="http://schemas.microsoft.com/office/drawing/2014/main" id="{D3DD7D70-E33E-BC46-8921-868EC6C635BD}"/>
              </a:ext>
            </a:extLst>
          </p:cNvPr>
          <p:cNvSpPr>
            <a:spLocks noChangeArrowheads="1"/>
          </p:cNvSpPr>
          <p:nvPr/>
        </p:nvSpPr>
        <p:spPr bwMode="auto">
          <a:xfrm>
            <a:off x="6076738"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Rectangle 9">
            <a:extLst>
              <a:ext uri="{FF2B5EF4-FFF2-40B4-BE49-F238E27FC236}">
                <a16:creationId xmlns:a16="http://schemas.microsoft.com/office/drawing/2014/main" id="{61967E14-C52E-2E49-A6BF-BA505BFFF712}"/>
              </a:ext>
            </a:extLst>
          </p:cNvPr>
          <p:cNvSpPr>
            <a:spLocks noChangeArrowheads="1"/>
          </p:cNvSpPr>
          <p:nvPr/>
        </p:nvSpPr>
        <p:spPr bwMode="auto">
          <a:xfrm>
            <a:off x="8046764"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6" name="Slide Number Placeholder 5">
            <a:extLst>
              <a:ext uri="{FF2B5EF4-FFF2-40B4-BE49-F238E27FC236}">
                <a16:creationId xmlns:a16="http://schemas.microsoft.com/office/drawing/2014/main" id="{F80496B1-422A-F54D-B31C-D15E6B80F1D8}"/>
              </a:ext>
            </a:extLst>
          </p:cNvPr>
          <p:cNvSpPr>
            <a:spLocks noGrp="1"/>
          </p:cNvSpPr>
          <p:nvPr>
            <p:ph type="sldNum" sz="quarter" idx="10"/>
          </p:nvPr>
        </p:nvSpPr>
        <p:spPr/>
        <p:txBody>
          <a:bodyPr/>
          <a:lstStyle/>
          <a:p>
            <a:fld id="{6809F770-0487-C844-B5CD-7CCE6C86BD15}" type="slidenum">
              <a:rPr lang="en-US" smtClean="0"/>
              <a:pPr/>
              <a:t>42</a:t>
            </a:fld>
            <a:endParaRPr lang="en-US" dirty="0"/>
          </a:p>
        </p:txBody>
      </p:sp>
      <p:grpSp>
        <p:nvGrpSpPr>
          <p:cNvPr id="28" name="Group 27">
            <a:extLst>
              <a:ext uri="{FF2B5EF4-FFF2-40B4-BE49-F238E27FC236}">
                <a16:creationId xmlns:a16="http://schemas.microsoft.com/office/drawing/2014/main" id="{7EEEA386-4ECB-6945-ABC8-92A26C8E9096}"/>
              </a:ext>
            </a:extLst>
          </p:cNvPr>
          <p:cNvGrpSpPr/>
          <p:nvPr/>
        </p:nvGrpSpPr>
        <p:grpSpPr>
          <a:xfrm>
            <a:off x="9786720" y="452331"/>
            <a:ext cx="2405280" cy="692727"/>
            <a:chOff x="9786720" y="665018"/>
            <a:chExt cx="2405280" cy="692727"/>
          </a:xfrm>
          <a:solidFill>
            <a:srgbClr val="2BA8A7"/>
          </a:solidFill>
        </p:grpSpPr>
        <p:sp>
          <p:nvSpPr>
            <p:cNvPr id="29" name="Rounded Rectangle 28">
              <a:extLst>
                <a:ext uri="{FF2B5EF4-FFF2-40B4-BE49-F238E27FC236}">
                  <a16:creationId xmlns:a16="http://schemas.microsoft.com/office/drawing/2014/main" id="{1EE3315E-8828-5E46-91BC-3FB583DF19CF}"/>
                </a:ext>
              </a:extLst>
            </p:cNvPr>
            <p:cNvSpPr/>
            <p:nvPr/>
          </p:nvSpPr>
          <p:spPr>
            <a:xfrm>
              <a:off x="11448880" y="665018"/>
              <a:ext cx="743120" cy="692727"/>
            </a:xfrm>
            <a:prstGeom prst="roundRect">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100" b="1" dirty="0">
                <a:solidFill>
                  <a:schemeClr val="bg1"/>
                </a:solidFill>
                <a:latin typeface="+mj-lt"/>
              </a:endParaRPr>
            </a:p>
          </p:txBody>
        </p:sp>
        <p:sp>
          <p:nvSpPr>
            <p:cNvPr id="30" name="Rounded Rectangle 29">
              <a:extLst>
                <a:ext uri="{FF2B5EF4-FFF2-40B4-BE49-F238E27FC236}">
                  <a16:creationId xmlns:a16="http://schemas.microsoft.com/office/drawing/2014/main" id="{1FC89B3F-1AFD-0F48-88CA-07FD3C3DE4D7}"/>
                </a:ext>
              </a:extLst>
            </p:cNvPr>
            <p:cNvSpPr/>
            <p:nvPr/>
          </p:nvSpPr>
          <p:spPr>
            <a:xfrm>
              <a:off x="9786720" y="665018"/>
              <a:ext cx="2307055" cy="69272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100" b="1" dirty="0">
                  <a:solidFill>
                    <a:schemeClr val="bg1"/>
                  </a:solidFill>
                  <a:latin typeface="+mj-lt"/>
                </a:rPr>
                <a:t>Integrated recommendation</a:t>
              </a:r>
            </a:p>
          </p:txBody>
        </p:sp>
      </p:grpSp>
      <p:cxnSp>
        <p:nvCxnSpPr>
          <p:cNvPr id="24" name="Elbow Connector 23">
            <a:extLst>
              <a:ext uri="{FF2B5EF4-FFF2-40B4-BE49-F238E27FC236}">
                <a16:creationId xmlns:a16="http://schemas.microsoft.com/office/drawing/2014/main" id="{31C825CE-888C-4A48-85F7-8D9920005917}"/>
              </a:ext>
            </a:extLst>
          </p:cNvPr>
          <p:cNvCxnSpPr>
            <a:cxnSpLocks/>
          </p:cNvCxnSpPr>
          <p:nvPr/>
        </p:nvCxnSpPr>
        <p:spPr>
          <a:xfrm>
            <a:off x="2000618" y="2586170"/>
            <a:ext cx="7812170" cy="1683462"/>
          </a:xfrm>
          <a:prstGeom prst="bentConnector3">
            <a:avLst>
              <a:gd name="adj1" fmla="val 50000"/>
            </a:avLst>
          </a:prstGeom>
          <a:ln w="12700">
            <a:solidFill>
              <a:srgbClr val="2BA8A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21773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2000"/>
                                        <p:tgtEl>
                                          <p:spTgt spid="24"/>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left)">
                                      <p:cBhvr>
                                        <p:cTn id="11" dur="1000"/>
                                        <p:tgtEl>
                                          <p:spTgt spid="25"/>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left)">
                                      <p:cBhvr>
                                        <p:cTn id="14"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17" grpId="0"/>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rgbClr val="CC4F4F"/>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73157BA-ECAA-0B42-BB3E-6398FE294FA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1"/>
            <a:ext cx="12192000" cy="2472693"/>
          </a:xfrm>
          <a:prstGeom prst="rect">
            <a:avLst/>
          </a:prstGeom>
        </p:spPr>
      </p:pic>
      <p:sp>
        <p:nvSpPr>
          <p:cNvPr id="10" name="Title 9"/>
          <p:cNvSpPr>
            <a:spLocks noGrp="1"/>
          </p:cNvSpPr>
          <p:nvPr>
            <p:ph type="title"/>
          </p:nvPr>
        </p:nvSpPr>
        <p:spPr/>
        <p:txBody>
          <a:bodyPr/>
          <a:lstStyle/>
          <a:p>
            <a:r>
              <a:rPr lang="en-US" b="1" dirty="0"/>
              <a:t>Newborn health</a:t>
            </a:r>
          </a:p>
        </p:txBody>
      </p:sp>
      <p:sp>
        <p:nvSpPr>
          <p:cNvPr id="11" name="Text Placeholder 10"/>
          <p:cNvSpPr>
            <a:spLocks noGrp="1"/>
          </p:cNvSpPr>
          <p:nvPr>
            <p:ph type="body" sz="quarter" idx="14"/>
          </p:nvPr>
        </p:nvSpPr>
        <p:spPr/>
        <p:txBody>
          <a:bodyPr/>
          <a:lstStyle/>
          <a:p>
            <a:pPr>
              <a:spcBef>
                <a:spcPts val="600"/>
              </a:spcBef>
            </a:pPr>
            <a:r>
              <a:rPr lang="en-AU" dirty="0"/>
              <a:t>B.1	Newborn assessment</a:t>
            </a:r>
          </a:p>
          <a:p>
            <a:pPr>
              <a:spcBef>
                <a:spcPts val="600"/>
              </a:spcBef>
            </a:pPr>
            <a:r>
              <a:rPr lang="en-AU" dirty="0"/>
              <a:t>B.2	Preventive measures</a:t>
            </a:r>
          </a:p>
          <a:p>
            <a:pPr>
              <a:spcBef>
                <a:spcPts val="600"/>
              </a:spcBef>
            </a:pPr>
            <a:r>
              <a:rPr lang="en-AU" dirty="0"/>
              <a:t>B.3	Nutritional interventions</a:t>
            </a:r>
          </a:p>
          <a:p>
            <a:pPr>
              <a:spcBef>
                <a:spcPts val="600"/>
              </a:spcBef>
            </a:pPr>
            <a:r>
              <a:rPr lang="en-AU" dirty="0"/>
              <a:t>B.4 	Infant growth and development</a:t>
            </a:r>
          </a:p>
          <a:p>
            <a:pPr>
              <a:spcBef>
                <a:spcPts val="600"/>
              </a:spcBef>
            </a:pPr>
            <a:r>
              <a:rPr lang="en-AU" dirty="0"/>
              <a:t>B.5	Breastfeeding</a:t>
            </a:r>
          </a:p>
        </p:txBody>
      </p:sp>
      <p:sp>
        <p:nvSpPr>
          <p:cNvPr id="12" name="Text Placeholder 11"/>
          <p:cNvSpPr>
            <a:spLocks noGrp="1"/>
          </p:cNvSpPr>
          <p:nvPr>
            <p:ph type="body" sz="quarter" idx="15"/>
          </p:nvPr>
        </p:nvSpPr>
        <p:spPr/>
        <p:txBody>
          <a:bodyPr/>
          <a:lstStyle/>
          <a:p>
            <a:r>
              <a:rPr lang="en-US" dirty="0"/>
              <a:t>B</a:t>
            </a:r>
          </a:p>
        </p:txBody>
      </p:sp>
      <p:sp>
        <p:nvSpPr>
          <p:cNvPr id="5" name="Text Placeholder 10"/>
          <p:cNvSpPr txBox="1">
            <a:spLocks/>
          </p:cNvSpPr>
          <p:nvPr/>
        </p:nvSpPr>
        <p:spPr>
          <a:xfrm>
            <a:off x="611852" y="1784285"/>
            <a:ext cx="10968919" cy="2087240"/>
          </a:xfrm>
          <a:prstGeom prst="rect">
            <a:avLst/>
          </a:prstGeom>
        </p:spPr>
        <p:txBody>
          <a:bodyPr vert="horz" lIns="0" tIns="0" rIns="0" bIns="0" rtlCol="0">
            <a:noAutofit/>
          </a:bodyPr>
          <a:lstStyle>
            <a:lvl1pPr marL="171450" indent="-171450" algn="l" defTabSz="914400" rtl="0" eaLnBrk="1" latinLnBrk="0" hangingPunct="1">
              <a:lnSpc>
                <a:spcPct val="110000"/>
              </a:lnSpc>
              <a:spcBef>
                <a:spcPts val="1000"/>
              </a:spcBef>
              <a:spcAft>
                <a:spcPts val="0"/>
              </a:spcAft>
              <a:buClr>
                <a:schemeClr val="bg1"/>
              </a:buClr>
              <a:buFontTx/>
              <a:buChar char="+"/>
              <a:defRPr sz="1600" i="1" kern="1200">
                <a:solidFill>
                  <a:schemeClr val="bg1"/>
                </a:solidFill>
                <a:latin typeface="+mn-lt"/>
                <a:ea typeface="+mn-ea"/>
                <a:cs typeface="+mn-cs"/>
              </a:defRPr>
            </a:lvl1pPr>
            <a:lvl2pPr marL="171450" indent="-171450" algn="l" defTabSz="914400" rtl="0" eaLnBrk="1" latinLnBrk="0" hangingPunct="1">
              <a:lnSpc>
                <a:spcPct val="110000"/>
              </a:lnSpc>
              <a:spcBef>
                <a:spcPts val="1000"/>
              </a:spcBef>
              <a:spcAft>
                <a:spcPts val="0"/>
              </a:spcAft>
              <a:buClr>
                <a:schemeClr val="bg1"/>
              </a:buClr>
              <a:buFontTx/>
              <a:buChar char="+"/>
              <a:defRPr sz="1600" i="1" kern="1200">
                <a:solidFill>
                  <a:schemeClr val="bg1"/>
                </a:solidFill>
                <a:latin typeface="+mn-lt"/>
                <a:ea typeface="+mn-ea"/>
                <a:cs typeface="+mn-cs"/>
              </a:defRPr>
            </a:lvl2pPr>
            <a:lvl3pPr marL="171450" indent="-171450" algn="l" defTabSz="914400" rtl="0" eaLnBrk="1" latinLnBrk="0" hangingPunct="1">
              <a:lnSpc>
                <a:spcPct val="110000"/>
              </a:lnSpc>
              <a:spcBef>
                <a:spcPts val="1000"/>
              </a:spcBef>
              <a:spcAft>
                <a:spcPts val="0"/>
              </a:spcAft>
              <a:buClr>
                <a:schemeClr val="bg1"/>
              </a:buClr>
              <a:buFontTx/>
              <a:buChar char="+"/>
              <a:defRPr sz="1600" i="1" kern="1200">
                <a:solidFill>
                  <a:schemeClr val="bg1"/>
                </a:solidFill>
                <a:latin typeface="+mn-lt"/>
                <a:ea typeface="+mn-ea"/>
                <a:cs typeface="+mn-cs"/>
              </a:defRPr>
            </a:lvl3pPr>
            <a:lvl4pPr marL="171450" indent="-171450" algn="l" defTabSz="914400" rtl="0" eaLnBrk="1" latinLnBrk="0" hangingPunct="1">
              <a:lnSpc>
                <a:spcPct val="110000"/>
              </a:lnSpc>
              <a:spcBef>
                <a:spcPts val="1000"/>
              </a:spcBef>
              <a:spcAft>
                <a:spcPts val="0"/>
              </a:spcAft>
              <a:buClr>
                <a:schemeClr val="bg1"/>
              </a:buClr>
              <a:buFontTx/>
              <a:buChar char="+"/>
              <a:defRPr sz="1600" i="1" kern="1200">
                <a:solidFill>
                  <a:schemeClr val="bg1"/>
                </a:solidFill>
                <a:latin typeface="+mn-lt"/>
                <a:ea typeface="+mn-ea"/>
                <a:cs typeface="+mn-cs"/>
              </a:defRPr>
            </a:lvl4pPr>
            <a:lvl5pPr marL="171450" indent="-171450" algn="l" defTabSz="914400" rtl="0" eaLnBrk="1" latinLnBrk="0" hangingPunct="1">
              <a:lnSpc>
                <a:spcPct val="110000"/>
              </a:lnSpc>
              <a:spcBef>
                <a:spcPts val="1000"/>
              </a:spcBef>
              <a:spcAft>
                <a:spcPts val="0"/>
              </a:spcAft>
              <a:buClr>
                <a:schemeClr val="bg1"/>
              </a:buClr>
              <a:buFontTx/>
              <a:buChar char="+"/>
              <a:defRPr sz="1600" i="1"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spcBef>
                <a:spcPts val="600"/>
              </a:spcBef>
              <a:buNone/>
            </a:pPr>
            <a:r>
              <a:rPr lang="en-AU" sz="3600" dirty="0"/>
              <a:t>Recommendations 25-43</a:t>
            </a:r>
          </a:p>
        </p:txBody>
      </p:sp>
      <p:cxnSp>
        <p:nvCxnSpPr>
          <p:cNvPr id="7" name="Straight Connector 6">
            <a:extLst>
              <a:ext uri="{FF2B5EF4-FFF2-40B4-BE49-F238E27FC236}">
                <a16:creationId xmlns:a16="http://schemas.microsoft.com/office/drawing/2014/main" id="{60EF2D6D-7FDF-6D40-9C2E-834F80C41579}"/>
              </a:ext>
            </a:extLst>
          </p:cNvPr>
          <p:cNvCxnSpPr/>
          <p:nvPr/>
        </p:nvCxnSpPr>
        <p:spPr>
          <a:xfrm>
            <a:off x="611540" y="3981224"/>
            <a:ext cx="1096891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5963079"/>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87A960F5-5AB3-3C4E-9788-7702D8653C2D}"/>
              </a:ext>
            </a:extLst>
          </p:cNvPr>
          <p:cNvPicPr>
            <a:picLocks noChangeAspect="1"/>
          </p:cNvPicPr>
          <p:nvPr/>
        </p:nvPicPr>
        <p:blipFill>
          <a:blip r:embed="rId2">
            <a:alphaModFix amt="19000"/>
          </a:blip>
          <a:srcRect/>
          <a:stretch/>
        </p:blipFill>
        <p:spPr>
          <a:xfrm>
            <a:off x="6566983" y="-100391"/>
            <a:ext cx="5696813" cy="4389971"/>
          </a:xfrm>
          <a:prstGeom prst="rect">
            <a:avLst/>
          </a:prstGeom>
        </p:spPr>
      </p:pic>
      <p:sp>
        <p:nvSpPr>
          <p:cNvPr id="59" name="Title 1"/>
          <p:cNvSpPr>
            <a:spLocks noGrp="1"/>
          </p:cNvSpPr>
          <p:nvPr>
            <p:ph type="title"/>
          </p:nvPr>
        </p:nvSpPr>
        <p:spPr>
          <a:xfrm>
            <a:off x="610309" y="457200"/>
            <a:ext cx="10968919" cy="524998"/>
          </a:xfrm>
        </p:spPr>
        <p:txBody>
          <a:bodyPr/>
          <a:lstStyle/>
          <a:p>
            <a:r>
              <a:rPr lang="en-AU" b="1" dirty="0">
                <a:solidFill>
                  <a:srgbClr val="CC4F4F"/>
                </a:solidFill>
              </a:rPr>
              <a:t>B.1	</a:t>
            </a:r>
            <a:r>
              <a:rPr lang="en-AU" b="1" cap="none" dirty="0">
                <a:solidFill>
                  <a:srgbClr val="CC4F4F"/>
                </a:solidFill>
              </a:rPr>
              <a:t>Newborn assessment</a:t>
            </a:r>
            <a:endParaRPr lang="en-AU" b="1" dirty="0">
              <a:solidFill>
                <a:srgbClr val="CC4F4F"/>
              </a:solidFill>
            </a:endParaRPr>
          </a:p>
        </p:txBody>
      </p:sp>
      <p:sp>
        <p:nvSpPr>
          <p:cNvPr id="57" name="Text Placeholder 2"/>
          <p:cNvSpPr>
            <a:spLocks noGrp="1"/>
          </p:cNvSpPr>
          <p:nvPr>
            <p:ph type="body" idx="11"/>
          </p:nvPr>
        </p:nvSpPr>
        <p:spPr>
          <a:xfrm>
            <a:off x="610309" y="1134599"/>
            <a:ext cx="10969627" cy="536519"/>
          </a:xfrm>
        </p:spPr>
        <p:txBody>
          <a:bodyPr/>
          <a:lstStyle/>
          <a:p>
            <a:r>
              <a:rPr lang="en-GB" sz="2000" b="1" i="0" dirty="0">
                <a:solidFill>
                  <a:srgbClr val="CC4F4F"/>
                </a:solidFill>
                <a:latin typeface="+mj-lt"/>
              </a:rPr>
              <a:t>25. </a:t>
            </a:r>
            <a:r>
              <a:rPr lang="en-AU" sz="2000" b="1" i="0" dirty="0">
                <a:solidFill>
                  <a:srgbClr val="CC4F4F"/>
                </a:solidFill>
                <a:latin typeface="+mj-lt"/>
              </a:rPr>
              <a:t>Assessment of the newborn for danger signs</a:t>
            </a:r>
          </a:p>
        </p:txBody>
      </p:sp>
      <p:sp>
        <p:nvSpPr>
          <p:cNvPr id="58" name="Content Placeholder 2"/>
          <p:cNvSpPr>
            <a:spLocks noGrp="1"/>
          </p:cNvSpPr>
          <p:nvPr>
            <p:ph idx="4294967295"/>
          </p:nvPr>
        </p:nvSpPr>
        <p:spPr>
          <a:xfrm>
            <a:off x="610309" y="4521643"/>
            <a:ext cx="7259702" cy="613010"/>
          </a:xfrm>
        </p:spPr>
        <p:txBody>
          <a:bodyPr/>
          <a:lstStyle/>
          <a:p>
            <a:pPr>
              <a:lnSpc>
                <a:spcPts val="2120"/>
              </a:lnSpc>
              <a:spcBef>
                <a:spcPts val="0"/>
              </a:spcBef>
              <a:buClr>
                <a:schemeClr val="tx1">
                  <a:lumMod val="75000"/>
                  <a:lumOff val="25000"/>
                </a:schemeClr>
              </a:buClr>
              <a:buNone/>
            </a:pPr>
            <a:r>
              <a:rPr lang="en-AU" sz="1550" dirty="0">
                <a:solidFill>
                  <a:schemeClr val="tx1">
                    <a:lumMod val="75000"/>
                    <a:lumOff val="25000"/>
                  </a:schemeClr>
                </a:solidFill>
              </a:rPr>
              <a:t>The parents and family should be encouraged to seek health care early if they identify any of the above danger signs between postnatal care visits. </a:t>
            </a:r>
            <a:endParaRPr lang="en-AU" sz="1550" b="1" dirty="0">
              <a:solidFill>
                <a:schemeClr val="tx1">
                  <a:lumMod val="75000"/>
                  <a:lumOff val="25000"/>
                </a:schemeClr>
              </a:solidFill>
            </a:endParaRPr>
          </a:p>
        </p:txBody>
      </p:sp>
      <p:sp>
        <p:nvSpPr>
          <p:cNvPr id="20" name="Content Placeholder 2">
            <a:extLst>
              <a:ext uri="{FF2B5EF4-FFF2-40B4-BE49-F238E27FC236}">
                <a16:creationId xmlns:a16="http://schemas.microsoft.com/office/drawing/2014/main" id="{67CA95B0-F925-9B41-AAE0-2FCCE3A0051A}"/>
              </a:ext>
            </a:extLst>
          </p:cNvPr>
          <p:cNvSpPr txBox="1">
            <a:spLocks/>
          </p:cNvSpPr>
          <p:nvPr/>
        </p:nvSpPr>
        <p:spPr>
          <a:xfrm>
            <a:off x="610309" y="2373784"/>
            <a:ext cx="7082979" cy="2028072"/>
          </a:xfrm>
          <a:prstGeom prst="rect">
            <a:avLst/>
          </a:prstGeom>
        </p:spPr>
        <p:txBody>
          <a:bodyPr vert="horz" lIns="0" tIns="0" rIns="0" bIns="0" numCol="2" rtlCol="0">
            <a:noAutofit/>
          </a:bodyPr>
          <a:lstStyle>
            <a:lvl1pPr marL="0" indent="0" algn="l" defTabSz="914400" rtl="0" eaLnBrk="1" latinLnBrk="0" hangingPunct="1">
              <a:lnSpc>
                <a:spcPct val="120000"/>
              </a:lnSpc>
              <a:spcBef>
                <a:spcPts val="600"/>
              </a:spcBef>
              <a:spcAft>
                <a:spcPts val="1200"/>
              </a:spcAft>
              <a:buFont typeface="Calibri" panose="020F0502020204030204" pitchFamily="34" charset="0"/>
              <a:buChar char="​"/>
              <a:defRPr sz="1500" i="1" kern="1200">
                <a:solidFill>
                  <a:schemeClr val="accent3"/>
                </a:solidFill>
                <a:latin typeface="+mn-lt"/>
                <a:ea typeface="+mn-ea"/>
                <a:cs typeface="+mn-cs"/>
              </a:defRPr>
            </a:lvl1pPr>
            <a:lvl2pPr marL="0" indent="0" algn="l" defTabSz="914400" rtl="0" eaLnBrk="1" latinLnBrk="0" hangingPunct="1">
              <a:lnSpc>
                <a:spcPct val="100000"/>
              </a:lnSpc>
              <a:spcBef>
                <a:spcPts val="0"/>
              </a:spcBef>
              <a:spcAft>
                <a:spcPts val="600"/>
              </a:spcAft>
              <a:buFont typeface="Calibri" panose="020F0502020204030204" pitchFamily="34" charset="0"/>
              <a:buChar char="​"/>
              <a:defRPr sz="1500" i="1" kern="1200">
                <a:solidFill>
                  <a:schemeClr val="tx2"/>
                </a:solidFill>
                <a:latin typeface="+mn-lt"/>
                <a:ea typeface="+mn-ea"/>
                <a:cs typeface="+mn-cs"/>
              </a:defRPr>
            </a:lvl2pPr>
            <a:lvl3pPr marL="0" indent="0" algn="l" defTabSz="914400" rtl="0" eaLnBrk="1" latinLnBrk="0" hangingPunct="1">
              <a:lnSpc>
                <a:spcPct val="120000"/>
              </a:lnSpc>
              <a:spcBef>
                <a:spcPts val="600"/>
              </a:spcBef>
              <a:spcAft>
                <a:spcPts val="600"/>
              </a:spcAft>
              <a:buFont typeface="Calibri" panose="020F0502020204030204" pitchFamily="34" charset="0"/>
              <a:buChar char="​"/>
              <a:defRPr sz="1100" kern="1200">
                <a:solidFill>
                  <a:schemeClr val="tx2"/>
                </a:solidFill>
                <a:latin typeface="+mj-lt"/>
                <a:ea typeface="+mn-ea"/>
                <a:cs typeface="+mn-cs"/>
              </a:defRPr>
            </a:lvl3pPr>
            <a:lvl4pPr marL="0" indent="0" algn="l" defTabSz="914400" rtl="0" eaLnBrk="1" latinLnBrk="0" hangingPunct="1">
              <a:lnSpc>
                <a:spcPct val="110000"/>
              </a:lnSpc>
              <a:spcBef>
                <a:spcPts val="0"/>
              </a:spcBef>
              <a:buFont typeface="Calibri" panose="020F0502020204030204" pitchFamily="34" charset="0"/>
              <a:buChar char="​"/>
              <a:defRPr sz="1100" i="1" kern="1200">
                <a:solidFill>
                  <a:schemeClr val="accent2"/>
                </a:solidFill>
                <a:latin typeface="+mn-lt"/>
                <a:ea typeface="+mn-ea"/>
                <a:cs typeface="+mn-cs"/>
              </a:defRPr>
            </a:lvl4pPr>
            <a:lvl5pPr marL="0" indent="0" algn="l" defTabSz="914400" rtl="0" eaLnBrk="1" latinLnBrk="0" hangingPunct="1">
              <a:lnSpc>
                <a:spcPct val="150000"/>
              </a:lnSpc>
              <a:spcBef>
                <a:spcPts val="0"/>
              </a:spcBef>
              <a:buFont typeface="Calibri" panose="020F0502020204030204" pitchFamily="34" charset="0"/>
              <a:buChar char="​"/>
              <a:defRPr sz="700" kern="1200">
                <a:solidFill>
                  <a:schemeClr val="tx2"/>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85750" indent="-285750">
              <a:lnSpc>
                <a:spcPct val="100000"/>
              </a:lnSpc>
              <a:spcBef>
                <a:spcPts val="0"/>
              </a:spcBef>
              <a:spcAft>
                <a:spcPts val="600"/>
              </a:spcAft>
              <a:buClr>
                <a:schemeClr val="tx1">
                  <a:lumMod val="75000"/>
                  <a:lumOff val="25000"/>
                </a:schemeClr>
              </a:buClr>
              <a:buFont typeface="Georgia Italic" panose="02040502050405020303" pitchFamily="18" charset="0"/>
              <a:buChar char="+"/>
            </a:pPr>
            <a:r>
              <a:rPr lang="en-AU" sz="1400" dirty="0">
                <a:solidFill>
                  <a:schemeClr val="tx1">
                    <a:lumMod val="75000"/>
                    <a:lumOff val="25000"/>
                  </a:schemeClr>
                </a:solidFill>
                <a:cs typeface="Arial" panose="020B0604020202020204" pitchFamily="34" charset="0"/>
              </a:rPr>
              <a:t>not feeding well</a:t>
            </a:r>
          </a:p>
          <a:p>
            <a:pPr marL="285750" indent="-285750">
              <a:lnSpc>
                <a:spcPct val="100000"/>
              </a:lnSpc>
              <a:spcBef>
                <a:spcPts val="0"/>
              </a:spcBef>
              <a:spcAft>
                <a:spcPts val="600"/>
              </a:spcAft>
              <a:buClr>
                <a:schemeClr val="tx1">
                  <a:lumMod val="75000"/>
                  <a:lumOff val="25000"/>
                </a:schemeClr>
              </a:buClr>
              <a:buFont typeface="Georgia Italic" panose="02040502050405020303" pitchFamily="18" charset="0"/>
              <a:buChar char="+"/>
            </a:pPr>
            <a:r>
              <a:rPr lang="en-AU" sz="1400" dirty="0">
                <a:solidFill>
                  <a:schemeClr val="tx1">
                    <a:lumMod val="75000"/>
                    <a:lumOff val="25000"/>
                  </a:schemeClr>
                </a:solidFill>
              </a:rPr>
              <a:t>history of convulsions</a:t>
            </a:r>
          </a:p>
          <a:p>
            <a:pPr marL="285750" indent="-285750">
              <a:lnSpc>
                <a:spcPct val="100000"/>
              </a:lnSpc>
              <a:spcBef>
                <a:spcPts val="0"/>
              </a:spcBef>
              <a:spcAft>
                <a:spcPts val="600"/>
              </a:spcAft>
              <a:buClr>
                <a:schemeClr val="tx1">
                  <a:lumMod val="75000"/>
                  <a:lumOff val="25000"/>
                </a:schemeClr>
              </a:buClr>
              <a:buFont typeface="Georgia Italic" panose="02040502050405020303" pitchFamily="18" charset="0"/>
              <a:buChar char="+"/>
            </a:pPr>
            <a:r>
              <a:rPr lang="en-AU" sz="1400" dirty="0">
                <a:solidFill>
                  <a:schemeClr val="tx1">
                    <a:lumMod val="75000"/>
                    <a:lumOff val="25000"/>
                  </a:schemeClr>
                </a:solidFill>
              </a:rPr>
              <a:t>fast breathing (breathing rate &gt; 60 per minute)</a:t>
            </a:r>
          </a:p>
          <a:p>
            <a:pPr marL="285750" indent="-285750">
              <a:lnSpc>
                <a:spcPct val="100000"/>
              </a:lnSpc>
              <a:spcBef>
                <a:spcPts val="0"/>
              </a:spcBef>
              <a:spcAft>
                <a:spcPts val="600"/>
              </a:spcAft>
              <a:buClr>
                <a:schemeClr val="tx1">
                  <a:lumMod val="75000"/>
                  <a:lumOff val="25000"/>
                </a:schemeClr>
              </a:buClr>
              <a:buFont typeface="Georgia Italic" panose="02040502050405020303" pitchFamily="18" charset="0"/>
              <a:buChar char="+"/>
            </a:pPr>
            <a:r>
              <a:rPr lang="en-AU" sz="1400" dirty="0">
                <a:solidFill>
                  <a:schemeClr val="tx1">
                    <a:lumMod val="75000"/>
                    <a:lumOff val="25000"/>
                  </a:schemeClr>
                </a:solidFill>
              </a:rPr>
              <a:t>severe chest in-drawing</a:t>
            </a:r>
          </a:p>
          <a:p>
            <a:pPr marL="285750" indent="-285750">
              <a:lnSpc>
                <a:spcPct val="100000"/>
              </a:lnSpc>
              <a:spcBef>
                <a:spcPts val="0"/>
              </a:spcBef>
              <a:spcAft>
                <a:spcPts val="600"/>
              </a:spcAft>
              <a:buClr>
                <a:schemeClr val="tx1">
                  <a:lumMod val="75000"/>
                  <a:lumOff val="25000"/>
                </a:schemeClr>
              </a:buClr>
              <a:buFont typeface="Georgia Italic" panose="02040502050405020303" pitchFamily="18" charset="0"/>
              <a:buChar char="+"/>
            </a:pPr>
            <a:r>
              <a:rPr lang="en-AU" sz="1400" dirty="0">
                <a:solidFill>
                  <a:schemeClr val="tx1">
                    <a:lumMod val="75000"/>
                    <a:lumOff val="25000"/>
                  </a:schemeClr>
                </a:solidFill>
              </a:rPr>
              <a:t>no spontaneous movement</a:t>
            </a:r>
          </a:p>
          <a:p>
            <a:pPr marL="285750" indent="-285750">
              <a:lnSpc>
                <a:spcPct val="100000"/>
              </a:lnSpc>
              <a:spcBef>
                <a:spcPts val="0"/>
              </a:spcBef>
              <a:spcAft>
                <a:spcPts val="600"/>
              </a:spcAft>
              <a:buClr>
                <a:schemeClr val="tx1">
                  <a:lumMod val="75000"/>
                  <a:lumOff val="25000"/>
                </a:schemeClr>
              </a:buClr>
              <a:buFont typeface="Georgia Italic" panose="02040502050405020303" pitchFamily="18" charset="0"/>
              <a:buChar char="+"/>
            </a:pPr>
            <a:r>
              <a:rPr lang="en-AU" sz="1400" dirty="0">
                <a:solidFill>
                  <a:schemeClr val="tx1">
                    <a:lumMod val="75000"/>
                    <a:lumOff val="25000"/>
                  </a:schemeClr>
                </a:solidFill>
              </a:rPr>
              <a:t>fever (temperature &gt; 37.5 °C)</a:t>
            </a:r>
          </a:p>
          <a:p>
            <a:pPr marL="285750" indent="-285750">
              <a:lnSpc>
                <a:spcPct val="100000"/>
              </a:lnSpc>
              <a:spcBef>
                <a:spcPts val="0"/>
              </a:spcBef>
              <a:spcAft>
                <a:spcPts val="600"/>
              </a:spcAft>
              <a:buClr>
                <a:schemeClr val="tx1">
                  <a:lumMod val="75000"/>
                  <a:lumOff val="25000"/>
                </a:schemeClr>
              </a:buClr>
              <a:buFont typeface="Georgia Italic" panose="02040502050405020303" pitchFamily="18" charset="0"/>
              <a:buChar char="+"/>
            </a:pPr>
            <a:r>
              <a:rPr lang="en-AU" sz="1400" dirty="0">
                <a:solidFill>
                  <a:schemeClr val="tx1">
                    <a:lumMod val="75000"/>
                    <a:lumOff val="25000"/>
                  </a:schemeClr>
                </a:solidFill>
              </a:rPr>
              <a:t>low body temperature (temperature &lt; 35.5 °C)</a:t>
            </a:r>
          </a:p>
          <a:p>
            <a:pPr marL="285750" indent="-285750">
              <a:lnSpc>
                <a:spcPct val="100000"/>
              </a:lnSpc>
              <a:spcBef>
                <a:spcPts val="0"/>
              </a:spcBef>
              <a:spcAft>
                <a:spcPts val="600"/>
              </a:spcAft>
              <a:buClr>
                <a:schemeClr val="tx1">
                  <a:lumMod val="75000"/>
                  <a:lumOff val="25000"/>
                </a:schemeClr>
              </a:buClr>
              <a:buFont typeface="Georgia Italic" panose="02040502050405020303" pitchFamily="18" charset="0"/>
              <a:buChar char="+"/>
            </a:pPr>
            <a:r>
              <a:rPr lang="en-AU" sz="1400" dirty="0">
                <a:solidFill>
                  <a:schemeClr val="tx1">
                    <a:lumMod val="75000"/>
                    <a:lumOff val="25000"/>
                  </a:schemeClr>
                </a:solidFill>
              </a:rPr>
              <a:t>any jaundice in first 24 hours after birth, or </a:t>
            </a:r>
          </a:p>
          <a:p>
            <a:pPr marL="285750" indent="-285750">
              <a:lnSpc>
                <a:spcPct val="100000"/>
              </a:lnSpc>
              <a:spcBef>
                <a:spcPts val="0"/>
              </a:spcBef>
              <a:spcAft>
                <a:spcPts val="600"/>
              </a:spcAft>
              <a:buClr>
                <a:schemeClr val="tx1">
                  <a:lumMod val="75000"/>
                  <a:lumOff val="25000"/>
                </a:schemeClr>
              </a:buClr>
              <a:buFont typeface="Georgia Italic" panose="02040502050405020303" pitchFamily="18" charset="0"/>
              <a:buChar char="+"/>
            </a:pPr>
            <a:r>
              <a:rPr lang="en-AU" sz="1400" dirty="0">
                <a:solidFill>
                  <a:schemeClr val="tx1">
                    <a:lumMod val="75000"/>
                    <a:lumOff val="25000"/>
                  </a:schemeClr>
                </a:solidFill>
              </a:rPr>
              <a:t>yellow palms and soles at any age</a:t>
            </a:r>
            <a:endParaRPr lang="en-AU" sz="1400" b="1" dirty="0">
              <a:solidFill>
                <a:schemeClr val="tx1">
                  <a:lumMod val="75000"/>
                  <a:lumOff val="25000"/>
                </a:schemeClr>
              </a:solidFill>
            </a:endParaRPr>
          </a:p>
        </p:txBody>
      </p:sp>
      <p:sp>
        <p:nvSpPr>
          <p:cNvPr id="6" name="Rectangle 5">
            <a:extLst>
              <a:ext uri="{FF2B5EF4-FFF2-40B4-BE49-F238E27FC236}">
                <a16:creationId xmlns:a16="http://schemas.microsoft.com/office/drawing/2014/main" id="{4FE0ACCF-8FDC-C247-8A21-B1FCC2AFC256}"/>
              </a:ext>
            </a:extLst>
          </p:cNvPr>
          <p:cNvSpPr/>
          <p:nvPr/>
        </p:nvSpPr>
        <p:spPr>
          <a:xfrm>
            <a:off x="610309" y="1635836"/>
            <a:ext cx="7663114" cy="577081"/>
          </a:xfrm>
          <a:prstGeom prst="rect">
            <a:avLst/>
          </a:prstGeom>
        </p:spPr>
        <p:txBody>
          <a:bodyPr wrap="square" lIns="0">
            <a:spAutoFit/>
          </a:bodyPr>
          <a:lstStyle/>
          <a:p>
            <a:pPr>
              <a:spcAft>
                <a:spcPts val="600"/>
              </a:spcAft>
            </a:pPr>
            <a:r>
              <a:rPr lang="en-AU" sz="1550" i="1" dirty="0">
                <a:solidFill>
                  <a:schemeClr val="tx1">
                    <a:lumMod val="75000"/>
                    <a:lumOff val="25000"/>
                  </a:schemeClr>
                </a:solidFill>
              </a:rPr>
              <a:t>The following </a:t>
            </a:r>
            <a:r>
              <a:rPr lang="en-AU" sz="1600" i="1" dirty="0">
                <a:solidFill>
                  <a:srgbClr val="CC4F4F"/>
                </a:solidFill>
              </a:rPr>
              <a:t>signs should be assessed </a:t>
            </a:r>
            <a:r>
              <a:rPr lang="en-AU" sz="1550" i="1" dirty="0">
                <a:solidFill>
                  <a:schemeClr val="tx1">
                    <a:lumMod val="75000"/>
                    <a:lumOff val="25000"/>
                  </a:schemeClr>
                </a:solidFill>
              </a:rPr>
              <a:t>during each postnatal care contact, and the newborn should be referred for further evaluation if any of the signs is present:</a:t>
            </a:r>
          </a:p>
        </p:txBody>
      </p:sp>
      <p:sp>
        <p:nvSpPr>
          <p:cNvPr id="5" name="Slide Number Placeholder 4">
            <a:extLst>
              <a:ext uri="{FF2B5EF4-FFF2-40B4-BE49-F238E27FC236}">
                <a16:creationId xmlns:a16="http://schemas.microsoft.com/office/drawing/2014/main" id="{ADF25FEC-27A4-4D43-A394-8F8E88818045}"/>
              </a:ext>
            </a:extLst>
          </p:cNvPr>
          <p:cNvSpPr>
            <a:spLocks noGrp="1"/>
          </p:cNvSpPr>
          <p:nvPr>
            <p:ph type="sldNum" sz="quarter" idx="10"/>
          </p:nvPr>
        </p:nvSpPr>
        <p:spPr/>
        <p:txBody>
          <a:bodyPr/>
          <a:lstStyle/>
          <a:p>
            <a:fld id="{6809F770-0487-C844-B5CD-7CCE6C86BD15}" type="slidenum">
              <a:rPr lang="en-US" smtClean="0"/>
              <a:pPr/>
              <a:t>44</a:t>
            </a:fld>
            <a:endParaRPr lang="en-US" dirty="0"/>
          </a:p>
        </p:txBody>
      </p:sp>
      <p:grpSp>
        <p:nvGrpSpPr>
          <p:cNvPr id="26" name="Group 25">
            <a:extLst>
              <a:ext uri="{FF2B5EF4-FFF2-40B4-BE49-F238E27FC236}">
                <a16:creationId xmlns:a16="http://schemas.microsoft.com/office/drawing/2014/main" id="{14BEF120-0496-B24C-B6F4-6C4F48036937}"/>
              </a:ext>
            </a:extLst>
          </p:cNvPr>
          <p:cNvGrpSpPr/>
          <p:nvPr/>
        </p:nvGrpSpPr>
        <p:grpSpPr>
          <a:xfrm>
            <a:off x="334295" y="5359324"/>
            <a:ext cx="2242714" cy="272250"/>
            <a:chOff x="685800" y="6165890"/>
            <a:chExt cx="1229008" cy="119062"/>
          </a:xfrm>
          <a:solidFill>
            <a:srgbClr val="CC4F4F"/>
          </a:solidFill>
        </p:grpSpPr>
        <p:sp>
          <p:nvSpPr>
            <p:cNvPr id="35" name="Rectangle 9">
              <a:extLst>
                <a:ext uri="{FF2B5EF4-FFF2-40B4-BE49-F238E27FC236}">
                  <a16:creationId xmlns:a16="http://schemas.microsoft.com/office/drawing/2014/main" id="{29587244-78FC-6549-9C94-70190C222665}"/>
                </a:ext>
              </a:extLst>
            </p:cNvPr>
            <p:cNvSpPr>
              <a:spLocks noChangeArrowheads="1"/>
            </p:cNvSpPr>
            <p:nvPr/>
          </p:nvSpPr>
          <p:spPr bwMode="auto">
            <a:xfrm>
              <a:off x="685800" y="6218276"/>
              <a:ext cx="1229008" cy="66675"/>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8">
              <a:extLst>
                <a:ext uri="{FF2B5EF4-FFF2-40B4-BE49-F238E27FC236}">
                  <a16:creationId xmlns:a16="http://schemas.microsoft.com/office/drawing/2014/main" id="{84B4A061-CCFB-A548-94BF-A3031FCF34B5}"/>
                </a:ext>
              </a:extLst>
            </p:cNvPr>
            <p:cNvSpPr>
              <a:spLocks/>
            </p:cNvSpPr>
            <p:nvPr userDrawn="1"/>
          </p:nvSpPr>
          <p:spPr bwMode="auto">
            <a:xfrm>
              <a:off x="685800" y="6165890"/>
              <a:ext cx="223907" cy="119062"/>
            </a:xfrm>
            <a:custGeom>
              <a:avLst/>
              <a:gdLst>
                <a:gd name="T0" fmla="*/ 0 w 126"/>
                <a:gd name="T1" fmla="*/ 67 h 67"/>
                <a:gd name="T2" fmla="*/ 63 w 126"/>
                <a:gd name="T3" fmla="*/ 0 h 67"/>
                <a:gd name="T4" fmla="*/ 126 w 126"/>
                <a:gd name="T5" fmla="*/ 67 h 67"/>
              </a:gdLst>
              <a:ahLst/>
              <a:cxnLst>
                <a:cxn ang="0">
                  <a:pos x="T0" y="T1"/>
                </a:cxn>
                <a:cxn ang="0">
                  <a:pos x="T2" y="T3"/>
                </a:cxn>
                <a:cxn ang="0">
                  <a:pos x="T4" y="T5"/>
                </a:cxn>
              </a:cxnLst>
              <a:rect l="0" t="0" r="r" b="b"/>
              <a:pathLst>
                <a:path w="126" h="67">
                  <a:moveTo>
                    <a:pt x="0" y="67"/>
                  </a:moveTo>
                  <a:lnTo>
                    <a:pt x="63" y="0"/>
                  </a:lnTo>
                  <a:lnTo>
                    <a:pt x="126" y="67"/>
                  </a:lnTo>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sp>
        <p:nvSpPr>
          <p:cNvPr id="37" name="TextBox 36">
            <a:extLst>
              <a:ext uri="{FF2B5EF4-FFF2-40B4-BE49-F238E27FC236}">
                <a16:creationId xmlns:a16="http://schemas.microsoft.com/office/drawing/2014/main" id="{A64175AB-02E6-624C-9D96-AFCB109E4F64}"/>
              </a:ext>
            </a:extLst>
          </p:cNvPr>
          <p:cNvSpPr txBox="1"/>
          <p:nvPr/>
        </p:nvSpPr>
        <p:spPr>
          <a:xfrm>
            <a:off x="328311" y="5686132"/>
            <a:ext cx="1964234" cy="215444"/>
          </a:xfrm>
          <a:prstGeom prst="rect">
            <a:avLst/>
          </a:prstGeom>
          <a:noFill/>
        </p:spPr>
        <p:txBody>
          <a:bodyPr wrap="square" lIns="0" tIns="0" rIns="0" bIns="0" rtlCol="0">
            <a:spAutoFit/>
          </a:bodyPr>
          <a:lstStyle/>
          <a:p>
            <a:r>
              <a:rPr lang="en-AU" sz="1400" b="1" dirty="0">
                <a:solidFill>
                  <a:srgbClr val="CC4F4F"/>
                </a:solidFill>
                <a:latin typeface="+mj-lt"/>
              </a:rPr>
              <a:t>Newborn assessment</a:t>
            </a:r>
            <a:endParaRPr lang="en-US" sz="1400" b="1" dirty="0">
              <a:solidFill>
                <a:srgbClr val="CC4F4F"/>
              </a:solidFill>
              <a:latin typeface="+mj-lt"/>
            </a:endParaRPr>
          </a:p>
        </p:txBody>
      </p:sp>
      <p:sp>
        <p:nvSpPr>
          <p:cNvPr id="38" name="Rectangle 9">
            <a:extLst>
              <a:ext uri="{FF2B5EF4-FFF2-40B4-BE49-F238E27FC236}">
                <a16:creationId xmlns:a16="http://schemas.microsoft.com/office/drawing/2014/main" id="{66250CC0-CE55-3849-B35E-F253E20F7CE1}"/>
              </a:ext>
            </a:extLst>
          </p:cNvPr>
          <p:cNvSpPr>
            <a:spLocks noChangeArrowheads="1"/>
          </p:cNvSpPr>
          <p:nvPr/>
        </p:nvSpPr>
        <p:spPr bwMode="auto">
          <a:xfrm>
            <a:off x="9808440" y="5580684"/>
            <a:ext cx="2094102" cy="50889"/>
          </a:xfrm>
          <a:prstGeom prst="rect">
            <a:avLst/>
          </a:prstGeom>
          <a:solidFill>
            <a:srgbClr val="CC4F4F"/>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Rectangle 9">
            <a:extLst>
              <a:ext uri="{FF2B5EF4-FFF2-40B4-BE49-F238E27FC236}">
                <a16:creationId xmlns:a16="http://schemas.microsoft.com/office/drawing/2014/main" id="{66250CC0-CE55-3849-B35E-F253E20F7CE1}"/>
              </a:ext>
            </a:extLst>
          </p:cNvPr>
          <p:cNvSpPr>
            <a:spLocks noChangeArrowheads="1"/>
          </p:cNvSpPr>
          <p:nvPr/>
        </p:nvSpPr>
        <p:spPr bwMode="auto">
          <a:xfrm>
            <a:off x="7484431" y="5580684"/>
            <a:ext cx="2094104" cy="50889"/>
          </a:xfrm>
          <a:prstGeom prst="rect">
            <a:avLst/>
          </a:prstGeom>
          <a:solidFill>
            <a:srgbClr val="CC4F4F"/>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Rectangle 9">
            <a:extLst>
              <a:ext uri="{FF2B5EF4-FFF2-40B4-BE49-F238E27FC236}">
                <a16:creationId xmlns:a16="http://schemas.microsoft.com/office/drawing/2014/main" id="{66250CC0-CE55-3849-B35E-F253E20F7CE1}"/>
              </a:ext>
            </a:extLst>
          </p:cNvPr>
          <p:cNvSpPr>
            <a:spLocks noChangeArrowheads="1"/>
          </p:cNvSpPr>
          <p:nvPr/>
        </p:nvSpPr>
        <p:spPr bwMode="auto">
          <a:xfrm>
            <a:off x="5150589" y="5580684"/>
            <a:ext cx="2094104" cy="50889"/>
          </a:xfrm>
          <a:prstGeom prst="rect">
            <a:avLst/>
          </a:prstGeom>
          <a:solidFill>
            <a:srgbClr val="CC4F4F"/>
          </a:solidFill>
          <a:ln>
            <a:noFill/>
          </a:ln>
        </p:spPr>
        <p:txBody>
          <a:bodyPr vert="horz" wrap="square" lIns="91440" tIns="45720" rIns="91440" bIns="45720" numCol="1" anchor="t" anchorCtr="0" compatLnSpc="1">
            <a:prstTxWarp prst="textNoShape">
              <a:avLst/>
            </a:prstTxWarp>
          </a:bodyPr>
          <a:lstStyle/>
          <a:p>
            <a:endParaRPr lang="en-US"/>
          </a:p>
        </p:txBody>
      </p:sp>
      <p:sp>
        <p:nvSpPr>
          <p:cNvPr id="41" name="Rectangle 9">
            <a:extLst>
              <a:ext uri="{FF2B5EF4-FFF2-40B4-BE49-F238E27FC236}">
                <a16:creationId xmlns:a16="http://schemas.microsoft.com/office/drawing/2014/main" id="{66250CC0-CE55-3849-B35E-F253E20F7CE1}"/>
              </a:ext>
            </a:extLst>
          </p:cNvPr>
          <p:cNvSpPr>
            <a:spLocks noChangeArrowheads="1"/>
          </p:cNvSpPr>
          <p:nvPr/>
        </p:nvSpPr>
        <p:spPr bwMode="auto">
          <a:xfrm>
            <a:off x="2816747" y="5580684"/>
            <a:ext cx="2094104" cy="50889"/>
          </a:xfrm>
          <a:prstGeom prst="rect">
            <a:avLst/>
          </a:prstGeom>
          <a:solidFill>
            <a:srgbClr val="CC4F4F"/>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19" name="Group 18">
            <a:extLst>
              <a:ext uri="{FF2B5EF4-FFF2-40B4-BE49-F238E27FC236}">
                <a16:creationId xmlns:a16="http://schemas.microsoft.com/office/drawing/2014/main" id="{459E8171-695C-A749-89CD-84A3CBCF3536}"/>
              </a:ext>
            </a:extLst>
          </p:cNvPr>
          <p:cNvGrpSpPr/>
          <p:nvPr/>
        </p:nvGrpSpPr>
        <p:grpSpPr>
          <a:xfrm>
            <a:off x="9786720" y="452331"/>
            <a:ext cx="2405280" cy="692727"/>
            <a:chOff x="9786720" y="665018"/>
            <a:chExt cx="2405280" cy="692727"/>
          </a:xfrm>
          <a:solidFill>
            <a:srgbClr val="CC4F4F"/>
          </a:solidFill>
        </p:grpSpPr>
        <p:sp>
          <p:nvSpPr>
            <p:cNvPr id="22" name="Rounded Rectangle 21">
              <a:extLst>
                <a:ext uri="{FF2B5EF4-FFF2-40B4-BE49-F238E27FC236}">
                  <a16:creationId xmlns:a16="http://schemas.microsoft.com/office/drawing/2014/main" id="{FDEED1D7-7D20-5A41-8946-340E7EA01AC7}"/>
                </a:ext>
              </a:extLst>
            </p:cNvPr>
            <p:cNvSpPr/>
            <p:nvPr/>
          </p:nvSpPr>
          <p:spPr>
            <a:xfrm>
              <a:off x="11448880" y="665018"/>
              <a:ext cx="743120" cy="692727"/>
            </a:xfrm>
            <a:prstGeom prst="roundRect">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100" b="1" dirty="0">
                <a:solidFill>
                  <a:schemeClr val="bg1"/>
                </a:solidFill>
                <a:latin typeface="+mj-lt"/>
              </a:endParaRPr>
            </a:p>
          </p:txBody>
        </p:sp>
        <p:sp>
          <p:nvSpPr>
            <p:cNvPr id="23" name="Rounded Rectangle 22">
              <a:extLst>
                <a:ext uri="{FF2B5EF4-FFF2-40B4-BE49-F238E27FC236}">
                  <a16:creationId xmlns:a16="http://schemas.microsoft.com/office/drawing/2014/main" id="{E8ABEBC5-5B3A-8742-A1D6-2CE254F35A74}"/>
                </a:ext>
              </a:extLst>
            </p:cNvPr>
            <p:cNvSpPr/>
            <p:nvPr/>
          </p:nvSpPr>
          <p:spPr>
            <a:xfrm>
              <a:off x="9786720" y="665018"/>
              <a:ext cx="2307055" cy="69272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100" b="1" dirty="0">
                  <a:solidFill>
                    <a:schemeClr val="bg1"/>
                  </a:solidFill>
                  <a:latin typeface="+mj-lt"/>
                </a:rPr>
                <a:t>Integrated recommendation</a:t>
              </a:r>
            </a:p>
          </p:txBody>
        </p:sp>
      </p:grpSp>
      <p:pic>
        <p:nvPicPr>
          <p:cNvPr id="21" name="Picture 20">
            <a:extLst>
              <a:ext uri="{FF2B5EF4-FFF2-40B4-BE49-F238E27FC236}">
                <a16:creationId xmlns:a16="http://schemas.microsoft.com/office/drawing/2014/main" id="{5ED72412-6463-46F8-AB1A-A0B13E420D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77856" y="2212726"/>
            <a:ext cx="3201372" cy="2135468"/>
          </a:xfrm>
          <a:prstGeom prst="rect">
            <a:avLst/>
          </a:prstGeom>
        </p:spPr>
      </p:pic>
      <p:sp>
        <p:nvSpPr>
          <p:cNvPr id="2" name="TextBox 1"/>
          <p:cNvSpPr txBox="1"/>
          <p:nvPr/>
        </p:nvSpPr>
        <p:spPr>
          <a:xfrm>
            <a:off x="8377856" y="4446105"/>
            <a:ext cx="945772" cy="153888"/>
          </a:xfrm>
          <a:prstGeom prst="rect">
            <a:avLst/>
          </a:prstGeom>
          <a:noFill/>
        </p:spPr>
        <p:txBody>
          <a:bodyPr wrap="none" lIns="0" tIns="0" rIns="0" bIns="0" rtlCol="0">
            <a:spAutoFit/>
          </a:bodyPr>
          <a:lstStyle/>
          <a:p>
            <a:r>
              <a:rPr lang="en-AU" sz="1000" dirty="0">
                <a:solidFill>
                  <a:schemeClr val="bg1">
                    <a:lumMod val="50000"/>
                  </a:schemeClr>
                </a:solidFill>
              </a:rPr>
              <a:t>Source: UNICEF</a:t>
            </a:r>
          </a:p>
        </p:txBody>
      </p:sp>
    </p:spTree>
    <p:extLst>
      <p:ext uri="{BB962C8B-B14F-4D97-AF65-F5344CB8AC3E}">
        <p14:creationId xmlns:p14="http://schemas.microsoft.com/office/powerpoint/2010/main" val="2797823331"/>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FD503338-25BC-F744-B853-BB2805615FB8}"/>
              </a:ext>
            </a:extLst>
          </p:cNvPr>
          <p:cNvSpPr/>
          <p:nvPr/>
        </p:nvSpPr>
        <p:spPr>
          <a:xfrm>
            <a:off x="5889957" y="3641991"/>
            <a:ext cx="5820261" cy="1652679"/>
          </a:xfrm>
          <a:prstGeom prst="rect">
            <a:avLst/>
          </a:prstGeom>
          <a:solidFill>
            <a:srgbClr val="CC4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dirty="0">
              <a:solidFill>
                <a:srgbClr val="6DB9BD"/>
              </a:solidFill>
            </a:endParaRPr>
          </a:p>
        </p:txBody>
      </p:sp>
      <p:sp>
        <p:nvSpPr>
          <p:cNvPr id="2" name="Title 1"/>
          <p:cNvSpPr>
            <a:spLocks noGrp="1"/>
          </p:cNvSpPr>
          <p:nvPr>
            <p:ph type="title"/>
          </p:nvPr>
        </p:nvSpPr>
        <p:spPr/>
        <p:txBody>
          <a:bodyPr/>
          <a:lstStyle/>
          <a:p>
            <a:r>
              <a:rPr lang="en-AU" b="1" dirty="0">
                <a:solidFill>
                  <a:srgbClr val="CC4F4F"/>
                </a:solidFill>
              </a:rPr>
              <a:t>B.1	</a:t>
            </a:r>
            <a:r>
              <a:rPr lang="en-AU" b="1" cap="none" dirty="0">
                <a:solidFill>
                  <a:srgbClr val="CC4F4F"/>
                </a:solidFill>
              </a:rPr>
              <a:t>Newborn assessment</a:t>
            </a:r>
            <a:endParaRPr lang="en-AU" b="1" dirty="0">
              <a:solidFill>
                <a:srgbClr val="CC4F4F"/>
              </a:solidFill>
            </a:endParaRPr>
          </a:p>
        </p:txBody>
      </p:sp>
      <p:sp>
        <p:nvSpPr>
          <p:cNvPr id="15" name="Text Placeholder 2"/>
          <p:cNvSpPr>
            <a:spLocks noGrp="1"/>
          </p:cNvSpPr>
          <p:nvPr>
            <p:ph type="body" idx="11"/>
          </p:nvPr>
        </p:nvSpPr>
        <p:spPr/>
        <p:txBody>
          <a:bodyPr/>
          <a:lstStyle/>
          <a:p>
            <a:r>
              <a:rPr lang="en-GB" sz="2000" b="1" i="0" dirty="0">
                <a:solidFill>
                  <a:srgbClr val="CC4F4F"/>
                </a:solidFill>
                <a:latin typeface="+mj-lt"/>
              </a:rPr>
              <a:t>26. </a:t>
            </a:r>
            <a:r>
              <a:rPr lang="en-AU" sz="2000" b="1" i="0" dirty="0">
                <a:solidFill>
                  <a:srgbClr val="CC4F4F"/>
                </a:solidFill>
                <a:latin typeface="+mj-lt"/>
              </a:rPr>
              <a:t>Universal screening for abnormalities of the eye</a:t>
            </a:r>
          </a:p>
        </p:txBody>
      </p:sp>
      <p:sp>
        <p:nvSpPr>
          <p:cNvPr id="3" name="Content Placeholder 2"/>
          <p:cNvSpPr>
            <a:spLocks noGrp="1"/>
          </p:cNvSpPr>
          <p:nvPr>
            <p:ph idx="4294967295"/>
          </p:nvPr>
        </p:nvSpPr>
        <p:spPr>
          <a:xfrm>
            <a:off x="627277" y="1904892"/>
            <a:ext cx="4581821" cy="2046473"/>
          </a:xfrm>
        </p:spPr>
        <p:txBody>
          <a:bodyPr/>
          <a:lstStyle/>
          <a:p>
            <a:pPr>
              <a:spcAft>
                <a:spcPts val="1800"/>
              </a:spcAft>
            </a:pPr>
            <a:r>
              <a:rPr lang="en-AU" sz="1800" dirty="0">
                <a:solidFill>
                  <a:schemeClr val="tx1">
                    <a:lumMod val="75000"/>
                    <a:lumOff val="25000"/>
                  </a:schemeClr>
                </a:solidFill>
              </a:rPr>
              <a:t>Universal newborn </a:t>
            </a:r>
            <a:r>
              <a:rPr lang="en-AU" sz="1800" dirty="0">
                <a:solidFill>
                  <a:srgbClr val="CC4F4F"/>
                </a:solidFill>
              </a:rPr>
              <a:t>screening</a:t>
            </a:r>
            <a:r>
              <a:rPr lang="en-AU" sz="1800" dirty="0">
                <a:solidFill>
                  <a:schemeClr val="tx1">
                    <a:lumMod val="75000"/>
                    <a:lumOff val="25000"/>
                  </a:schemeClr>
                </a:solidFill>
              </a:rPr>
              <a:t> for abnormalities of the eye is recommended and should be accompanied by diagnostic and </a:t>
            </a:r>
            <a:r>
              <a:rPr lang="en-AU" sz="1800" dirty="0">
                <a:solidFill>
                  <a:srgbClr val="CC4F4F"/>
                </a:solidFill>
              </a:rPr>
              <a:t>management services</a:t>
            </a:r>
            <a:r>
              <a:rPr lang="en-AU" sz="1800" dirty="0">
                <a:solidFill>
                  <a:srgbClr val="6DB9BD"/>
                </a:solidFill>
              </a:rPr>
              <a:t> </a:t>
            </a:r>
            <a:r>
              <a:rPr lang="en-AU" sz="1800" dirty="0">
                <a:solidFill>
                  <a:schemeClr val="tx1">
                    <a:lumMod val="75000"/>
                    <a:lumOff val="25000"/>
                  </a:schemeClr>
                </a:solidFill>
              </a:rPr>
              <a:t>for children identified with an abnormality. </a:t>
            </a:r>
          </a:p>
        </p:txBody>
      </p:sp>
      <p:sp>
        <p:nvSpPr>
          <p:cNvPr id="27" name="Content Placeholder 2"/>
          <p:cNvSpPr>
            <a:spLocks noGrp="1"/>
          </p:cNvSpPr>
          <p:nvPr>
            <p:ph idx="4294967295"/>
          </p:nvPr>
        </p:nvSpPr>
        <p:spPr>
          <a:xfrm>
            <a:off x="6088664" y="3768803"/>
            <a:ext cx="5424910" cy="1399053"/>
          </a:xfrm>
        </p:spPr>
        <p:txBody>
          <a:bodyPr/>
          <a:lstStyle/>
          <a:p>
            <a:pPr>
              <a:spcAft>
                <a:spcPts val="600"/>
              </a:spcAft>
            </a:pPr>
            <a:r>
              <a:rPr lang="en-AU" sz="1800" b="1" i="0" dirty="0">
                <a:solidFill>
                  <a:schemeClr val="bg1"/>
                </a:solidFill>
                <a:latin typeface="+mj-lt"/>
              </a:rPr>
              <a:t>Follow-up &amp; management is critical</a:t>
            </a:r>
            <a:br>
              <a:rPr lang="en-AU" sz="1800" b="1" i="0" dirty="0">
                <a:solidFill>
                  <a:schemeClr val="bg1"/>
                </a:solidFill>
                <a:latin typeface="+mj-lt"/>
              </a:rPr>
            </a:br>
            <a:r>
              <a:rPr lang="en-AU" sz="1600" i="0" dirty="0">
                <a:solidFill>
                  <a:schemeClr val="bg1"/>
                </a:solidFill>
              </a:rPr>
              <a:t>Systems for screening, referral, diagnosis and management should be established or strengthened to ensure adequate follow-up and management for those who screen positive.</a:t>
            </a:r>
          </a:p>
        </p:txBody>
      </p:sp>
      <p:sp>
        <p:nvSpPr>
          <p:cNvPr id="18" name="Rectangle 17">
            <a:extLst>
              <a:ext uri="{FF2B5EF4-FFF2-40B4-BE49-F238E27FC236}">
                <a16:creationId xmlns:a16="http://schemas.microsoft.com/office/drawing/2014/main" id="{D644BFDA-3125-6C43-ABFC-13856B247B20}"/>
              </a:ext>
            </a:extLst>
          </p:cNvPr>
          <p:cNvSpPr/>
          <p:nvPr/>
        </p:nvSpPr>
        <p:spPr>
          <a:xfrm>
            <a:off x="5889957" y="1827476"/>
            <a:ext cx="5820261" cy="1687701"/>
          </a:xfrm>
          <a:prstGeom prst="rect">
            <a:avLst/>
          </a:prstGeom>
          <a:noFill/>
          <a:ln>
            <a:solidFill>
              <a:srgbClr val="CC4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dirty="0">
              <a:solidFill>
                <a:srgbClr val="6DB9BD"/>
              </a:solidFill>
            </a:endParaRPr>
          </a:p>
        </p:txBody>
      </p:sp>
      <p:sp>
        <p:nvSpPr>
          <p:cNvPr id="28" name="Content Placeholder 2"/>
          <p:cNvSpPr>
            <a:spLocks noGrp="1"/>
          </p:cNvSpPr>
          <p:nvPr>
            <p:ph type="body" sz="quarter" idx="4294967295"/>
          </p:nvPr>
        </p:nvSpPr>
        <p:spPr>
          <a:xfrm>
            <a:off x="6088664" y="1907775"/>
            <a:ext cx="5621554" cy="1496004"/>
          </a:xfrm>
        </p:spPr>
        <p:txBody>
          <a:bodyPr/>
          <a:lstStyle/>
          <a:p>
            <a:pPr>
              <a:spcAft>
                <a:spcPts val="600"/>
              </a:spcAft>
            </a:pPr>
            <a:r>
              <a:rPr lang="en-AU" sz="1800" b="1" i="0" dirty="0">
                <a:solidFill>
                  <a:srgbClr val="CC4F4F"/>
                </a:solidFill>
                <a:latin typeface="+mj-lt"/>
              </a:rPr>
              <a:t>When?</a:t>
            </a:r>
            <a:br>
              <a:rPr lang="en-AU" sz="1800" b="1" i="0" dirty="0">
                <a:solidFill>
                  <a:srgbClr val="6EB2AF"/>
                </a:solidFill>
                <a:latin typeface="+mj-lt"/>
              </a:rPr>
            </a:br>
            <a:r>
              <a:rPr lang="en-AU" sz="1600" i="0" dirty="0">
                <a:solidFill>
                  <a:schemeClr val="tx1">
                    <a:lumMod val="75000"/>
                    <a:lumOff val="25000"/>
                  </a:schemeClr>
                </a:solidFill>
              </a:rPr>
              <a:t>Screening should be done prior to discharge after a health-facility birth, or at the first postnatal care contact in an outpatient setting after a home birth. Ideally, the screening should be done within the first 6 weeks after birth. </a:t>
            </a:r>
          </a:p>
        </p:txBody>
      </p:sp>
      <p:cxnSp>
        <p:nvCxnSpPr>
          <p:cNvPr id="23" name="Elbow Connector 22">
            <a:extLst>
              <a:ext uri="{FF2B5EF4-FFF2-40B4-BE49-F238E27FC236}">
                <a16:creationId xmlns:a16="http://schemas.microsoft.com/office/drawing/2014/main" id="{31C825CE-888C-4A48-85F7-8D9920005917}"/>
              </a:ext>
            </a:extLst>
          </p:cNvPr>
          <p:cNvCxnSpPr>
            <a:cxnSpLocks/>
            <a:endCxn id="21" idx="1"/>
          </p:cNvCxnSpPr>
          <p:nvPr/>
        </p:nvCxnSpPr>
        <p:spPr>
          <a:xfrm>
            <a:off x="1057275" y="3219450"/>
            <a:ext cx="4832682" cy="1248881"/>
          </a:xfrm>
          <a:prstGeom prst="bentConnector3">
            <a:avLst>
              <a:gd name="adj1" fmla="val 81929"/>
            </a:avLst>
          </a:prstGeom>
          <a:ln w="12700">
            <a:solidFill>
              <a:srgbClr val="CC4F4F"/>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91E02F42-9714-F34C-A089-5BD37F9FBEFA}"/>
              </a:ext>
            </a:extLst>
          </p:cNvPr>
          <p:cNvSpPr>
            <a:spLocks noGrp="1"/>
          </p:cNvSpPr>
          <p:nvPr>
            <p:ph type="sldNum" sz="quarter" idx="10"/>
          </p:nvPr>
        </p:nvSpPr>
        <p:spPr/>
        <p:txBody>
          <a:bodyPr/>
          <a:lstStyle/>
          <a:p>
            <a:fld id="{6809F770-0487-C844-B5CD-7CCE6C86BD15}" type="slidenum">
              <a:rPr lang="en-US" smtClean="0"/>
              <a:pPr/>
              <a:t>45</a:t>
            </a:fld>
            <a:endParaRPr lang="en-US" dirty="0"/>
          </a:p>
        </p:txBody>
      </p:sp>
      <p:grpSp>
        <p:nvGrpSpPr>
          <p:cNvPr id="43" name="Group 42">
            <a:extLst>
              <a:ext uri="{FF2B5EF4-FFF2-40B4-BE49-F238E27FC236}">
                <a16:creationId xmlns:a16="http://schemas.microsoft.com/office/drawing/2014/main" id="{14BEF120-0496-B24C-B6F4-6C4F48036937}"/>
              </a:ext>
            </a:extLst>
          </p:cNvPr>
          <p:cNvGrpSpPr/>
          <p:nvPr/>
        </p:nvGrpSpPr>
        <p:grpSpPr>
          <a:xfrm>
            <a:off x="334295" y="5359324"/>
            <a:ext cx="2242714" cy="272250"/>
            <a:chOff x="685800" y="6165890"/>
            <a:chExt cx="1229008" cy="119062"/>
          </a:xfrm>
          <a:solidFill>
            <a:srgbClr val="CC4F4F"/>
          </a:solidFill>
        </p:grpSpPr>
        <p:sp>
          <p:nvSpPr>
            <p:cNvPr id="44" name="Rectangle 9">
              <a:extLst>
                <a:ext uri="{FF2B5EF4-FFF2-40B4-BE49-F238E27FC236}">
                  <a16:creationId xmlns:a16="http://schemas.microsoft.com/office/drawing/2014/main" id="{29587244-78FC-6549-9C94-70190C222665}"/>
                </a:ext>
              </a:extLst>
            </p:cNvPr>
            <p:cNvSpPr>
              <a:spLocks noChangeArrowheads="1"/>
            </p:cNvSpPr>
            <p:nvPr/>
          </p:nvSpPr>
          <p:spPr bwMode="auto">
            <a:xfrm>
              <a:off x="685800" y="6218276"/>
              <a:ext cx="1229008" cy="66675"/>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p>
          </p:txBody>
        </p:sp>
        <p:sp>
          <p:nvSpPr>
            <p:cNvPr id="45" name="Freeform 8">
              <a:extLst>
                <a:ext uri="{FF2B5EF4-FFF2-40B4-BE49-F238E27FC236}">
                  <a16:creationId xmlns:a16="http://schemas.microsoft.com/office/drawing/2014/main" id="{84B4A061-CCFB-A548-94BF-A3031FCF34B5}"/>
                </a:ext>
              </a:extLst>
            </p:cNvPr>
            <p:cNvSpPr>
              <a:spLocks/>
            </p:cNvSpPr>
            <p:nvPr userDrawn="1"/>
          </p:nvSpPr>
          <p:spPr bwMode="auto">
            <a:xfrm>
              <a:off x="685800" y="6165890"/>
              <a:ext cx="223907" cy="119062"/>
            </a:xfrm>
            <a:custGeom>
              <a:avLst/>
              <a:gdLst>
                <a:gd name="T0" fmla="*/ 0 w 126"/>
                <a:gd name="T1" fmla="*/ 67 h 67"/>
                <a:gd name="T2" fmla="*/ 63 w 126"/>
                <a:gd name="T3" fmla="*/ 0 h 67"/>
                <a:gd name="T4" fmla="*/ 126 w 126"/>
                <a:gd name="T5" fmla="*/ 67 h 67"/>
              </a:gdLst>
              <a:ahLst/>
              <a:cxnLst>
                <a:cxn ang="0">
                  <a:pos x="T0" y="T1"/>
                </a:cxn>
                <a:cxn ang="0">
                  <a:pos x="T2" y="T3"/>
                </a:cxn>
                <a:cxn ang="0">
                  <a:pos x="T4" y="T5"/>
                </a:cxn>
              </a:cxnLst>
              <a:rect l="0" t="0" r="r" b="b"/>
              <a:pathLst>
                <a:path w="126" h="67">
                  <a:moveTo>
                    <a:pt x="0" y="67"/>
                  </a:moveTo>
                  <a:lnTo>
                    <a:pt x="63" y="0"/>
                  </a:lnTo>
                  <a:lnTo>
                    <a:pt x="126" y="67"/>
                  </a:lnTo>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sp>
        <p:nvSpPr>
          <p:cNvPr id="46" name="TextBox 45">
            <a:extLst>
              <a:ext uri="{FF2B5EF4-FFF2-40B4-BE49-F238E27FC236}">
                <a16:creationId xmlns:a16="http://schemas.microsoft.com/office/drawing/2014/main" id="{A64175AB-02E6-624C-9D96-AFCB109E4F64}"/>
              </a:ext>
            </a:extLst>
          </p:cNvPr>
          <p:cNvSpPr txBox="1"/>
          <p:nvPr/>
        </p:nvSpPr>
        <p:spPr>
          <a:xfrm>
            <a:off x="328311" y="5686132"/>
            <a:ext cx="1964234" cy="215444"/>
          </a:xfrm>
          <a:prstGeom prst="rect">
            <a:avLst/>
          </a:prstGeom>
          <a:noFill/>
        </p:spPr>
        <p:txBody>
          <a:bodyPr wrap="square" lIns="0" tIns="0" rIns="0" bIns="0" rtlCol="0">
            <a:spAutoFit/>
          </a:bodyPr>
          <a:lstStyle/>
          <a:p>
            <a:r>
              <a:rPr lang="en-AU" sz="1400" b="1" dirty="0">
                <a:solidFill>
                  <a:srgbClr val="CC4F4F"/>
                </a:solidFill>
                <a:latin typeface="+mj-lt"/>
              </a:rPr>
              <a:t>Newborn assessment</a:t>
            </a:r>
            <a:endParaRPr lang="en-US" sz="1400" b="1" dirty="0">
              <a:solidFill>
                <a:srgbClr val="CC4F4F"/>
              </a:solidFill>
              <a:latin typeface="+mj-lt"/>
            </a:endParaRPr>
          </a:p>
        </p:txBody>
      </p:sp>
      <p:sp>
        <p:nvSpPr>
          <p:cNvPr id="47" name="Rectangle 9">
            <a:extLst>
              <a:ext uri="{FF2B5EF4-FFF2-40B4-BE49-F238E27FC236}">
                <a16:creationId xmlns:a16="http://schemas.microsoft.com/office/drawing/2014/main" id="{66250CC0-CE55-3849-B35E-F253E20F7CE1}"/>
              </a:ext>
            </a:extLst>
          </p:cNvPr>
          <p:cNvSpPr>
            <a:spLocks noChangeArrowheads="1"/>
          </p:cNvSpPr>
          <p:nvPr/>
        </p:nvSpPr>
        <p:spPr bwMode="auto">
          <a:xfrm>
            <a:off x="9808440" y="5580684"/>
            <a:ext cx="2094102" cy="50889"/>
          </a:xfrm>
          <a:prstGeom prst="rect">
            <a:avLst/>
          </a:prstGeom>
          <a:solidFill>
            <a:srgbClr val="CC4F4F"/>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Rectangle 9">
            <a:extLst>
              <a:ext uri="{FF2B5EF4-FFF2-40B4-BE49-F238E27FC236}">
                <a16:creationId xmlns:a16="http://schemas.microsoft.com/office/drawing/2014/main" id="{66250CC0-CE55-3849-B35E-F253E20F7CE1}"/>
              </a:ext>
            </a:extLst>
          </p:cNvPr>
          <p:cNvSpPr>
            <a:spLocks noChangeArrowheads="1"/>
          </p:cNvSpPr>
          <p:nvPr/>
        </p:nvSpPr>
        <p:spPr bwMode="auto">
          <a:xfrm>
            <a:off x="7484431" y="5580684"/>
            <a:ext cx="2094104" cy="50889"/>
          </a:xfrm>
          <a:prstGeom prst="rect">
            <a:avLst/>
          </a:prstGeom>
          <a:solidFill>
            <a:srgbClr val="CC4F4F"/>
          </a:solidFill>
          <a:ln>
            <a:noFill/>
          </a:ln>
        </p:spPr>
        <p:txBody>
          <a:bodyPr vert="horz" wrap="square" lIns="91440" tIns="45720" rIns="91440" bIns="45720" numCol="1" anchor="t" anchorCtr="0" compatLnSpc="1">
            <a:prstTxWarp prst="textNoShape">
              <a:avLst/>
            </a:prstTxWarp>
          </a:bodyPr>
          <a:lstStyle/>
          <a:p>
            <a:endParaRPr lang="en-US"/>
          </a:p>
        </p:txBody>
      </p:sp>
      <p:sp>
        <p:nvSpPr>
          <p:cNvPr id="49" name="Rectangle 9">
            <a:extLst>
              <a:ext uri="{FF2B5EF4-FFF2-40B4-BE49-F238E27FC236}">
                <a16:creationId xmlns:a16="http://schemas.microsoft.com/office/drawing/2014/main" id="{66250CC0-CE55-3849-B35E-F253E20F7CE1}"/>
              </a:ext>
            </a:extLst>
          </p:cNvPr>
          <p:cNvSpPr>
            <a:spLocks noChangeArrowheads="1"/>
          </p:cNvSpPr>
          <p:nvPr/>
        </p:nvSpPr>
        <p:spPr bwMode="auto">
          <a:xfrm>
            <a:off x="5150589" y="5580684"/>
            <a:ext cx="2094104" cy="50889"/>
          </a:xfrm>
          <a:prstGeom prst="rect">
            <a:avLst/>
          </a:prstGeom>
          <a:solidFill>
            <a:srgbClr val="CC4F4F"/>
          </a:solidFill>
          <a:ln>
            <a:noFill/>
          </a:ln>
        </p:spPr>
        <p:txBody>
          <a:bodyPr vert="horz" wrap="square" lIns="91440" tIns="45720" rIns="91440" bIns="45720" numCol="1" anchor="t" anchorCtr="0" compatLnSpc="1">
            <a:prstTxWarp prst="textNoShape">
              <a:avLst/>
            </a:prstTxWarp>
          </a:bodyPr>
          <a:lstStyle/>
          <a:p>
            <a:endParaRPr lang="en-US"/>
          </a:p>
        </p:txBody>
      </p:sp>
      <p:sp>
        <p:nvSpPr>
          <p:cNvPr id="50" name="Rectangle 9">
            <a:extLst>
              <a:ext uri="{FF2B5EF4-FFF2-40B4-BE49-F238E27FC236}">
                <a16:creationId xmlns:a16="http://schemas.microsoft.com/office/drawing/2014/main" id="{66250CC0-CE55-3849-B35E-F253E20F7CE1}"/>
              </a:ext>
            </a:extLst>
          </p:cNvPr>
          <p:cNvSpPr>
            <a:spLocks noChangeArrowheads="1"/>
          </p:cNvSpPr>
          <p:nvPr/>
        </p:nvSpPr>
        <p:spPr bwMode="auto">
          <a:xfrm>
            <a:off x="2816747" y="5580684"/>
            <a:ext cx="2094104" cy="50889"/>
          </a:xfrm>
          <a:prstGeom prst="rect">
            <a:avLst/>
          </a:prstGeom>
          <a:solidFill>
            <a:srgbClr val="CC4F4F"/>
          </a:solidFill>
          <a:ln>
            <a:noFill/>
          </a:ln>
        </p:spPr>
        <p:txBody>
          <a:bodyPr vert="horz" wrap="square" lIns="91440" tIns="45720" rIns="91440" bIns="45720" numCol="1" anchor="t" anchorCtr="0" compatLnSpc="1">
            <a:prstTxWarp prst="textNoShape">
              <a:avLst/>
            </a:prstTxWarp>
          </a:bodyPr>
          <a:lstStyle/>
          <a:p>
            <a:endParaRPr lang="en-US"/>
          </a:p>
        </p:txBody>
      </p:sp>
      <p:cxnSp>
        <p:nvCxnSpPr>
          <p:cNvPr id="13" name="Straight Connector 12"/>
          <p:cNvCxnSpPr/>
          <p:nvPr/>
        </p:nvCxnSpPr>
        <p:spPr>
          <a:xfrm>
            <a:off x="2577009" y="2238375"/>
            <a:ext cx="3312948" cy="0"/>
          </a:xfrm>
          <a:prstGeom prst="line">
            <a:avLst/>
          </a:prstGeom>
          <a:ln>
            <a:solidFill>
              <a:srgbClr val="CC4F4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93603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2000"/>
                                        <p:tgtEl>
                                          <p:spTgt spid="13"/>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2000"/>
                                        <p:tgtEl>
                                          <p:spTgt spid="18"/>
                                        </p:tgtEl>
                                      </p:cBhvr>
                                    </p:animEffect>
                                  </p:childTnLst>
                                </p:cTn>
                              </p:par>
                              <p:par>
                                <p:cTn id="12" presetID="22" presetClass="entr" presetSubtype="8" fill="hold" nodeType="withEffect">
                                  <p:stCondLst>
                                    <p:cond delay="0"/>
                                  </p:stCondLst>
                                  <p:childTnLst>
                                    <p:set>
                                      <p:cBhvr>
                                        <p:cTn id="13" dur="1" fill="hold">
                                          <p:stCondLst>
                                            <p:cond delay="0"/>
                                          </p:stCondLst>
                                        </p:cTn>
                                        <p:tgtEl>
                                          <p:spTgt spid="28">
                                            <p:txEl>
                                              <p:pRg st="0" end="0"/>
                                            </p:txEl>
                                          </p:spTgt>
                                        </p:tgtEl>
                                        <p:attrNameLst>
                                          <p:attrName>style.visibility</p:attrName>
                                        </p:attrNameLst>
                                      </p:cBhvr>
                                      <p:to>
                                        <p:strVal val="visible"/>
                                      </p:to>
                                    </p:set>
                                    <p:animEffect transition="in" filter="wipe(left)">
                                      <p:cBhvr>
                                        <p:cTn id="14" dur="2000"/>
                                        <p:tgtEl>
                                          <p:spTgt spid="28">
                                            <p:txEl>
                                              <p:pRg st="0" end="0"/>
                                            </p:txEl>
                                          </p:spTgt>
                                        </p:tgtEl>
                                      </p:cBhvr>
                                    </p:animEffect>
                                  </p:childTnLst>
                                </p:cTn>
                              </p:par>
                            </p:childTnLst>
                          </p:cTn>
                        </p:par>
                        <p:par>
                          <p:cTn id="15" fill="hold">
                            <p:stCondLst>
                              <p:cond delay="4000"/>
                            </p:stCondLst>
                            <p:childTnLst>
                              <p:par>
                                <p:cTn id="16" presetID="22" presetClass="entr" presetSubtype="8" fill="hold" nodeType="afterEffect">
                                  <p:stCondLst>
                                    <p:cond delay="1000"/>
                                  </p:stCondLst>
                                  <p:childTnLst>
                                    <p:set>
                                      <p:cBhvr>
                                        <p:cTn id="17" dur="1" fill="hold">
                                          <p:stCondLst>
                                            <p:cond delay="0"/>
                                          </p:stCondLst>
                                        </p:cTn>
                                        <p:tgtEl>
                                          <p:spTgt spid="23"/>
                                        </p:tgtEl>
                                        <p:attrNameLst>
                                          <p:attrName>style.visibility</p:attrName>
                                        </p:attrNameLst>
                                      </p:cBhvr>
                                      <p:to>
                                        <p:strVal val="visible"/>
                                      </p:to>
                                    </p:set>
                                    <p:animEffect transition="in" filter="wipe(left)">
                                      <p:cBhvr>
                                        <p:cTn id="18" dur="2000"/>
                                        <p:tgtEl>
                                          <p:spTgt spid="23"/>
                                        </p:tgtEl>
                                      </p:cBhvr>
                                    </p:animEffect>
                                  </p:childTnLst>
                                </p:cTn>
                              </p:par>
                            </p:childTnLst>
                          </p:cTn>
                        </p:par>
                        <p:par>
                          <p:cTn id="19" fill="hold">
                            <p:stCondLst>
                              <p:cond delay="7000"/>
                            </p:stCondLst>
                            <p:childTnLst>
                              <p:par>
                                <p:cTn id="20" presetID="10" presetClass="entr" presetSubtype="0" fill="hold" grpId="0" nodeType="after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2000"/>
                                        <p:tgtEl>
                                          <p:spTgt spid="21"/>
                                        </p:tgtEl>
                                      </p:cBhvr>
                                    </p:animEffect>
                                  </p:childTnLst>
                                </p:cTn>
                              </p:par>
                              <p:par>
                                <p:cTn id="23" presetID="22" presetClass="entr" presetSubtype="8" fill="hold" nodeType="withEffect">
                                  <p:stCondLst>
                                    <p:cond delay="0"/>
                                  </p:stCondLst>
                                  <p:childTnLst>
                                    <p:set>
                                      <p:cBhvr>
                                        <p:cTn id="24" dur="1" fill="hold">
                                          <p:stCondLst>
                                            <p:cond delay="0"/>
                                          </p:stCondLst>
                                        </p:cTn>
                                        <p:tgtEl>
                                          <p:spTgt spid="27">
                                            <p:txEl>
                                              <p:pRg st="0" end="0"/>
                                            </p:txEl>
                                          </p:spTgt>
                                        </p:tgtEl>
                                        <p:attrNameLst>
                                          <p:attrName>style.visibility</p:attrName>
                                        </p:attrNameLst>
                                      </p:cBhvr>
                                      <p:to>
                                        <p:strVal val="visible"/>
                                      </p:to>
                                    </p:set>
                                    <p:animEffect transition="in" filter="wipe(left)">
                                      <p:cBhvr>
                                        <p:cTn id="25" dur="20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dirty="0">
                <a:solidFill>
                  <a:srgbClr val="CC4F4F"/>
                </a:solidFill>
              </a:rPr>
              <a:t>B.1	</a:t>
            </a:r>
            <a:r>
              <a:rPr lang="en-AU" b="1" cap="none" dirty="0">
                <a:solidFill>
                  <a:srgbClr val="CC4F4F"/>
                </a:solidFill>
              </a:rPr>
              <a:t>Newborn assessment</a:t>
            </a:r>
            <a:endParaRPr lang="en-AU" b="1" dirty="0">
              <a:solidFill>
                <a:srgbClr val="CC4F4F"/>
              </a:solidFill>
            </a:endParaRPr>
          </a:p>
        </p:txBody>
      </p:sp>
      <p:sp>
        <p:nvSpPr>
          <p:cNvPr id="15" name="Text Placeholder 2"/>
          <p:cNvSpPr>
            <a:spLocks noGrp="1"/>
          </p:cNvSpPr>
          <p:nvPr>
            <p:ph type="body" idx="11"/>
          </p:nvPr>
        </p:nvSpPr>
        <p:spPr>
          <a:xfrm>
            <a:off x="612773" y="1134599"/>
            <a:ext cx="10969627" cy="536519"/>
          </a:xfrm>
        </p:spPr>
        <p:txBody>
          <a:bodyPr/>
          <a:lstStyle/>
          <a:p>
            <a:r>
              <a:rPr lang="en-GB" sz="2000" b="1" i="0" dirty="0">
                <a:solidFill>
                  <a:srgbClr val="CC4F4F"/>
                </a:solidFill>
                <a:latin typeface="+mj-lt"/>
              </a:rPr>
              <a:t>27. </a:t>
            </a:r>
            <a:r>
              <a:rPr lang="en-AU" sz="2000" b="1" i="0" dirty="0">
                <a:solidFill>
                  <a:srgbClr val="CC4F4F"/>
                </a:solidFill>
                <a:latin typeface="+mj-lt"/>
              </a:rPr>
              <a:t>Universal screening for hearing impairment</a:t>
            </a:r>
          </a:p>
        </p:txBody>
      </p:sp>
      <p:sp>
        <p:nvSpPr>
          <p:cNvPr id="3" name="Content Placeholder 2"/>
          <p:cNvSpPr>
            <a:spLocks noGrp="1"/>
          </p:cNvSpPr>
          <p:nvPr>
            <p:ph idx="4294967295"/>
          </p:nvPr>
        </p:nvSpPr>
        <p:spPr>
          <a:xfrm>
            <a:off x="610309" y="1899313"/>
            <a:ext cx="4856426" cy="2515371"/>
          </a:xfrm>
        </p:spPr>
        <p:txBody>
          <a:bodyPr/>
          <a:lstStyle/>
          <a:p>
            <a:pPr>
              <a:spcAft>
                <a:spcPts val="1800"/>
              </a:spcAft>
            </a:pPr>
            <a:r>
              <a:rPr lang="en-AU" sz="1600" dirty="0">
                <a:solidFill>
                  <a:schemeClr val="tx1">
                    <a:lumMod val="75000"/>
                    <a:lumOff val="25000"/>
                  </a:schemeClr>
                </a:solidFill>
              </a:rPr>
              <a:t>Universal newborn hearing screening (UNHS) </a:t>
            </a:r>
            <a:r>
              <a:rPr lang="en-AU" sz="1600" b="1" dirty="0">
                <a:solidFill>
                  <a:schemeClr val="tx1">
                    <a:lumMod val="75000"/>
                    <a:lumOff val="25000"/>
                  </a:schemeClr>
                </a:solidFill>
              </a:rPr>
              <a:t>with otoacoustic emissions (OAE) or automated auditory brain stem response (AABR) </a:t>
            </a:r>
            <a:r>
              <a:rPr lang="en-AU" sz="1600" dirty="0">
                <a:solidFill>
                  <a:schemeClr val="tx1">
                    <a:lumMod val="75000"/>
                    <a:lumOff val="25000"/>
                  </a:schemeClr>
                </a:solidFill>
              </a:rPr>
              <a:t>is recommended for early identification of permanent bilateral hearing loss (PBHL). UNHS should be accompanied by diagnostic and management services for children identified with hearing loss. </a:t>
            </a:r>
            <a:endParaRPr lang="en-AU" sz="1600" b="1" dirty="0">
              <a:solidFill>
                <a:schemeClr val="tx1">
                  <a:lumMod val="75000"/>
                  <a:lumOff val="25000"/>
                </a:schemeClr>
              </a:solidFill>
            </a:endParaRPr>
          </a:p>
        </p:txBody>
      </p:sp>
      <p:sp>
        <p:nvSpPr>
          <p:cNvPr id="16" name="Rectangle 15">
            <a:extLst>
              <a:ext uri="{FF2B5EF4-FFF2-40B4-BE49-F238E27FC236}">
                <a16:creationId xmlns:a16="http://schemas.microsoft.com/office/drawing/2014/main" id="{7CD40C85-80A2-C04F-B2EA-FFE8153D9928}"/>
              </a:ext>
            </a:extLst>
          </p:cNvPr>
          <p:cNvSpPr/>
          <p:nvPr/>
        </p:nvSpPr>
        <p:spPr>
          <a:xfrm>
            <a:off x="6617289" y="1864710"/>
            <a:ext cx="4961939" cy="2222616"/>
          </a:xfrm>
          <a:prstGeom prst="rect">
            <a:avLst/>
          </a:prstGeom>
          <a:solidFill>
            <a:srgbClr val="CC4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dirty="0">
              <a:solidFill>
                <a:schemeClr val="bg1"/>
              </a:solidFill>
            </a:endParaRPr>
          </a:p>
        </p:txBody>
      </p:sp>
      <p:sp>
        <p:nvSpPr>
          <p:cNvPr id="28" name="Content Placeholder 2"/>
          <p:cNvSpPr>
            <a:spLocks noGrp="1"/>
          </p:cNvSpPr>
          <p:nvPr>
            <p:ph idx="4294967295"/>
          </p:nvPr>
        </p:nvSpPr>
        <p:spPr>
          <a:xfrm>
            <a:off x="6836924" y="1988719"/>
            <a:ext cx="4737271" cy="2098607"/>
          </a:xfrm>
        </p:spPr>
        <p:txBody>
          <a:bodyPr/>
          <a:lstStyle/>
          <a:p>
            <a:pPr>
              <a:spcAft>
                <a:spcPts val="600"/>
              </a:spcAft>
            </a:pPr>
            <a:r>
              <a:rPr lang="en-AU" sz="1600" i="0" dirty="0">
                <a:solidFill>
                  <a:schemeClr val="bg1"/>
                </a:solidFill>
              </a:rPr>
              <a:t> </a:t>
            </a:r>
            <a:r>
              <a:rPr lang="en-AU" sz="1800" b="1" i="0" dirty="0">
                <a:solidFill>
                  <a:schemeClr val="bg1"/>
                </a:solidFill>
                <a:latin typeface="+mj-lt"/>
              </a:rPr>
              <a:t>Follow-up &amp; management is critical</a:t>
            </a:r>
          </a:p>
          <a:p>
            <a:pPr>
              <a:spcAft>
                <a:spcPts val="600"/>
              </a:spcAft>
            </a:pPr>
            <a:r>
              <a:rPr lang="en-AU" sz="1600" i="0" dirty="0">
                <a:solidFill>
                  <a:schemeClr val="bg1"/>
                </a:solidFill>
              </a:rPr>
              <a:t>The principles for screening programmes must be implemented throughout UNHS introduction and scale-up. In settings where principles for screening are not met, implementation of universal screening may be considered unethical. </a:t>
            </a:r>
          </a:p>
        </p:txBody>
      </p:sp>
      <p:sp>
        <p:nvSpPr>
          <p:cNvPr id="4" name="Slide Number Placeholder 3">
            <a:extLst>
              <a:ext uri="{FF2B5EF4-FFF2-40B4-BE49-F238E27FC236}">
                <a16:creationId xmlns:a16="http://schemas.microsoft.com/office/drawing/2014/main" id="{74E2AE25-A79A-0840-9F4A-55907BFB3A25}"/>
              </a:ext>
            </a:extLst>
          </p:cNvPr>
          <p:cNvSpPr>
            <a:spLocks noGrp="1"/>
          </p:cNvSpPr>
          <p:nvPr>
            <p:ph type="sldNum" sz="quarter" idx="10"/>
          </p:nvPr>
        </p:nvSpPr>
        <p:spPr/>
        <p:txBody>
          <a:bodyPr/>
          <a:lstStyle/>
          <a:p>
            <a:fld id="{6809F770-0487-C844-B5CD-7CCE6C86BD15}" type="slidenum">
              <a:rPr lang="en-US" smtClean="0"/>
              <a:pPr/>
              <a:t>46</a:t>
            </a:fld>
            <a:endParaRPr lang="en-US" dirty="0"/>
          </a:p>
        </p:txBody>
      </p:sp>
      <p:grpSp>
        <p:nvGrpSpPr>
          <p:cNvPr id="36" name="Group 35">
            <a:extLst>
              <a:ext uri="{FF2B5EF4-FFF2-40B4-BE49-F238E27FC236}">
                <a16:creationId xmlns:a16="http://schemas.microsoft.com/office/drawing/2014/main" id="{14BEF120-0496-B24C-B6F4-6C4F48036937}"/>
              </a:ext>
            </a:extLst>
          </p:cNvPr>
          <p:cNvGrpSpPr/>
          <p:nvPr/>
        </p:nvGrpSpPr>
        <p:grpSpPr>
          <a:xfrm>
            <a:off x="334295" y="5359324"/>
            <a:ext cx="2242714" cy="272250"/>
            <a:chOff x="685800" y="6165890"/>
            <a:chExt cx="1229008" cy="119062"/>
          </a:xfrm>
          <a:solidFill>
            <a:srgbClr val="CC4F4F"/>
          </a:solidFill>
        </p:grpSpPr>
        <p:sp>
          <p:nvSpPr>
            <p:cNvPr id="37" name="Rectangle 9">
              <a:extLst>
                <a:ext uri="{FF2B5EF4-FFF2-40B4-BE49-F238E27FC236}">
                  <a16:creationId xmlns:a16="http://schemas.microsoft.com/office/drawing/2014/main" id="{29587244-78FC-6549-9C94-70190C222665}"/>
                </a:ext>
              </a:extLst>
            </p:cNvPr>
            <p:cNvSpPr>
              <a:spLocks noChangeArrowheads="1"/>
            </p:cNvSpPr>
            <p:nvPr/>
          </p:nvSpPr>
          <p:spPr bwMode="auto">
            <a:xfrm>
              <a:off x="685800" y="6218276"/>
              <a:ext cx="1229008" cy="66675"/>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8">
              <a:extLst>
                <a:ext uri="{FF2B5EF4-FFF2-40B4-BE49-F238E27FC236}">
                  <a16:creationId xmlns:a16="http://schemas.microsoft.com/office/drawing/2014/main" id="{84B4A061-CCFB-A548-94BF-A3031FCF34B5}"/>
                </a:ext>
              </a:extLst>
            </p:cNvPr>
            <p:cNvSpPr>
              <a:spLocks/>
            </p:cNvSpPr>
            <p:nvPr userDrawn="1"/>
          </p:nvSpPr>
          <p:spPr bwMode="auto">
            <a:xfrm>
              <a:off x="685800" y="6165890"/>
              <a:ext cx="223907" cy="119062"/>
            </a:xfrm>
            <a:custGeom>
              <a:avLst/>
              <a:gdLst>
                <a:gd name="T0" fmla="*/ 0 w 126"/>
                <a:gd name="T1" fmla="*/ 67 h 67"/>
                <a:gd name="T2" fmla="*/ 63 w 126"/>
                <a:gd name="T3" fmla="*/ 0 h 67"/>
                <a:gd name="T4" fmla="*/ 126 w 126"/>
                <a:gd name="T5" fmla="*/ 67 h 67"/>
              </a:gdLst>
              <a:ahLst/>
              <a:cxnLst>
                <a:cxn ang="0">
                  <a:pos x="T0" y="T1"/>
                </a:cxn>
                <a:cxn ang="0">
                  <a:pos x="T2" y="T3"/>
                </a:cxn>
                <a:cxn ang="0">
                  <a:pos x="T4" y="T5"/>
                </a:cxn>
              </a:cxnLst>
              <a:rect l="0" t="0" r="r" b="b"/>
              <a:pathLst>
                <a:path w="126" h="67">
                  <a:moveTo>
                    <a:pt x="0" y="67"/>
                  </a:moveTo>
                  <a:lnTo>
                    <a:pt x="63" y="0"/>
                  </a:lnTo>
                  <a:lnTo>
                    <a:pt x="126" y="67"/>
                  </a:lnTo>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sp>
        <p:nvSpPr>
          <p:cNvPr id="39" name="TextBox 38">
            <a:extLst>
              <a:ext uri="{FF2B5EF4-FFF2-40B4-BE49-F238E27FC236}">
                <a16:creationId xmlns:a16="http://schemas.microsoft.com/office/drawing/2014/main" id="{A64175AB-02E6-624C-9D96-AFCB109E4F64}"/>
              </a:ext>
            </a:extLst>
          </p:cNvPr>
          <p:cNvSpPr txBox="1"/>
          <p:nvPr/>
        </p:nvSpPr>
        <p:spPr>
          <a:xfrm>
            <a:off x="328311" y="5686132"/>
            <a:ext cx="1964234" cy="215444"/>
          </a:xfrm>
          <a:prstGeom prst="rect">
            <a:avLst/>
          </a:prstGeom>
          <a:noFill/>
        </p:spPr>
        <p:txBody>
          <a:bodyPr wrap="square" lIns="0" tIns="0" rIns="0" bIns="0" rtlCol="0">
            <a:spAutoFit/>
          </a:bodyPr>
          <a:lstStyle/>
          <a:p>
            <a:r>
              <a:rPr lang="en-AU" sz="1400" b="1" dirty="0">
                <a:solidFill>
                  <a:srgbClr val="CC4F4F"/>
                </a:solidFill>
                <a:latin typeface="+mj-lt"/>
              </a:rPr>
              <a:t>Newborn assessment</a:t>
            </a:r>
            <a:endParaRPr lang="en-US" sz="1400" b="1" dirty="0">
              <a:solidFill>
                <a:srgbClr val="CC4F4F"/>
              </a:solidFill>
              <a:latin typeface="+mj-lt"/>
            </a:endParaRPr>
          </a:p>
        </p:txBody>
      </p:sp>
      <p:sp>
        <p:nvSpPr>
          <p:cNvPr id="40" name="Rectangle 9">
            <a:extLst>
              <a:ext uri="{FF2B5EF4-FFF2-40B4-BE49-F238E27FC236}">
                <a16:creationId xmlns:a16="http://schemas.microsoft.com/office/drawing/2014/main" id="{66250CC0-CE55-3849-B35E-F253E20F7CE1}"/>
              </a:ext>
            </a:extLst>
          </p:cNvPr>
          <p:cNvSpPr>
            <a:spLocks noChangeArrowheads="1"/>
          </p:cNvSpPr>
          <p:nvPr/>
        </p:nvSpPr>
        <p:spPr bwMode="auto">
          <a:xfrm>
            <a:off x="9808440" y="5580684"/>
            <a:ext cx="2094102" cy="50889"/>
          </a:xfrm>
          <a:prstGeom prst="rect">
            <a:avLst/>
          </a:prstGeom>
          <a:solidFill>
            <a:srgbClr val="CC4F4F"/>
          </a:solidFill>
          <a:ln>
            <a:noFill/>
          </a:ln>
        </p:spPr>
        <p:txBody>
          <a:bodyPr vert="horz" wrap="square" lIns="91440" tIns="45720" rIns="91440" bIns="45720" numCol="1" anchor="t" anchorCtr="0" compatLnSpc="1">
            <a:prstTxWarp prst="textNoShape">
              <a:avLst/>
            </a:prstTxWarp>
          </a:bodyPr>
          <a:lstStyle/>
          <a:p>
            <a:endParaRPr lang="en-US"/>
          </a:p>
        </p:txBody>
      </p:sp>
      <p:sp>
        <p:nvSpPr>
          <p:cNvPr id="49" name="Rectangle 9">
            <a:extLst>
              <a:ext uri="{FF2B5EF4-FFF2-40B4-BE49-F238E27FC236}">
                <a16:creationId xmlns:a16="http://schemas.microsoft.com/office/drawing/2014/main" id="{66250CC0-CE55-3849-B35E-F253E20F7CE1}"/>
              </a:ext>
            </a:extLst>
          </p:cNvPr>
          <p:cNvSpPr>
            <a:spLocks noChangeArrowheads="1"/>
          </p:cNvSpPr>
          <p:nvPr/>
        </p:nvSpPr>
        <p:spPr bwMode="auto">
          <a:xfrm>
            <a:off x="7484431" y="5580684"/>
            <a:ext cx="2094104" cy="50889"/>
          </a:xfrm>
          <a:prstGeom prst="rect">
            <a:avLst/>
          </a:prstGeom>
          <a:solidFill>
            <a:srgbClr val="CC4F4F"/>
          </a:solidFill>
          <a:ln>
            <a:noFill/>
          </a:ln>
        </p:spPr>
        <p:txBody>
          <a:bodyPr vert="horz" wrap="square" lIns="91440" tIns="45720" rIns="91440" bIns="45720" numCol="1" anchor="t" anchorCtr="0" compatLnSpc="1">
            <a:prstTxWarp prst="textNoShape">
              <a:avLst/>
            </a:prstTxWarp>
          </a:bodyPr>
          <a:lstStyle/>
          <a:p>
            <a:endParaRPr lang="en-US"/>
          </a:p>
        </p:txBody>
      </p:sp>
      <p:sp>
        <p:nvSpPr>
          <p:cNvPr id="50" name="Rectangle 9">
            <a:extLst>
              <a:ext uri="{FF2B5EF4-FFF2-40B4-BE49-F238E27FC236}">
                <a16:creationId xmlns:a16="http://schemas.microsoft.com/office/drawing/2014/main" id="{66250CC0-CE55-3849-B35E-F253E20F7CE1}"/>
              </a:ext>
            </a:extLst>
          </p:cNvPr>
          <p:cNvSpPr>
            <a:spLocks noChangeArrowheads="1"/>
          </p:cNvSpPr>
          <p:nvPr/>
        </p:nvSpPr>
        <p:spPr bwMode="auto">
          <a:xfrm>
            <a:off x="5150589" y="5580684"/>
            <a:ext cx="2094104" cy="50889"/>
          </a:xfrm>
          <a:prstGeom prst="rect">
            <a:avLst/>
          </a:prstGeom>
          <a:solidFill>
            <a:srgbClr val="CC4F4F"/>
          </a:solidFill>
          <a:ln>
            <a:noFill/>
          </a:ln>
        </p:spPr>
        <p:txBody>
          <a:bodyPr vert="horz" wrap="square" lIns="91440" tIns="45720" rIns="91440" bIns="45720" numCol="1" anchor="t" anchorCtr="0" compatLnSpc="1">
            <a:prstTxWarp prst="textNoShape">
              <a:avLst/>
            </a:prstTxWarp>
          </a:bodyPr>
          <a:lstStyle/>
          <a:p>
            <a:endParaRPr lang="en-US"/>
          </a:p>
        </p:txBody>
      </p:sp>
      <p:sp>
        <p:nvSpPr>
          <p:cNvPr id="51" name="Rectangle 9">
            <a:extLst>
              <a:ext uri="{FF2B5EF4-FFF2-40B4-BE49-F238E27FC236}">
                <a16:creationId xmlns:a16="http://schemas.microsoft.com/office/drawing/2014/main" id="{66250CC0-CE55-3849-B35E-F253E20F7CE1}"/>
              </a:ext>
            </a:extLst>
          </p:cNvPr>
          <p:cNvSpPr>
            <a:spLocks noChangeArrowheads="1"/>
          </p:cNvSpPr>
          <p:nvPr/>
        </p:nvSpPr>
        <p:spPr bwMode="auto">
          <a:xfrm>
            <a:off x="2816747" y="5580684"/>
            <a:ext cx="2094104" cy="50889"/>
          </a:xfrm>
          <a:prstGeom prst="rect">
            <a:avLst/>
          </a:prstGeom>
          <a:solidFill>
            <a:srgbClr val="CC4F4F"/>
          </a:solidFill>
          <a:ln>
            <a:noFill/>
          </a:ln>
        </p:spPr>
        <p:txBody>
          <a:bodyPr vert="horz" wrap="square" lIns="91440" tIns="45720" rIns="91440" bIns="45720" numCol="1" anchor="t" anchorCtr="0" compatLnSpc="1">
            <a:prstTxWarp prst="textNoShape">
              <a:avLst/>
            </a:prstTxWarp>
          </a:bodyPr>
          <a:lstStyle/>
          <a:p>
            <a:endParaRPr lang="en-US"/>
          </a:p>
        </p:txBody>
      </p:sp>
      <p:cxnSp>
        <p:nvCxnSpPr>
          <p:cNvPr id="24" name="Elbow Connector 23">
            <a:extLst>
              <a:ext uri="{FF2B5EF4-FFF2-40B4-BE49-F238E27FC236}">
                <a16:creationId xmlns:a16="http://schemas.microsoft.com/office/drawing/2014/main" id="{31C825CE-888C-4A48-85F7-8D9920005917}"/>
              </a:ext>
            </a:extLst>
          </p:cNvPr>
          <p:cNvCxnSpPr>
            <a:cxnSpLocks/>
          </p:cNvCxnSpPr>
          <p:nvPr/>
        </p:nvCxnSpPr>
        <p:spPr>
          <a:xfrm>
            <a:off x="1999209" y="3656477"/>
            <a:ext cx="8856282" cy="606087"/>
          </a:xfrm>
          <a:prstGeom prst="bentConnector3">
            <a:avLst>
              <a:gd name="adj1" fmla="val 50000"/>
            </a:avLst>
          </a:prstGeom>
          <a:ln w="12700">
            <a:solidFill>
              <a:srgbClr val="CC4F4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75410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3000"/>
                                        <p:tgtEl>
                                          <p:spTgt spid="24"/>
                                        </p:tgtEl>
                                      </p:cBhvr>
                                    </p:animEffect>
                                  </p:childTnLst>
                                </p:cTn>
                              </p:par>
                            </p:childTnLst>
                          </p:cTn>
                        </p:par>
                        <p:par>
                          <p:cTn id="8" fill="hold">
                            <p:stCondLst>
                              <p:cond delay="3000"/>
                            </p:stCondLst>
                            <p:childTnLst>
                              <p:par>
                                <p:cTn id="9" presetID="22" presetClass="entr" presetSubtype="8"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B4CDECBD-271F-2245-904B-8953556C89CB}"/>
              </a:ext>
            </a:extLst>
          </p:cNvPr>
          <p:cNvPicPr>
            <a:picLocks noChangeAspect="1"/>
          </p:cNvPicPr>
          <p:nvPr/>
        </p:nvPicPr>
        <p:blipFill>
          <a:blip r:embed="rId2" cstate="screen">
            <a:alphaModFix amt="19000"/>
            <a:extLst>
              <a:ext uri="{28A0092B-C50C-407E-A947-70E740481C1C}">
                <a14:useLocalDpi xmlns:a14="http://schemas.microsoft.com/office/drawing/2010/main"/>
              </a:ext>
            </a:extLst>
          </a:blip>
          <a:srcRect/>
          <a:stretch/>
        </p:blipFill>
        <p:spPr>
          <a:xfrm>
            <a:off x="6960996" y="-104514"/>
            <a:ext cx="5302800" cy="4086344"/>
          </a:xfrm>
          <a:prstGeom prst="rect">
            <a:avLst/>
          </a:prstGeom>
        </p:spPr>
      </p:pic>
      <p:sp>
        <p:nvSpPr>
          <p:cNvPr id="2" name="Title 1"/>
          <p:cNvSpPr>
            <a:spLocks noGrp="1"/>
          </p:cNvSpPr>
          <p:nvPr>
            <p:ph type="title"/>
          </p:nvPr>
        </p:nvSpPr>
        <p:spPr/>
        <p:txBody>
          <a:bodyPr/>
          <a:lstStyle/>
          <a:p>
            <a:r>
              <a:rPr lang="en-AU" b="1" dirty="0">
                <a:solidFill>
                  <a:srgbClr val="CC4F4F"/>
                </a:solidFill>
              </a:rPr>
              <a:t>B.1	</a:t>
            </a:r>
            <a:r>
              <a:rPr lang="en-AU" b="1" cap="none" dirty="0">
                <a:solidFill>
                  <a:srgbClr val="CC4F4F"/>
                </a:solidFill>
              </a:rPr>
              <a:t>Newborn assessment</a:t>
            </a:r>
            <a:endParaRPr lang="en-AU" b="1" dirty="0">
              <a:solidFill>
                <a:srgbClr val="CC4F4F"/>
              </a:solidFill>
            </a:endParaRPr>
          </a:p>
        </p:txBody>
      </p:sp>
      <p:sp>
        <p:nvSpPr>
          <p:cNvPr id="15" name="Text Placeholder 2"/>
          <p:cNvSpPr>
            <a:spLocks noGrp="1"/>
          </p:cNvSpPr>
          <p:nvPr>
            <p:ph type="body" idx="11"/>
          </p:nvPr>
        </p:nvSpPr>
        <p:spPr/>
        <p:txBody>
          <a:bodyPr/>
          <a:lstStyle/>
          <a:p>
            <a:r>
              <a:rPr lang="en-GB" sz="2000" b="1" i="0" dirty="0">
                <a:solidFill>
                  <a:srgbClr val="CC4F4F"/>
                </a:solidFill>
                <a:latin typeface="+mj-lt"/>
              </a:rPr>
              <a:t>28 &amp; 29. </a:t>
            </a:r>
            <a:r>
              <a:rPr lang="en-AU" sz="2000" b="1" i="0" dirty="0">
                <a:solidFill>
                  <a:srgbClr val="CC4F4F"/>
                </a:solidFill>
                <a:latin typeface="+mj-lt"/>
              </a:rPr>
              <a:t>Universal screening for neonatal hyperbilirubinemia </a:t>
            </a:r>
          </a:p>
        </p:txBody>
      </p:sp>
      <p:sp>
        <p:nvSpPr>
          <p:cNvPr id="19" name="Content Placeholder 2"/>
          <p:cNvSpPr>
            <a:spLocks noGrp="1"/>
          </p:cNvSpPr>
          <p:nvPr>
            <p:ph idx="4294967295"/>
          </p:nvPr>
        </p:nvSpPr>
        <p:spPr>
          <a:xfrm>
            <a:off x="629637" y="3570598"/>
            <a:ext cx="5784463" cy="941437"/>
          </a:xfrm>
        </p:spPr>
        <p:txBody>
          <a:bodyPr/>
          <a:lstStyle/>
          <a:p>
            <a:pPr>
              <a:spcAft>
                <a:spcPts val="1800"/>
              </a:spcAft>
            </a:pPr>
            <a:r>
              <a:rPr lang="en-AU" sz="1600" dirty="0">
                <a:solidFill>
                  <a:schemeClr val="tx1">
                    <a:lumMod val="75000"/>
                    <a:lumOff val="25000"/>
                  </a:schemeClr>
                </a:solidFill>
              </a:rPr>
              <a:t>There is insufficient evidence to recommend for or against universal screening by total serum bilirubin (TSB) at health facility discharge. </a:t>
            </a:r>
            <a:endParaRPr lang="en-AU" sz="1600" b="1" dirty="0">
              <a:solidFill>
                <a:schemeClr val="tx1">
                  <a:lumMod val="75000"/>
                  <a:lumOff val="25000"/>
                </a:schemeClr>
              </a:solidFill>
            </a:endParaRPr>
          </a:p>
        </p:txBody>
      </p:sp>
      <p:sp>
        <p:nvSpPr>
          <p:cNvPr id="3" name="Content Placeholder 2"/>
          <p:cNvSpPr>
            <a:spLocks noGrp="1"/>
          </p:cNvSpPr>
          <p:nvPr>
            <p:ph idx="4294967295"/>
          </p:nvPr>
        </p:nvSpPr>
        <p:spPr>
          <a:xfrm>
            <a:off x="610308" y="1899214"/>
            <a:ext cx="6351469" cy="1039812"/>
          </a:xfrm>
        </p:spPr>
        <p:txBody>
          <a:bodyPr/>
          <a:lstStyle/>
          <a:p>
            <a:pPr>
              <a:spcAft>
                <a:spcPts val="1800"/>
              </a:spcAft>
            </a:pPr>
            <a:r>
              <a:rPr lang="en-AU" sz="1600" dirty="0">
                <a:solidFill>
                  <a:schemeClr val="tx1">
                    <a:lumMod val="75000"/>
                    <a:lumOff val="25000"/>
                  </a:schemeClr>
                </a:solidFill>
              </a:rPr>
              <a:t>Universal screening for neonatal hyperbilirubinemia </a:t>
            </a:r>
            <a:r>
              <a:rPr lang="en-AU" sz="1600" b="1" dirty="0">
                <a:solidFill>
                  <a:schemeClr val="tx1">
                    <a:lumMod val="75000"/>
                    <a:lumOff val="25000"/>
                  </a:schemeClr>
                </a:solidFill>
              </a:rPr>
              <a:t>by transcutaneous bilirubinometer (</a:t>
            </a:r>
            <a:r>
              <a:rPr lang="en-AU" sz="1600" b="1" dirty="0" err="1">
                <a:solidFill>
                  <a:schemeClr val="tx1">
                    <a:lumMod val="75000"/>
                    <a:lumOff val="25000"/>
                  </a:schemeClr>
                </a:solidFill>
              </a:rPr>
              <a:t>TcB</a:t>
            </a:r>
            <a:r>
              <a:rPr lang="en-AU" sz="1600" b="1" dirty="0">
                <a:solidFill>
                  <a:schemeClr val="tx1">
                    <a:lumMod val="75000"/>
                    <a:lumOff val="25000"/>
                  </a:schemeClr>
                </a:solidFill>
              </a:rPr>
              <a:t>) </a:t>
            </a:r>
            <a:r>
              <a:rPr lang="en-AU" sz="1600" dirty="0">
                <a:solidFill>
                  <a:schemeClr val="tx1">
                    <a:lumMod val="75000"/>
                    <a:lumOff val="25000"/>
                  </a:schemeClr>
                </a:solidFill>
              </a:rPr>
              <a:t>is recommended at health facility discharge. </a:t>
            </a:r>
            <a:endParaRPr lang="en-AU" sz="1600" b="1" dirty="0">
              <a:solidFill>
                <a:schemeClr val="tx1">
                  <a:lumMod val="75000"/>
                  <a:lumOff val="25000"/>
                </a:schemeClr>
              </a:solidFill>
            </a:endParaRPr>
          </a:p>
        </p:txBody>
      </p:sp>
      <p:sp>
        <p:nvSpPr>
          <p:cNvPr id="4" name="Slide Number Placeholder 3">
            <a:extLst>
              <a:ext uri="{FF2B5EF4-FFF2-40B4-BE49-F238E27FC236}">
                <a16:creationId xmlns:a16="http://schemas.microsoft.com/office/drawing/2014/main" id="{49A77083-8AA7-B743-AFFC-4C413FB06AE5}"/>
              </a:ext>
            </a:extLst>
          </p:cNvPr>
          <p:cNvSpPr>
            <a:spLocks noGrp="1"/>
          </p:cNvSpPr>
          <p:nvPr>
            <p:ph type="sldNum" sz="quarter" idx="10"/>
          </p:nvPr>
        </p:nvSpPr>
        <p:spPr/>
        <p:txBody>
          <a:bodyPr/>
          <a:lstStyle/>
          <a:p>
            <a:fld id="{6809F770-0487-C844-B5CD-7CCE6C86BD15}" type="slidenum">
              <a:rPr lang="en-US" smtClean="0"/>
              <a:pPr/>
              <a:t>47</a:t>
            </a:fld>
            <a:endParaRPr lang="en-US" dirty="0"/>
          </a:p>
        </p:txBody>
      </p:sp>
      <p:cxnSp>
        <p:nvCxnSpPr>
          <p:cNvPr id="30" name="Straight Connector 29">
            <a:extLst>
              <a:ext uri="{FF2B5EF4-FFF2-40B4-BE49-F238E27FC236}">
                <a16:creationId xmlns:a16="http://schemas.microsoft.com/office/drawing/2014/main" id="{8456FAC5-EFF6-A540-965C-508C0B63EA08}"/>
              </a:ext>
            </a:extLst>
          </p:cNvPr>
          <p:cNvCxnSpPr>
            <a:cxnSpLocks/>
          </p:cNvCxnSpPr>
          <p:nvPr/>
        </p:nvCxnSpPr>
        <p:spPr>
          <a:xfrm>
            <a:off x="629637" y="3139483"/>
            <a:ext cx="5784463" cy="0"/>
          </a:xfrm>
          <a:prstGeom prst="line">
            <a:avLst/>
          </a:prstGeom>
          <a:ln w="12700">
            <a:solidFill>
              <a:srgbClr val="CC4F4F"/>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27509541-6619-4CDC-9B38-18ADEBD6B5A4}"/>
              </a:ext>
            </a:extLst>
          </p:cNvPr>
          <p:cNvSpPr/>
          <p:nvPr/>
        </p:nvSpPr>
        <p:spPr>
          <a:xfrm>
            <a:off x="7685394" y="5019917"/>
            <a:ext cx="3225101" cy="261610"/>
          </a:xfrm>
          <a:prstGeom prst="rect">
            <a:avLst/>
          </a:prstGeom>
        </p:spPr>
        <p:txBody>
          <a:bodyPr wrap="square">
            <a:spAutoFit/>
          </a:bodyPr>
          <a:lstStyle/>
          <a:p>
            <a:r>
              <a:rPr lang="en-US" sz="1100" dirty="0">
                <a:solidFill>
                  <a:schemeClr val="bg1">
                    <a:lumMod val="50000"/>
                  </a:schemeClr>
                </a:solidFill>
              </a:rPr>
              <a:t>UNICEF/Abdul Maternity ward, Uganda</a:t>
            </a:r>
            <a:endParaRPr lang="en-AU" sz="1100" dirty="0">
              <a:solidFill>
                <a:schemeClr val="bg1">
                  <a:lumMod val="50000"/>
                </a:schemeClr>
              </a:solidFill>
            </a:endParaRPr>
          </a:p>
        </p:txBody>
      </p:sp>
      <p:pic>
        <p:nvPicPr>
          <p:cNvPr id="24" name="Picture 23">
            <a:extLst>
              <a:ext uri="{FF2B5EF4-FFF2-40B4-BE49-F238E27FC236}">
                <a16:creationId xmlns:a16="http://schemas.microsoft.com/office/drawing/2014/main" id="{B9AFE1CC-23CB-49B2-9739-36F3F8D2513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85394" y="1551286"/>
            <a:ext cx="2954633" cy="3463859"/>
          </a:xfrm>
          <a:prstGeom prst="rect">
            <a:avLst/>
          </a:prstGeom>
        </p:spPr>
      </p:pic>
      <p:grpSp>
        <p:nvGrpSpPr>
          <p:cNvPr id="20" name="Group 19">
            <a:extLst>
              <a:ext uri="{FF2B5EF4-FFF2-40B4-BE49-F238E27FC236}">
                <a16:creationId xmlns:a16="http://schemas.microsoft.com/office/drawing/2014/main" id="{14BEF120-0496-B24C-B6F4-6C4F48036937}"/>
              </a:ext>
            </a:extLst>
          </p:cNvPr>
          <p:cNvGrpSpPr/>
          <p:nvPr/>
        </p:nvGrpSpPr>
        <p:grpSpPr>
          <a:xfrm>
            <a:off x="334295" y="5359324"/>
            <a:ext cx="2242714" cy="272250"/>
            <a:chOff x="685800" y="6165890"/>
            <a:chExt cx="1229008" cy="119062"/>
          </a:xfrm>
          <a:solidFill>
            <a:srgbClr val="CC4F4F"/>
          </a:solidFill>
        </p:grpSpPr>
        <p:sp>
          <p:nvSpPr>
            <p:cNvPr id="21" name="Rectangle 9">
              <a:extLst>
                <a:ext uri="{FF2B5EF4-FFF2-40B4-BE49-F238E27FC236}">
                  <a16:creationId xmlns:a16="http://schemas.microsoft.com/office/drawing/2014/main" id="{29587244-78FC-6549-9C94-70190C222665}"/>
                </a:ext>
              </a:extLst>
            </p:cNvPr>
            <p:cNvSpPr>
              <a:spLocks noChangeArrowheads="1"/>
            </p:cNvSpPr>
            <p:nvPr/>
          </p:nvSpPr>
          <p:spPr bwMode="auto">
            <a:xfrm>
              <a:off x="685800" y="6218276"/>
              <a:ext cx="1229008" cy="66675"/>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8">
              <a:extLst>
                <a:ext uri="{FF2B5EF4-FFF2-40B4-BE49-F238E27FC236}">
                  <a16:creationId xmlns:a16="http://schemas.microsoft.com/office/drawing/2014/main" id="{84B4A061-CCFB-A548-94BF-A3031FCF34B5}"/>
                </a:ext>
              </a:extLst>
            </p:cNvPr>
            <p:cNvSpPr>
              <a:spLocks/>
            </p:cNvSpPr>
            <p:nvPr userDrawn="1"/>
          </p:nvSpPr>
          <p:spPr bwMode="auto">
            <a:xfrm>
              <a:off x="685800" y="6165890"/>
              <a:ext cx="223907" cy="119062"/>
            </a:xfrm>
            <a:custGeom>
              <a:avLst/>
              <a:gdLst>
                <a:gd name="T0" fmla="*/ 0 w 126"/>
                <a:gd name="T1" fmla="*/ 67 h 67"/>
                <a:gd name="T2" fmla="*/ 63 w 126"/>
                <a:gd name="T3" fmla="*/ 0 h 67"/>
                <a:gd name="T4" fmla="*/ 126 w 126"/>
                <a:gd name="T5" fmla="*/ 67 h 67"/>
              </a:gdLst>
              <a:ahLst/>
              <a:cxnLst>
                <a:cxn ang="0">
                  <a:pos x="T0" y="T1"/>
                </a:cxn>
                <a:cxn ang="0">
                  <a:pos x="T2" y="T3"/>
                </a:cxn>
                <a:cxn ang="0">
                  <a:pos x="T4" y="T5"/>
                </a:cxn>
              </a:cxnLst>
              <a:rect l="0" t="0" r="r" b="b"/>
              <a:pathLst>
                <a:path w="126" h="67">
                  <a:moveTo>
                    <a:pt x="0" y="67"/>
                  </a:moveTo>
                  <a:lnTo>
                    <a:pt x="63" y="0"/>
                  </a:lnTo>
                  <a:lnTo>
                    <a:pt x="126" y="67"/>
                  </a:lnTo>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sp>
        <p:nvSpPr>
          <p:cNvPr id="26" name="TextBox 25">
            <a:extLst>
              <a:ext uri="{FF2B5EF4-FFF2-40B4-BE49-F238E27FC236}">
                <a16:creationId xmlns:a16="http://schemas.microsoft.com/office/drawing/2014/main" id="{A64175AB-02E6-624C-9D96-AFCB109E4F64}"/>
              </a:ext>
            </a:extLst>
          </p:cNvPr>
          <p:cNvSpPr txBox="1"/>
          <p:nvPr/>
        </p:nvSpPr>
        <p:spPr>
          <a:xfrm>
            <a:off x="328311" y="5686132"/>
            <a:ext cx="1964234" cy="215444"/>
          </a:xfrm>
          <a:prstGeom prst="rect">
            <a:avLst/>
          </a:prstGeom>
          <a:noFill/>
        </p:spPr>
        <p:txBody>
          <a:bodyPr wrap="square" lIns="0" tIns="0" rIns="0" bIns="0" rtlCol="0">
            <a:spAutoFit/>
          </a:bodyPr>
          <a:lstStyle/>
          <a:p>
            <a:r>
              <a:rPr lang="en-AU" sz="1400" b="1" dirty="0">
                <a:solidFill>
                  <a:srgbClr val="CC4F4F"/>
                </a:solidFill>
                <a:latin typeface="+mj-lt"/>
              </a:rPr>
              <a:t>Newborn assessment</a:t>
            </a:r>
            <a:endParaRPr lang="en-US" sz="1400" b="1" dirty="0">
              <a:solidFill>
                <a:srgbClr val="CC4F4F"/>
              </a:solidFill>
              <a:latin typeface="+mj-lt"/>
            </a:endParaRPr>
          </a:p>
        </p:txBody>
      </p:sp>
      <p:sp>
        <p:nvSpPr>
          <p:cNvPr id="27" name="Rectangle 9">
            <a:extLst>
              <a:ext uri="{FF2B5EF4-FFF2-40B4-BE49-F238E27FC236}">
                <a16:creationId xmlns:a16="http://schemas.microsoft.com/office/drawing/2014/main" id="{66250CC0-CE55-3849-B35E-F253E20F7CE1}"/>
              </a:ext>
            </a:extLst>
          </p:cNvPr>
          <p:cNvSpPr>
            <a:spLocks noChangeArrowheads="1"/>
          </p:cNvSpPr>
          <p:nvPr/>
        </p:nvSpPr>
        <p:spPr bwMode="auto">
          <a:xfrm>
            <a:off x="9808440" y="5580684"/>
            <a:ext cx="2094102" cy="50889"/>
          </a:xfrm>
          <a:prstGeom prst="rect">
            <a:avLst/>
          </a:prstGeom>
          <a:solidFill>
            <a:srgbClr val="CC4F4F"/>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Rectangle 9">
            <a:extLst>
              <a:ext uri="{FF2B5EF4-FFF2-40B4-BE49-F238E27FC236}">
                <a16:creationId xmlns:a16="http://schemas.microsoft.com/office/drawing/2014/main" id="{66250CC0-CE55-3849-B35E-F253E20F7CE1}"/>
              </a:ext>
            </a:extLst>
          </p:cNvPr>
          <p:cNvSpPr>
            <a:spLocks noChangeArrowheads="1"/>
          </p:cNvSpPr>
          <p:nvPr/>
        </p:nvSpPr>
        <p:spPr bwMode="auto">
          <a:xfrm>
            <a:off x="7484431" y="5580684"/>
            <a:ext cx="2094104" cy="50889"/>
          </a:xfrm>
          <a:prstGeom prst="rect">
            <a:avLst/>
          </a:prstGeom>
          <a:solidFill>
            <a:srgbClr val="CC4F4F"/>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Rectangle 9">
            <a:extLst>
              <a:ext uri="{FF2B5EF4-FFF2-40B4-BE49-F238E27FC236}">
                <a16:creationId xmlns:a16="http://schemas.microsoft.com/office/drawing/2014/main" id="{66250CC0-CE55-3849-B35E-F253E20F7CE1}"/>
              </a:ext>
            </a:extLst>
          </p:cNvPr>
          <p:cNvSpPr>
            <a:spLocks noChangeArrowheads="1"/>
          </p:cNvSpPr>
          <p:nvPr/>
        </p:nvSpPr>
        <p:spPr bwMode="auto">
          <a:xfrm>
            <a:off x="5150589" y="5580684"/>
            <a:ext cx="2094104" cy="50889"/>
          </a:xfrm>
          <a:prstGeom prst="rect">
            <a:avLst/>
          </a:prstGeom>
          <a:solidFill>
            <a:srgbClr val="CC4F4F"/>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Rectangle 9">
            <a:extLst>
              <a:ext uri="{FF2B5EF4-FFF2-40B4-BE49-F238E27FC236}">
                <a16:creationId xmlns:a16="http://schemas.microsoft.com/office/drawing/2014/main" id="{66250CC0-CE55-3849-B35E-F253E20F7CE1}"/>
              </a:ext>
            </a:extLst>
          </p:cNvPr>
          <p:cNvSpPr>
            <a:spLocks noChangeArrowheads="1"/>
          </p:cNvSpPr>
          <p:nvPr/>
        </p:nvSpPr>
        <p:spPr bwMode="auto">
          <a:xfrm>
            <a:off x="2816747" y="5580684"/>
            <a:ext cx="2094104" cy="50889"/>
          </a:xfrm>
          <a:prstGeom prst="rect">
            <a:avLst/>
          </a:prstGeom>
          <a:solidFill>
            <a:srgbClr val="CC4F4F"/>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154543897"/>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dirty="0">
                <a:solidFill>
                  <a:srgbClr val="CC4F4F"/>
                </a:solidFill>
              </a:rPr>
              <a:t>B.2	</a:t>
            </a:r>
            <a:r>
              <a:rPr lang="en-AU" b="1" cap="none" dirty="0">
                <a:solidFill>
                  <a:srgbClr val="CC4F4F"/>
                </a:solidFill>
              </a:rPr>
              <a:t>Preventive measures</a:t>
            </a:r>
            <a:endParaRPr lang="en-AU" b="1" dirty="0">
              <a:solidFill>
                <a:srgbClr val="CC4F4F"/>
              </a:solidFill>
            </a:endParaRPr>
          </a:p>
        </p:txBody>
      </p:sp>
      <p:sp>
        <p:nvSpPr>
          <p:cNvPr id="15" name="Text Placeholder 2"/>
          <p:cNvSpPr>
            <a:spLocks noGrp="1"/>
          </p:cNvSpPr>
          <p:nvPr>
            <p:ph type="body" idx="11"/>
          </p:nvPr>
        </p:nvSpPr>
        <p:spPr>
          <a:xfrm>
            <a:off x="612773" y="1134599"/>
            <a:ext cx="10969627" cy="536519"/>
          </a:xfrm>
        </p:spPr>
        <p:txBody>
          <a:bodyPr/>
          <a:lstStyle/>
          <a:p>
            <a:r>
              <a:rPr lang="en-GB" sz="2000" b="1" i="0" dirty="0">
                <a:solidFill>
                  <a:srgbClr val="CC4F4F"/>
                </a:solidFill>
                <a:latin typeface="+mj-lt"/>
              </a:rPr>
              <a:t>30. </a:t>
            </a:r>
            <a:r>
              <a:rPr lang="en-AU" sz="2000" b="1" i="0" dirty="0">
                <a:solidFill>
                  <a:srgbClr val="CC4F4F"/>
                </a:solidFill>
                <a:latin typeface="+mj-lt"/>
              </a:rPr>
              <a:t>Timing of first bath to prevent hypothermia and its sequelae</a:t>
            </a:r>
          </a:p>
        </p:txBody>
      </p:sp>
      <p:sp>
        <p:nvSpPr>
          <p:cNvPr id="3" name="Content Placeholder 2"/>
          <p:cNvSpPr>
            <a:spLocks noGrp="1"/>
          </p:cNvSpPr>
          <p:nvPr>
            <p:ph idx="4294967295"/>
          </p:nvPr>
        </p:nvSpPr>
        <p:spPr>
          <a:xfrm>
            <a:off x="661088" y="1981278"/>
            <a:ext cx="3525901" cy="1168321"/>
          </a:xfrm>
        </p:spPr>
        <p:txBody>
          <a:bodyPr/>
          <a:lstStyle/>
          <a:p>
            <a:pPr>
              <a:spcAft>
                <a:spcPts val="1800"/>
              </a:spcAft>
            </a:pPr>
            <a:r>
              <a:rPr lang="en-AU" sz="1800" dirty="0">
                <a:solidFill>
                  <a:schemeClr val="tx1">
                    <a:lumMod val="75000"/>
                    <a:lumOff val="25000"/>
                  </a:schemeClr>
                </a:solidFill>
              </a:rPr>
              <a:t>The first bath of a term, healthy newborn should be </a:t>
            </a:r>
            <a:r>
              <a:rPr lang="en-AU" sz="1800" dirty="0">
                <a:solidFill>
                  <a:srgbClr val="CC4F4F"/>
                </a:solidFill>
              </a:rPr>
              <a:t>delayed for at least 24 hours after birth. </a:t>
            </a:r>
          </a:p>
        </p:txBody>
      </p:sp>
      <p:sp>
        <p:nvSpPr>
          <p:cNvPr id="7" name="Slide Number Placeholder 6">
            <a:extLst>
              <a:ext uri="{FF2B5EF4-FFF2-40B4-BE49-F238E27FC236}">
                <a16:creationId xmlns:a16="http://schemas.microsoft.com/office/drawing/2014/main" id="{78A05214-8913-E54E-A9B9-3B7E834C736F}"/>
              </a:ext>
            </a:extLst>
          </p:cNvPr>
          <p:cNvSpPr>
            <a:spLocks noGrp="1"/>
          </p:cNvSpPr>
          <p:nvPr>
            <p:ph type="sldNum" sz="quarter" idx="10"/>
          </p:nvPr>
        </p:nvSpPr>
        <p:spPr/>
        <p:txBody>
          <a:bodyPr/>
          <a:lstStyle/>
          <a:p>
            <a:fld id="{6809F770-0487-C844-B5CD-7CCE6C86BD15}" type="slidenum">
              <a:rPr lang="en-US" smtClean="0"/>
              <a:pPr/>
              <a:t>48</a:t>
            </a:fld>
            <a:endParaRPr lang="en-US" dirty="0"/>
          </a:p>
        </p:txBody>
      </p:sp>
      <p:sp>
        <p:nvSpPr>
          <p:cNvPr id="34" name="TextBox 33">
            <a:extLst>
              <a:ext uri="{FF2B5EF4-FFF2-40B4-BE49-F238E27FC236}">
                <a16:creationId xmlns:a16="http://schemas.microsoft.com/office/drawing/2014/main" id="{9E3119A2-EB92-F24D-A2AE-3EEE5CED1422}"/>
              </a:ext>
            </a:extLst>
          </p:cNvPr>
          <p:cNvSpPr txBox="1"/>
          <p:nvPr/>
        </p:nvSpPr>
        <p:spPr>
          <a:xfrm>
            <a:off x="2679099" y="5730800"/>
            <a:ext cx="2048671" cy="215444"/>
          </a:xfrm>
          <a:prstGeom prst="rect">
            <a:avLst/>
          </a:prstGeom>
          <a:noFill/>
        </p:spPr>
        <p:txBody>
          <a:bodyPr wrap="square" lIns="0" tIns="0" rIns="0" bIns="0" rtlCol="0">
            <a:spAutoFit/>
          </a:bodyPr>
          <a:lstStyle/>
          <a:p>
            <a:r>
              <a:rPr lang="en-AU" sz="1400" b="1" dirty="0">
                <a:solidFill>
                  <a:srgbClr val="CC4F4F"/>
                </a:solidFill>
                <a:latin typeface="+mj-lt"/>
              </a:rPr>
              <a:t>Preventive measures</a:t>
            </a:r>
            <a:endParaRPr lang="en-US" sz="1400" b="1" dirty="0">
              <a:solidFill>
                <a:srgbClr val="CC4F4F"/>
              </a:solidFill>
              <a:latin typeface="+mj-lt"/>
            </a:endParaRPr>
          </a:p>
        </p:txBody>
      </p:sp>
      <p:grpSp>
        <p:nvGrpSpPr>
          <p:cNvPr id="42" name="Group 41">
            <a:extLst>
              <a:ext uri="{FF2B5EF4-FFF2-40B4-BE49-F238E27FC236}">
                <a16:creationId xmlns:a16="http://schemas.microsoft.com/office/drawing/2014/main" id="{14BEF120-0496-B24C-B6F4-6C4F48036937}"/>
              </a:ext>
            </a:extLst>
          </p:cNvPr>
          <p:cNvGrpSpPr/>
          <p:nvPr/>
        </p:nvGrpSpPr>
        <p:grpSpPr>
          <a:xfrm>
            <a:off x="2668137" y="5388820"/>
            <a:ext cx="2091332" cy="272250"/>
            <a:chOff x="685800" y="6165890"/>
            <a:chExt cx="1229008" cy="119062"/>
          </a:xfrm>
          <a:solidFill>
            <a:srgbClr val="CC4F4F"/>
          </a:solidFill>
        </p:grpSpPr>
        <p:sp>
          <p:nvSpPr>
            <p:cNvPr id="43" name="Rectangle 9">
              <a:extLst>
                <a:ext uri="{FF2B5EF4-FFF2-40B4-BE49-F238E27FC236}">
                  <a16:creationId xmlns:a16="http://schemas.microsoft.com/office/drawing/2014/main" id="{29587244-78FC-6549-9C94-70190C222665}"/>
                </a:ext>
              </a:extLst>
            </p:cNvPr>
            <p:cNvSpPr>
              <a:spLocks noChangeArrowheads="1"/>
            </p:cNvSpPr>
            <p:nvPr/>
          </p:nvSpPr>
          <p:spPr bwMode="auto">
            <a:xfrm>
              <a:off x="685800" y="6218276"/>
              <a:ext cx="1229008" cy="66675"/>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8">
              <a:extLst>
                <a:ext uri="{FF2B5EF4-FFF2-40B4-BE49-F238E27FC236}">
                  <a16:creationId xmlns:a16="http://schemas.microsoft.com/office/drawing/2014/main" id="{84B4A061-CCFB-A548-94BF-A3031FCF34B5}"/>
                </a:ext>
              </a:extLst>
            </p:cNvPr>
            <p:cNvSpPr>
              <a:spLocks/>
            </p:cNvSpPr>
            <p:nvPr userDrawn="1"/>
          </p:nvSpPr>
          <p:spPr bwMode="auto">
            <a:xfrm>
              <a:off x="685800" y="6165890"/>
              <a:ext cx="223907" cy="119062"/>
            </a:xfrm>
            <a:custGeom>
              <a:avLst/>
              <a:gdLst>
                <a:gd name="T0" fmla="*/ 0 w 126"/>
                <a:gd name="T1" fmla="*/ 67 h 67"/>
                <a:gd name="T2" fmla="*/ 63 w 126"/>
                <a:gd name="T3" fmla="*/ 0 h 67"/>
                <a:gd name="T4" fmla="*/ 126 w 126"/>
                <a:gd name="T5" fmla="*/ 67 h 67"/>
              </a:gdLst>
              <a:ahLst/>
              <a:cxnLst>
                <a:cxn ang="0">
                  <a:pos x="T0" y="T1"/>
                </a:cxn>
                <a:cxn ang="0">
                  <a:pos x="T2" y="T3"/>
                </a:cxn>
                <a:cxn ang="0">
                  <a:pos x="T4" y="T5"/>
                </a:cxn>
              </a:cxnLst>
              <a:rect l="0" t="0" r="r" b="b"/>
              <a:pathLst>
                <a:path w="126" h="67">
                  <a:moveTo>
                    <a:pt x="0" y="67"/>
                  </a:moveTo>
                  <a:lnTo>
                    <a:pt x="63" y="0"/>
                  </a:lnTo>
                  <a:lnTo>
                    <a:pt x="126" y="67"/>
                  </a:lnTo>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sp>
        <p:nvSpPr>
          <p:cNvPr id="45" name="Rectangle 9">
            <a:extLst>
              <a:ext uri="{FF2B5EF4-FFF2-40B4-BE49-F238E27FC236}">
                <a16:creationId xmlns:a16="http://schemas.microsoft.com/office/drawing/2014/main" id="{66250CC0-CE55-3849-B35E-F253E20F7CE1}"/>
              </a:ext>
            </a:extLst>
          </p:cNvPr>
          <p:cNvSpPr>
            <a:spLocks noChangeArrowheads="1"/>
          </p:cNvSpPr>
          <p:nvPr/>
        </p:nvSpPr>
        <p:spPr bwMode="auto">
          <a:xfrm>
            <a:off x="9808440" y="5580684"/>
            <a:ext cx="2049263" cy="72864"/>
          </a:xfrm>
          <a:prstGeom prst="rect">
            <a:avLst/>
          </a:prstGeom>
          <a:solidFill>
            <a:srgbClr val="CC4F4F"/>
          </a:solidFill>
          <a:ln>
            <a:noFill/>
          </a:ln>
        </p:spPr>
        <p:txBody>
          <a:bodyPr vert="horz" wrap="square" lIns="91440" tIns="45720" rIns="91440" bIns="45720" numCol="1" anchor="t" anchorCtr="0" compatLnSpc="1">
            <a:prstTxWarp prst="textNoShape">
              <a:avLst/>
            </a:prstTxWarp>
          </a:bodyPr>
          <a:lstStyle/>
          <a:p>
            <a:endParaRPr lang="en-US"/>
          </a:p>
        </p:txBody>
      </p:sp>
      <p:sp>
        <p:nvSpPr>
          <p:cNvPr id="46" name="Rectangle 9">
            <a:extLst>
              <a:ext uri="{FF2B5EF4-FFF2-40B4-BE49-F238E27FC236}">
                <a16:creationId xmlns:a16="http://schemas.microsoft.com/office/drawing/2014/main" id="{66250CC0-CE55-3849-B35E-F253E20F7CE1}"/>
              </a:ext>
            </a:extLst>
          </p:cNvPr>
          <p:cNvSpPr>
            <a:spLocks noChangeArrowheads="1"/>
          </p:cNvSpPr>
          <p:nvPr/>
        </p:nvSpPr>
        <p:spPr bwMode="auto">
          <a:xfrm>
            <a:off x="7442361" y="5580684"/>
            <a:ext cx="2049265" cy="72864"/>
          </a:xfrm>
          <a:prstGeom prst="rect">
            <a:avLst/>
          </a:prstGeom>
          <a:solidFill>
            <a:srgbClr val="CC4F4F"/>
          </a:solidFill>
          <a:ln>
            <a:noFill/>
          </a:ln>
        </p:spPr>
        <p:txBody>
          <a:bodyPr vert="horz" wrap="square" lIns="91440" tIns="45720" rIns="91440" bIns="45720" numCol="1" anchor="t" anchorCtr="0" compatLnSpc="1">
            <a:prstTxWarp prst="textNoShape">
              <a:avLst/>
            </a:prstTxWarp>
          </a:bodyPr>
          <a:lstStyle/>
          <a:p>
            <a:endParaRPr lang="en-US"/>
          </a:p>
        </p:txBody>
      </p:sp>
      <p:sp>
        <p:nvSpPr>
          <p:cNvPr id="47" name="Rectangle 9">
            <a:extLst>
              <a:ext uri="{FF2B5EF4-FFF2-40B4-BE49-F238E27FC236}">
                <a16:creationId xmlns:a16="http://schemas.microsoft.com/office/drawing/2014/main" id="{66250CC0-CE55-3849-B35E-F253E20F7CE1}"/>
              </a:ext>
            </a:extLst>
          </p:cNvPr>
          <p:cNvSpPr>
            <a:spLocks noChangeArrowheads="1"/>
          </p:cNvSpPr>
          <p:nvPr/>
        </p:nvSpPr>
        <p:spPr bwMode="auto">
          <a:xfrm>
            <a:off x="5076283" y="5580684"/>
            <a:ext cx="2049265" cy="72864"/>
          </a:xfrm>
          <a:prstGeom prst="rect">
            <a:avLst/>
          </a:prstGeom>
          <a:solidFill>
            <a:srgbClr val="CC4F4F"/>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Rectangle 9">
            <a:extLst>
              <a:ext uri="{FF2B5EF4-FFF2-40B4-BE49-F238E27FC236}">
                <a16:creationId xmlns:a16="http://schemas.microsoft.com/office/drawing/2014/main" id="{66250CC0-CE55-3849-B35E-F253E20F7CE1}"/>
              </a:ext>
            </a:extLst>
          </p:cNvPr>
          <p:cNvSpPr>
            <a:spLocks noChangeArrowheads="1"/>
          </p:cNvSpPr>
          <p:nvPr/>
        </p:nvSpPr>
        <p:spPr bwMode="auto">
          <a:xfrm>
            <a:off x="2710205" y="5580684"/>
            <a:ext cx="2049265" cy="72864"/>
          </a:xfrm>
          <a:prstGeom prst="rect">
            <a:avLst/>
          </a:prstGeom>
          <a:solidFill>
            <a:srgbClr val="CC4F4F"/>
          </a:solidFill>
          <a:ln>
            <a:noFill/>
          </a:ln>
        </p:spPr>
        <p:txBody>
          <a:bodyPr vert="horz" wrap="square" lIns="91440" tIns="45720" rIns="91440" bIns="45720" numCol="1" anchor="t" anchorCtr="0" compatLnSpc="1">
            <a:prstTxWarp prst="textNoShape">
              <a:avLst/>
            </a:prstTxWarp>
          </a:bodyPr>
          <a:lstStyle/>
          <a:p>
            <a:endParaRPr lang="en-US"/>
          </a:p>
        </p:txBody>
      </p:sp>
      <p:sp>
        <p:nvSpPr>
          <p:cNvPr id="49" name="Rectangle 48">
            <a:extLst>
              <a:ext uri="{FF2B5EF4-FFF2-40B4-BE49-F238E27FC236}">
                <a16:creationId xmlns:a16="http://schemas.microsoft.com/office/drawing/2014/main" id="{66250CC0-CE55-3849-B35E-F253E20F7CE1}"/>
              </a:ext>
            </a:extLst>
          </p:cNvPr>
          <p:cNvSpPr>
            <a:spLocks noChangeArrowheads="1"/>
          </p:cNvSpPr>
          <p:nvPr/>
        </p:nvSpPr>
        <p:spPr bwMode="auto">
          <a:xfrm>
            <a:off x="344127" y="5580684"/>
            <a:ext cx="2049265" cy="72864"/>
          </a:xfrm>
          <a:prstGeom prst="rect">
            <a:avLst/>
          </a:prstGeom>
          <a:solidFill>
            <a:srgbClr val="CC4F4F"/>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Rectangle 22">
            <a:extLst>
              <a:ext uri="{FF2B5EF4-FFF2-40B4-BE49-F238E27FC236}">
                <a16:creationId xmlns:a16="http://schemas.microsoft.com/office/drawing/2014/main" id="{D644BFDA-3125-6C43-ABFC-13856B247B20}"/>
              </a:ext>
            </a:extLst>
          </p:cNvPr>
          <p:cNvSpPr/>
          <p:nvPr/>
        </p:nvSpPr>
        <p:spPr>
          <a:xfrm>
            <a:off x="5746948" y="1819676"/>
            <a:ext cx="5086123" cy="3216273"/>
          </a:xfrm>
          <a:prstGeom prst="rect">
            <a:avLst/>
          </a:prstGeom>
          <a:noFill/>
          <a:ln>
            <a:solidFill>
              <a:srgbClr val="CC4F4F"/>
            </a:solid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a:lnSpc>
                <a:spcPct val="114000"/>
              </a:lnSpc>
              <a:spcBef>
                <a:spcPts val="0"/>
              </a:spcBef>
              <a:spcAft>
                <a:spcPts val="0"/>
              </a:spcAft>
              <a:buNone/>
            </a:pPr>
            <a:r>
              <a:rPr lang="en-GB" sz="1600" dirty="0">
                <a:solidFill>
                  <a:schemeClr val="tx1">
                    <a:lumMod val="75000"/>
                    <a:lumOff val="25000"/>
                  </a:schemeClr>
                </a:solidFill>
              </a:rPr>
              <a:t>The GDG suggested that all measures should be taken to minimize heat loss during bathing, which include:</a:t>
            </a:r>
          </a:p>
          <a:p>
            <a:pPr marL="285750" lvl="0" indent="-285750">
              <a:lnSpc>
                <a:spcPct val="114000"/>
              </a:lnSpc>
              <a:spcBef>
                <a:spcPts val="0"/>
              </a:spcBef>
              <a:spcAft>
                <a:spcPts val="0"/>
              </a:spcAft>
              <a:buClr>
                <a:prstClr val="black">
                  <a:lumMod val="75000"/>
                  <a:lumOff val="25000"/>
                </a:prstClr>
              </a:buClr>
              <a:buFont typeface="Georgia Italic" panose="02040502050405020303" pitchFamily="18" charset="0"/>
              <a:buChar char="+"/>
            </a:pPr>
            <a:r>
              <a:rPr lang="en-AU" sz="1600" dirty="0">
                <a:solidFill>
                  <a:prstClr val="black">
                    <a:lumMod val="75000"/>
                    <a:lumOff val="25000"/>
                  </a:prstClr>
                </a:solidFill>
                <a:cs typeface="Arial" panose="020B0604020202020204" pitchFamily="34" charset="0"/>
              </a:rPr>
              <a:t>maintaining a neutral thermal environment,</a:t>
            </a:r>
          </a:p>
          <a:p>
            <a:pPr marL="285750" lvl="0" indent="-285750">
              <a:lnSpc>
                <a:spcPct val="114000"/>
              </a:lnSpc>
              <a:spcBef>
                <a:spcPts val="0"/>
              </a:spcBef>
              <a:spcAft>
                <a:spcPts val="0"/>
              </a:spcAft>
              <a:buClr>
                <a:prstClr val="black">
                  <a:lumMod val="75000"/>
                  <a:lumOff val="25000"/>
                </a:prstClr>
              </a:buClr>
              <a:buFont typeface="Georgia Italic" panose="02040502050405020303" pitchFamily="18" charset="0"/>
              <a:buChar char="+"/>
            </a:pPr>
            <a:r>
              <a:rPr lang="en-AU" sz="1600" dirty="0">
                <a:solidFill>
                  <a:prstClr val="black">
                    <a:lumMod val="75000"/>
                    <a:lumOff val="25000"/>
                  </a:prstClr>
                </a:solidFill>
                <a:cs typeface="Arial" panose="020B0604020202020204" pitchFamily="34" charset="0"/>
              </a:rPr>
              <a:t>immediate drying, </a:t>
            </a:r>
          </a:p>
          <a:p>
            <a:pPr marL="285750" lvl="0" indent="-285750">
              <a:lnSpc>
                <a:spcPct val="114000"/>
              </a:lnSpc>
              <a:spcBef>
                <a:spcPts val="0"/>
              </a:spcBef>
              <a:spcAft>
                <a:spcPts val="0"/>
              </a:spcAft>
              <a:buClr>
                <a:prstClr val="black">
                  <a:lumMod val="75000"/>
                  <a:lumOff val="25000"/>
                </a:prstClr>
              </a:buClr>
              <a:buFont typeface="Georgia Italic" panose="02040502050405020303" pitchFamily="18" charset="0"/>
              <a:buChar char="+"/>
            </a:pPr>
            <a:r>
              <a:rPr lang="en-AU" sz="1600" dirty="0">
                <a:solidFill>
                  <a:prstClr val="black">
                    <a:lumMod val="75000"/>
                    <a:lumOff val="25000"/>
                  </a:prstClr>
                </a:solidFill>
                <a:cs typeface="Arial" panose="020B0604020202020204" pitchFamily="34" charset="0"/>
              </a:rPr>
              <a:t>appropriate clothing of the newborn for the ambient temperature (1–2 layers of clothes more than adults, and use of hats/caps), and</a:t>
            </a:r>
          </a:p>
          <a:p>
            <a:pPr marL="285750" lvl="0" indent="-285750">
              <a:lnSpc>
                <a:spcPct val="114000"/>
              </a:lnSpc>
              <a:spcBef>
                <a:spcPts val="0"/>
              </a:spcBef>
              <a:spcAft>
                <a:spcPts val="0"/>
              </a:spcAft>
              <a:buClr>
                <a:prstClr val="black">
                  <a:lumMod val="75000"/>
                  <a:lumOff val="25000"/>
                </a:prstClr>
              </a:buClr>
              <a:buFont typeface="Georgia Italic" panose="02040502050405020303" pitchFamily="18" charset="0"/>
              <a:buChar char="+"/>
            </a:pPr>
            <a:r>
              <a:rPr lang="en-AU" sz="1600" dirty="0">
                <a:solidFill>
                  <a:prstClr val="black">
                    <a:lumMod val="75000"/>
                    <a:lumOff val="25000"/>
                  </a:prstClr>
                </a:solidFill>
                <a:cs typeface="Arial" panose="020B0604020202020204" pitchFamily="34" charset="0"/>
              </a:rPr>
              <a:t>allowing the mother and baby to remain together at all times</a:t>
            </a:r>
          </a:p>
        </p:txBody>
      </p:sp>
      <p:cxnSp>
        <p:nvCxnSpPr>
          <p:cNvPr id="6" name="Straight Arrow Connector 5"/>
          <p:cNvCxnSpPr/>
          <p:nvPr/>
        </p:nvCxnSpPr>
        <p:spPr>
          <a:xfrm>
            <a:off x="3401961" y="2848053"/>
            <a:ext cx="2231923" cy="0"/>
          </a:xfrm>
          <a:prstGeom prst="straightConnector1">
            <a:avLst/>
          </a:prstGeom>
          <a:ln w="19050">
            <a:solidFill>
              <a:srgbClr val="CC4F4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97316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par>
                                <p:cTn id="12" presetID="22" presetClass="entr" presetSubtype="8" fill="hold" nodeType="withEffect">
                                  <p:stCondLst>
                                    <p:cond delay="0"/>
                                  </p:stCondLst>
                                  <p:childTnLst>
                                    <p:set>
                                      <p:cBhvr>
                                        <p:cTn id="13" dur="1" fill="hold">
                                          <p:stCondLst>
                                            <p:cond delay="0"/>
                                          </p:stCondLst>
                                        </p:cTn>
                                        <p:tgtEl>
                                          <p:spTgt spid="23">
                                            <p:txEl>
                                              <p:pRg st="0" end="0"/>
                                            </p:txEl>
                                          </p:spTgt>
                                        </p:tgtEl>
                                        <p:attrNameLst>
                                          <p:attrName>style.visibility</p:attrName>
                                        </p:attrNameLst>
                                      </p:cBhvr>
                                      <p:to>
                                        <p:strVal val="visible"/>
                                      </p:to>
                                    </p:set>
                                    <p:animEffect transition="in" filter="wipe(left)">
                                      <p:cBhvr>
                                        <p:cTn id="14" dur="2000"/>
                                        <p:tgtEl>
                                          <p:spTgt spid="23">
                                            <p:txEl>
                                              <p:pRg st="0" end="0"/>
                                            </p:txEl>
                                          </p:spTgt>
                                        </p:tgtEl>
                                      </p:cBhvr>
                                    </p:animEffect>
                                  </p:childTnLst>
                                </p:cTn>
                              </p:par>
                            </p:childTnLst>
                          </p:cTn>
                        </p:par>
                        <p:par>
                          <p:cTn id="15" fill="hold">
                            <p:stCondLst>
                              <p:cond delay="2500"/>
                            </p:stCondLst>
                            <p:childTnLst>
                              <p:par>
                                <p:cTn id="16" presetID="22" presetClass="entr" presetSubtype="8" fill="hold" nodeType="afterEffect">
                                  <p:stCondLst>
                                    <p:cond delay="0"/>
                                  </p:stCondLst>
                                  <p:childTnLst>
                                    <p:set>
                                      <p:cBhvr>
                                        <p:cTn id="17" dur="1" fill="hold">
                                          <p:stCondLst>
                                            <p:cond delay="0"/>
                                          </p:stCondLst>
                                        </p:cTn>
                                        <p:tgtEl>
                                          <p:spTgt spid="23">
                                            <p:txEl>
                                              <p:pRg st="1" end="1"/>
                                            </p:txEl>
                                          </p:spTgt>
                                        </p:tgtEl>
                                        <p:attrNameLst>
                                          <p:attrName>style.visibility</p:attrName>
                                        </p:attrNameLst>
                                      </p:cBhvr>
                                      <p:to>
                                        <p:strVal val="visible"/>
                                      </p:to>
                                    </p:set>
                                    <p:animEffect transition="in" filter="wipe(left)">
                                      <p:cBhvr>
                                        <p:cTn id="18" dur="2000"/>
                                        <p:tgtEl>
                                          <p:spTgt spid="23">
                                            <p:txEl>
                                              <p:pRg st="1" end="1"/>
                                            </p:txEl>
                                          </p:spTgt>
                                        </p:tgtEl>
                                      </p:cBhvr>
                                    </p:animEffect>
                                  </p:childTnLst>
                                </p:cTn>
                              </p:par>
                            </p:childTnLst>
                          </p:cTn>
                        </p:par>
                        <p:par>
                          <p:cTn id="19" fill="hold">
                            <p:stCondLst>
                              <p:cond delay="4500"/>
                            </p:stCondLst>
                            <p:childTnLst>
                              <p:par>
                                <p:cTn id="20" presetID="22" presetClass="entr" presetSubtype="8" fill="hold" nodeType="afterEffect">
                                  <p:stCondLst>
                                    <p:cond delay="0"/>
                                  </p:stCondLst>
                                  <p:childTnLst>
                                    <p:set>
                                      <p:cBhvr>
                                        <p:cTn id="21" dur="1" fill="hold">
                                          <p:stCondLst>
                                            <p:cond delay="0"/>
                                          </p:stCondLst>
                                        </p:cTn>
                                        <p:tgtEl>
                                          <p:spTgt spid="23">
                                            <p:txEl>
                                              <p:pRg st="2" end="2"/>
                                            </p:txEl>
                                          </p:spTgt>
                                        </p:tgtEl>
                                        <p:attrNameLst>
                                          <p:attrName>style.visibility</p:attrName>
                                        </p:attrNameLst>
                                      </p:cBhvr>
                                      <p:to>
                                        <p:strVal val="visible"/>
                                      </p:to>
                                    </p:set>
                                    <p:animEffect transition="in" filter="wipe(left)">
                                      <p:cBhvr>
                                        <p:cTn id="22" dur="2000"/>
                                        <p:tgtEl>
                                          <p:spTgt spid="23">
                                            <p:txEl>
                                              <p:pRg st="2" end="2"/>
                                            </p:txEl>
                                          </p:spTgt>
                                        </p:tgtEl>
                                      </p:cBhvr>
                                    </p:animEffect>
                                  </p:childTnLst>
                                </p:cTn>
                              </p:par>
                            </p:childTnLst>
                          </p:cTn>
                        </p:par>
                        <p:par>
                          <p:cTn id="23" fill="hold">
                            <p:stCondLst>
                              <p:cond delay="6500"/>
                            </p:stCondLst>
                            <p:childTnLst>
                              <p:par>
                                <p:cTn id="24" presetID="22" presetClass="entr" presetSubtype="8" fill="hold" nodeType="afterEffect">
                                  <p:stCondLst>
                                    <p:cond delay="0"/>
                                  </p:stCondLst>
                                  <p:childTnLst>
                                    <p:set>
                                      <p:cBhvr>
                                        <p:cTn id="25" dur="1" fill="hold">
                                          <p:stCondLst>
                                            <p:cond delay="0"/>
                                          </p:stCondLst>
                                        </p:cTn>
                                        <p:tgtEl>
                                          <p:spTgt spid="23">
                                            <p:txEl>
                                              <p:pRg st="3" end="3"/>
                                            </p:txEl>
                                          </p:spTgt>
                                        </p:tgtEl>
                                        <p:attrNameLst>
                                          <p:attrName>style.visibility</p:attrName>
                                        </p:attrNameLst>
                                      </p:cBhvr>
                                      <p:to>
                                        <p:strVal val="visible"/>
                                      </p:to>
                                    </p:set>
                                    <p:animEffect transition="in" filter="wipe(left)">
                                      <p:cBhvr>
                                        <p:cTn id="26" dur="2000"/>
                                        <p:tgtEl>
                                          <p:spTgt spid="23">
                                            <p:txEl>
                                              <p:pRg st="3" end="3"/>
                                            </p:txEl>
                                          </p:spTgt>
                                        </p:tgtEl>
                                      </p:cBhvr>
                                    </p:animEffect>
                                  </p:childTnLst>
                                </p:cTn>
                              </p:par>
                            </p:childTnLst>
                          </p:cTn>
                        </p:par>
                        <p:par>
                          <p:cTn id="27" fill="hold">
                            <p:stCondLst>
                              <p:cond delay="8500"/>
                            </p:stCondLst>
                            <p:childTnLst>
                              <p:par>
                                <p:cTn id="28" presetID="22" presetClass="entr" presetSubtype="8" fill="hold" nodeType="afterEffect">
                                  <p:stCondLst>
                                    <p:cond delay="0"/>
                                  </p:stCondLst>
                                  <p:childTnLst>
                                    <p:set>
                                      <p:cBhvr>
                                        <p:cTn id="29" dur="1" fill="hold">
                                          <p:stCondLst>
                                            <p:cond delay="0"/>
                                          </p:stCondLst>
                                        </p:cTn>
                                        <p:tgtEl>
                                          <p:spTgt spid="23">
                                            <p:txEl>
                                              <p:pRg st="4" end="4"/>
                                            </p:txEl>
                                          </p:spTgt>
                                        </p:tgtEl>
                                        <p:attrNameLst>
                                          <p:attrName>style.visibility</p:attrName>
                                        </p:attrNameLst>
                                      </p:cBhvr>
                                      <p:to>
                                        <p:strVal val="visible"/>
                                      </p:to>
                                    </p:set>
                                    <p:animEffect transition="in" filter="wipe(left)">
                                      <p:cBhvr>
                                        <p:cTn id="30" dur="2000"/>
                                        <p:tgtEl>
                                          <p:spTgt spid="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9232F9-5740-B743-8582-94D309D2EEDC}"/>
              </a:ext>
            </a:extLst>
          </p:cNvPr>
          <p:cNvSpPr>
            <a:spLocks noGrp="1"/>
          </p:cNvSpPr>
          <p:nvPr>
            <p:ph idx="1"/>
          </p:nvPr>
        </p:nvSpPr>
        <p:spPr>
          <a:xfrm>
            <a:off x="1075837" y="1654225"/>
            <a:ext cx="3317879" cy="4751334"/>
          </a:xfrm>
        </p:spPr>
        <p:txBody>
          <a:bodyPr/>
          <a:lstStyle/>
          <a:p>
            <a:r>
              <a:rPr lang="en-US" sz="1800" dirty="0">
                <a:solidFill>
                  <a:srgbClr val="1F7CB9"/>
                </a:solidFill>
              </a:rPr>
              <a:t>Global agendas are expanding their focus to ensure that women and babies not only survive but also thrive and reach their full potential for health and well-being</a:t>
            </a:r>
          </a:p>
          <a:p>
            <a:r>
              <a:rPr lang="en-US" sz="1600" i="0" dirty="0">
                <a:solidFill>
                  <a:srgbClr val="404040"/>
                </a:solidFill>
              </a:rPr>
              <a:t>And recognize </a:t>
            </a:r>
            <a:r>
              <a:rPr lang="en-US" sz="1600" b="1" i="0" dirty="0">
                <a:solidFill>
                  <a:srgbClr val="404040"/>
                </a:solidFill>
              </a:rPr>
              <a:t>the postnatal period as a critical time for women and newborns, </a:t>
            </a:r>
            <a:r>
              <a:rPr lang="en-US" sz="1600" i="0" dirty="0">
                <a:solidFill>
                  <a:srgbClr val="404040"/>
                </a:solidFill>
              </a:rPr>
              <a:t>partners, parents, caregivers and families.</a:t>
            </a:r>
          </a:p>
          <a:p>
            <a:r>
              <a:rPr lang="en-US" sz="1600" i="0" dirty="0">
                <a:solidFill>
                  <a:srgbClr val="404040"/>
                </a:solidFill>
              </a:rPr>
              <a:t>Postnatal care services are a fundamental component of the continuum of maternal, newborn and child care. </a:t>
            </a:r>
          </a:p>
        </p:txBody>
      </p:sp>
      <p:sp>
        <p:nvSpPr>
          <p:cNvPr id="6" name="Slide Number Placeholder 5">
            <a:extLst>
              <a:ext uri="{FF2B5EF4-FFF2-40B4-BE49-F238E27FC236}">
                <a16:creationId xmlns:a16="http://schemas.microsoft.com/office/drawing/2014/main" id="{A960FB4F-FD5F-BE45-8127-FC8A8E7EEFDA}"/>
              </a:ext>
            </a:extLst>
          </p:cNvPr>
          <p:cNvSpPr>
            <a:spLocks noGrp="1"/>
          </p:cNvSpPr>
          <p:nvPr>
            <p:ph type="sldNum" sz="quarter" idx="13"/>
          </p:nvPr>
        </p:nvSpPr>
        <p:spPr/>
        <p:txBody>
          <a:bodyPr/>
          <a:lstStyle/>
          <a:p>
            <a:fld id="{6809F770-0487-C844-B5CD-7CCE6C86BD15}" type="slidenum">
              <a:rPr lang="en-US" smtClean="0"/>
              <a:pPr/>
              <a:t>4</a:t>
            </a:fld>
            <a:endParaRPr lang="en-US" dirty="0"/>
          </a:p>
        </p:txBody>
      </p:sp>
      <p:pic>
        <p:nvPicPr>
          <p:cNvPr id="9" name="Picture 8" descr="Chart, sunburst chart&#10;&#10;Description automatically generated">
            <a:extLst>
              <a:ext uri="{FF2B5EF4-FFF2-40B4-BE49-F238E27FC236}">
                <a16:creationId xmlns:a16="http://schemas.microsoft.com/office/drawing/2014/main" id="{B3C41F47-1773-3943-85B2-5A7738EB861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93716" y="1594861"/>
            <a:ext cx="4236845" cy="4236845"/>
          </a:xfrm>
          <a:prstGeom prst="rect">
            <a:avLst/>
          </a:prstGeom>
        </p:spPr>
      </p:pic>
      <p:pic>
        <p:nvPicPr>
          <p:cNvPr id="10" name="Picture 9" descr="Shape&#10;&#10;Description automatically generated">
            <a:extLst>
              <a:ext uri="{FF2B5EF4-FFF2-40B4-BE49-F238E27FC236}">
                <a16:creationId xmlns:a16="http://schemas.microsoft.com/office/drawing/2014/main" id="{B50C75BC-8818-7349-B0DB-AA005149CDDE}"/>
              </a:ext>
            </a:extLst>
          </p:cNvPr>
          <p:cNvPicPr>
            <a:picLocks noChangeAspect="1"/>
          </p:cNvPicPr>
          <p:nvPr/>
        </p:nvPicPr>
        <p:blipFill rotWithShape="1">
          <a:blip r:embed="rId3" cstate="screen">
            <a:alphaModFix amt="19000"/>
            <a:extLst>
              <a:ext uri="{28A0092B-C50C-407E-A947-70E740481C1C}">
                <a14:useLocalDpi xmlns:a14="http://schemas.microsoft.com/office/drawing/2010/main"/>
              </a:ext>
            </a:extLst>
          </a:blip>
          <a:srcRect/>
          <a:stretch/>
        </p:blipFill>
        <p:spPr>
          <a:xfrm flipH="1">
            <a:off x="8469254" y="0"/>
            <a:ext cx="3722746" cy="2739093"/>
          </a:xfrm>
          <a:prstGeom prst="rect">
            <a:avLst/>
          </a:prstGeom>
        </p:spPr>
      </p:pic>
      <p:pic>
        <p:nvPicPr>
          <p:cNvPr id="12" name="Picture 2">
            <a:extLst>
              <a:ext uri="{FF2B5EF4-FFF2-40B4-BE49-F238E27FC236}">
                <a16:creationId xmlns:a16="http://schemas.microsoft.com/office/drawing/2014/main" id="{3E3E711A-E897-474A-BD26-1EB5372F4C1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962059" y="3713284"/>
            <a:ext cx="2527107" cy="2146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itle 1">
            <a:extLst>
              <a:ext uri="{FF2B5EF4-FFF2-40B4-BE49-F238E27FC236}">
                <a16:creationId xmlns:a16="http://schemas.microsoft.com/office/drawing/2014/main" id="{43652E5C-80A2-41F0-8A29-45049439A4F0}"/>
              </a:ext>
            </a:extLst>
          </p:cNvPr>
          <p:cNvSpPr>
            <a:spLocks noGrp="1"/>
          </p:cNvSpPr>
          <p:nvPr>
            <p:ph type="title"/>
          </p:nvPr>
        </p:nvSpPr>
        <p:spPr>
          <a:xfrm>
            <a:off x="610307" y="521968"/>
            <a:ext cx="7905731" cy="1348227"/>
          </a:xfrm>
        </p:spPr>
        <p:txBody>
          <a:bodyPr/>
          <a:lstStyle/>
          <a:p>
            <a:r>
              <a:rPr lang="en-AU" sz="3200" b="1" cap="none" dirty="0">
                <a:solidFill>
                  <a:srgbClr val="1F7CB9"/>
                </a:solidFill>
                <a:latin typeface="Arial" panose="020B0604020202020204" pitchFamily="34" charset="0"/>
                <a:cs typeface="Arial" panose="020B0604020202020204" pitchFamily="34" charset="0"/>
              </a:rPr>
              <a:t>Postnatal care and the 2030 agenda </a:t>
            </a:r>
            <a:br>
              <a:rPr lang="en-AU" sz="3200" b="1" cap="none" dirty="0">
                <a:solidFill>
                  <a:srgbClr val="1F7CB9"/>
                </a:solidFill>
                <a:latin typeface="Arial" panose="020B0604020202020204" pitchFamily="34" charset="0"/>
                <a:cs typeface="Arial" panose="020B0604020202020204" pitchFamily="34" charset="0"/>
              </a:rPr>
            </a:br>
            <a:r>
              <a:rPr lang="en-AU" sz="3200" b="1" cap="none" dirty="0">
                <a:solidFill>
                  <a:srgbClr val="1F7CB9"/>
                </a:solidFill>
                <a:latin typeface="Arial" panose="020B0604020202020204" pitchFamily="34" charset="0"/>
                <a:cs typeface="Arial" panose="020B0604020202020204" pitchFamily="34" charset="0"/>
              </a:rPr>
              <a:t>for sustainable development</a:t>
            </a:r>
            <a:br>
              <a:rPr lang="en-AU" dirty="0">
                <a:solidFill>
                  <a:srgbClr val="1F7CB9"/>
                </a:solidFill>
              </a:rPr>
            </a:br>
            <a:endParaRPr lang="en-AU" dirty="0">
              <a:solidFill>
                <a:srgbClr val="1F7CB9"/>
              </a:solidFill>
            </a:endParaRPr>
          </a:p>
        </p:txBody>
      </p:sp>
    </p:spTree>
    <p:extLst>
      <p:ext uri="{BB962C8B-B14F-4D97-AF65-F5344CB8AC3E}">
        <p14:creationId xmlns:p14="http://schemas.microsoft.com/office/powerpoint/2010/main" val="15146238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2000" fill="hold"/>
                                        <p:tgtEl>
                                          <p:spTgt spid="9"/>
                                        </p:tgtEl>
                                        <p:attrNameLst>
                                          <p:attrName>ppt_w</p:attrName>
                                        </p:attrNameLst>
                                      </p:cBhvr>
                                      <p:tavLst>
                                        <p:tav tm="0">
                                          <p:val>
                                            <p:fltVal val="0"/>
                                          </p:val>
                                        </p:tav>
                                        <p:tav tm="100000">
                                          <p:val>
                                            <p:strVal val="#ppt_w"/>
                                          </p:val>
                                        </p:tav>
                                      </p:tavLst>
                                    </p:anim>
                                    <p:anim calcmode="lin" valueType="num">
                                      <p:cBhvr>
                                        <p:cTn id="8" dur="2000" fill="hold"/>
                                        <p:tgtEl>
                                          <p:spTgt spid="9"/>
                                        </p:tgtEl>
                                        <p:attrNameLst>
                                          <p:attrName>ppt_h</p:attrName>
                                        </p:attrNameLst>
                                      </p:cBhvr>
                                      <p:tavLst>
                                        <p:tav tm="0">
                                          <p:val>
                                            <p:fltVal val="0"/>
                                          </p:val>
                                        </p:tav>
                                        <p:tav tm="100000">
                                          <p:val>
                                            <p:strVal val="#ppt_h"/>
                                          </p:val>
                                        </p:tav>
                                      </p:tavLst>
                                    </p:anim>
                                    <p:anim calcmode="lin" valueType="num">
                                      <p:cBhvr>
                                        <p:cTn id="9" dur="2000" fill="hold"/>
                                        <p:tgtEl>
                                          <p:spTgt spid="9"/>
                                        </p:tgtEl>
                                        <p:attrNameLst>
                                          <p:attrName>style.rotation</p:attrName>
                                        </p:attrNameLst>
                                      </p:cBhvr>
                                      <p:tavLst>
                                        <p:tav tm="0">
                                          <p:val>
                                            <p:fltVal val="90"/>
                                          </p:val>
                                        </p:tav>
                                        <p:tav tm="100000">
                                          <p:val>
                                            <p:fltVal val="0"/>
                                          </p:val>
                                        </p:tav>
                                      </p:tavLst>
                                    </p:anim>
                                    <p:animEffect transition="in" filter="fade">
                                      <p:cBhvr>
                                        <p:cTn id="10" dur="2000"/>
                                        <p:tgtEl>
                                          <p:spTgt spid="9"/>
                                        </p:tgtEl>
                                      </p:cBhvr>
                                    </p:animEffect>
                                  </p:childTnLst>
                                </p:cTn>
                              </p:par>
                              <p:par>
                                <p:cTn id="11" presetID="3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fltVal val="0"/>
                                          </p:val>
                                        </p:tav>
                                        <p:tav tm="100000">
                                          <p:val>
                                            <p:strVal val="#ppt_w"/>
                                          </p:val>
                                        </p:tav>
                                      </p:tavLst>
                                    </p:anim>
                                    <p:anim calcmode="lin" valueType="num">
                                      <p:cBhvr>
                                        <p:cTn id="14" dur="1000" fill="hold"/>
                                        <p:tgtEl>
                                          <p:spTgt spid="12"/>
                                        </p:tgtEl>
                                        <p:attrNameLst>
                                          <p:attrName>ppt_h</p:attrName>
                                        </p:attrNameLst>
                                      </p:cBhvr>
                                      <p:tavLst>
                                        <p:tav tm="0">
                                          <p:val>
                                            <p:fltVal val="0"/>
                                          </p:val>
                                        </p:tav>
                                        <p:tav tm="100000">
                                          <p:val>
                                            <p:strVal val="#ppt_h"/>
                                          </p:val>
                                        </p:tav>
                                      </p:tavLst>
                                    </p:anim>
                                    <p:anim calcmode="lin" valueType="num">
                                      <p:cBhvr>
                                        <p:cTn id="15" dur="1000" fill="hold"/>
                                        <p:tgtEl>
                                          <p:spTgt spid="12"/>
                                        </p:tgtEl>
                                        <p:attrNameLst>
                                          <p:attrName>style.rotation</p:attrName>
                                        </p:attrNameLst>
                                      </p:cBhvr>
                                      <p:tavLst>
                                        <p:tav tm="0">
                                          <p:val>
                                            <p:fltVal val="90"/>
                                          </p:val>
                                        </p:tav>
                                        <p:tav tm="100000">
                                          <p:val>
                                            <p:fltVal val="0"/>
                                          </p:val>
                                        </p:tav>
                                      </p:tavLst>
                                    </p:anim>
                                    <p:animEffect transition="in" filter="fade">
                                      <p:cBhvr>
                                        <p:cTn id="16" dur="1000"/>
                                        <p:tgtEl>
                                          <p:spTgt spid="12"/>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wipe(left)">
                                      <p:cBhvr>
                                        <p:cTn id="19" dur="2000"/>
                                        <p:tgtEl>
                                          <p:spTgt spid="3">
                                            <p:txEl>
                                              <p:pRg st="0" end="0"/>
                                            </p:txEl>
                                          </p:spTgt>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wipe(left)">
                                      <p:cBhvr>
                                        <p:cTn id="23" dur="2000"/>
                                        <p:tgtEl>
                                          <p:spTgt spid="3">
                                            <p:txEl>
                                              <p:pRg st="1" end="1"/>
                                            </p:txEl>
                                          </p:spTgt>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wipe(left)">
                                      <p:cBhvr>
                                        <p:cTn id="26"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7E4899DB-5DF7-3D44-8CCA-71EDEA317C25}"/>
              </a:ext>
            </a:extLst>
          </p:cNvPr>
          <p:cNvPicPr>
            <a:picLocks noChangeAspect="1"/>
          </p:cNvPicPr>
          <p:nvPr/>
        </p:nvPicPr>
        <p:blipFill>
          <a:blip r:embed="rId2" cstate="screen">
            <a:alphaModFix amt="19000"/>
            <a:extLst>
              <a:ext uri="{28A0092B-C50C-407E-A947-70E740481C1C}">
                <a14:useLocalDpi xmlns:a14="http://schemas.microsoft.com/office/drawing/2010/main"/>
              </a:ext>
            </a:extLst>
          </a:blip>
          <a:srcRect/>
          <a:stretch/>
        </p:blipFill>
        <p:spPr>
          <a:xfrm>
            <a:off x="9747396" y="-104514"/>
            <a:ext cx="2516400" cy="1939141"/>
          </a:xfrm>
          <a:prstGeom prst="rect">
            <a:avLst/>
          </a:prstGeom>
        </p:spPr>
      </p:pic>
      <p:sp>
        <p:nvSpPr>
          <p:cNvPr id="2" name="Title 1"/>
          <p:cNvSpPr>
            <a:spLocks noGrp="1"/>
          </p:cNvSpPr>
          <p:nvPr>
            <p:ph type="title"/>
          </p:nvPr>
        </p:nvSpPr>
        <p:spPr/>
        <p:txBody>
          <a:bodyPr/>
          <a:lstStyle/>
          <a:p>
            <a:r>
              <a:rPr lang="en-AU" b="1" dirty="0">
                <a:solidFill>
                  <a:srgbClr val="CC4F4F"/>
                </a:solidFill>
              </a:rPr>
              <a:t>B.2	</a:t>
            </a:r>
            <a:r>
              <a:rPr lang="en-AU" b="1" cap="none" dirty="0">
                <a:solidFill>
                  <a:srgbClr val="CC4F4F"/>
                </a:solidFill>
              </a:rPr>
              <a:t>Preventive measures</a:t>
            </a:r>
            <a:endParaRPr lang="en-AU" b="1" dirty="0">
              <a:solidFill>
                <a:srgbClr val="CC4F4F"/>
              </a:solidFill>
            </a:endParaRPr>
          </a:p>
        </p:txBody>
      </p:sp>
      <p:sp>
        <p:nvSpPr>
          <p:cNvPr id="15" name="Text Placeholder 2"/>
          <p:cNvSpPr>
            <a:spLocks noGrp="1"/>
          </p:cNvSpPr>
          <p:nvPr>
            <p:ph type="body" idx="11"/>
          </p:nvPr>
        </p:nvSpPr>
        <p:spPr/>
        <p:txBody>
          <a:bodyPr/>
          <a:lstStyle/>
          <a:p>
            <a:r>
              <a:rPr lang="en-GB" sz="2000" b="1" i="0" dirty="0">
                <a:solidFill>
                  <a:srgbClr val="CC4F4F"/>
                </a:solidFill>
                <a:latin typeface="+mj-lt"/>
              </a:rPr>
              <a:t>31. </a:t>
            </a:r>
            <a:r>
              <a:rPr lang="en-AU" sz="2000" b="1" i="0" dirty="0">
                <a:solidFill>
                  <a:srgbClr val="CC4F4F"/>
                </a:solidFill>
                <a:latin typeface="+mj-lt"/>
              </a:rPr>
              <a:t>Use of emollients for the prevention of skin conditions</a:t>
            </a:r>
          </a:p>
        </p:txBody>
      </p:sp>
      <p:sp>
        <p:nvSpPr>
          <p:cNvPr id="3" name="Content Placeholder 2"/>
          <p:cNvSpPr>
            <a:spLocks noGrp="1"/>
          </p:cNvSpPr>
          <p:nvPr>
            <p:ph idx="4294967295"/>
          </p:nvPr>
        </p:nvSpPr>
        <p:spPr>
          <a:xfrm>
            <a:off x="610309" y="1920971"/>
            <a:ext cx="4439211" cy="1539875"/>
          </a:xfrm>
        </p:spPr>
        <p:txBody>
          <a:bodyPr/>
          <a:lstStyle/>
          <a:p>
            <a:pPr>
              <a:spcAft>
                <a:spcPts val="1800"/>
              </a:spcAft>
            </a:pPr>
            <a:r>
              <a:rPr lang="en-AU" sz="1800" dirty="0">
                <a:solidFill>
                  <a:schemeClr val="tx1">
                    <a:lumMod val="75000"/>
                    <a:lumOff val="25000"/>
                  </a:schemeClr>
                </a:solidFill>
              </a:rPr>
              <a:t>Routine application of </a:t>
            </a:r>
            <a:r>
              <a:rPr lang="en-AU" sz="1800" dirty="0">
                <a:solidFill>
                  <a:srgbClr val="CC4F4F"/>
                </a:solidFill>
              </a:rPr>
              <a:t>topical emollients </a:t>
            </a:r>
            <a:r>
              <a:rPr lang="en-AU" sz="1800" dirty="0">
                <a:solidFill>
                  <a:schemeClr val="tx1">
                    <a:lumMod val="75000"/>
                    <a:lumOff val="25000"/>
                  </a:schemeClr>
                </a:solidFill>
              </a:rPr>
              <a:t>in term, healthy newborns for the prevention of skin conditions is </a:t>
            </a:r>
            <a:r>
              <a:rPr lang="en-AU" sz="1800" dirty="0">
                <a:solidFill>
                  <a:srgbClr val="CC4F4F"/>
                </a:solidFill>
              </a:rPr>
              <a:t>not recommended. </a:t>
            </a:r>
            <a:br>
              <a:rPr lang="en-AU" sz="1600" i="0" dirty="0">
                <a:solidFill>
                  <a:srgbClr val="E7B800"/>
                </a:solidFill>
              </a:rPr>
            </a:br>
            <a:endParaRPr lang="en-AU" sz="1600" b="1" i="0" dirty="0">
              <a:solidFill>
                <a:srgbClr val="6DB9BD"/>
              </a:solidFill>
            </a:endParaRPr>
          </a:p>
        </p:txBody>
      </p:sp>
      <p:cxnSp>
        <p:nvCxnSpPr>
          <p:cNvPr id="27" name="Straight Connector 26">
            <a:extLst>
              <a:ext uri="{FF2B5EF4-FFF2-40B4-BE49-F238E27FC236}">
                <a16:creationId xmlns:a16="http://schemas.microsoft.com/office/drawing/2014/main" id="{D0D82993-1ED1-1E4B-9E38-ED0FC04FE10F}"/>
              </a:ext>
            </a:extLst>
          </p:cNvPr>
          <p:cNvCxnSpPr>
            <a:cxnSpLocks/>
          </p:cNvCxnSpPr>
          <p:nvPr/>
        </p:nvCxnSpPr>
        <p:spPr>
          <a:xfrm flipH="1" flipV="1">
            <a:off x="2923674" y="2249907"/>
            <a:ext cx="3172327" cy="2223"/>
          </a:xfrm>
          <a:prstGeom prst="line">
            <a:avLst/>
          </a:prstGeom>
          <a:ln w="12700">
            <a:solidFill>
              <a:srgbClr val="CC4F4F"/>
            </a:solidFill>
          </a:ln>
        </p:spPr>
        <p:style>
          <a:lnRef idx="1">
            <a:schemeClr val="accent1"/>
          </a:lnRef>
          <a:fillRef idx="0">
            <a:schemeClr val="accent1"/>
          </a:fillRef>
          <a:effectRef idx="0">
            <a:schemeClr val="accent1"/>
          </a:effectRef>
          <a:fontRef idx="minor">
            <a:schemeClr val="tx1"/>
          </a:fontRef>
        </p:style>
      </p:cxnSp>
      <p:cxnSp>
        <p:nvCxnSpPr>
          <p:cNvPr id="33" name="Elbow Connector 32">
            <a:extLst>
              <a:ext uri="{FF2B5EF4-FFF2-40B4-BE49-F238E27FC236}">
                <a16:creationId xmlns:a16="http://schemas.microsoft.com/office/drawing/2014/main" id="{16F243FE-7F58-AB4A-AAA6-27D59EE8D742}"/>
              </a:ext>
            </a:extLst>
          </p:cNvPr>
          <p:cNvCxnSpPr>
            <a:cxnSpLocks/>
            <a:endCxn id="32" idx="1"/>
          </p:cNvCxnSpPr>
          <p:nvPr/>
        </p:nvCxnSpPr>
        <p:spPr>
          <a:xfrm>
            <a:off x="2710205" y="2935705"/>
            <a:ext cx="3360558" cy="1360118"/>
          </a:xfrm>
          <a:prstGeom prst="bentConnector3">
            <a:avLst>
              <a:gd name="adj1" fmla="val 77568"/>
            </a:avLst>
          </a:prstGeom>
          <a:ln w="12700">
            <a:solidFill>
              <a:srgbClr val="CC4F4F"/>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195D2594-385F-2D4D-AE3F-82320DC2B9BB}"/>
              </a:ext>
            </a:extLst>
          </p:cNvPr>
          <p:cNvSpPr>
            <a:spLocks noGrp="1"/>
          </p:cNvSpPr>
          <p:nvPr>
            <p:ph type="sldNum" sz="quarter" idx="10"/>
          </p:nvPr>
        </p:nvSpPr>
        <p:spPr/>
        <p:txBody>
          <a:bodyPr/>
          <a:lstStyle/>
          <a:p>
            <a:fld id="{6809F770-0487-C844-B5CD-7CCE6C86BD15}" type="slidenum">
              <a:rPr lang="en-US" smtClean="0"/>
              <a:pPr/>
              <a:t>49</a:t>
            </a:fld>
            <a:endParaRPr lang="en-US" dirty="0"/>
          </a:p>
        </p:txBody>
      </p:sp>
      <p:sp>
        <p:nvSpPr>
          <p:cNvPr id="28" name="Rectangle 27">
            <a:extLst>
              <a:ext uri="{FF2B5EF4-FFF2-40B4-BE49-F238E27FC236}">
                <a16:creationId xmlns:a16="http://schemas.microsoft.com/office/drawing/2014/main" id="{71FA4015-E0C5-2442-B387-BB2E48AAA4C3}"/>
              </a:ext>
            </a:extLst>
          </p:cNvPr>
          <p:cNvSpPr/>
          <p:nvPr/>
        </p:nvSpPr>
        <p:spPr>
          <a:xfrm>
            <a:off x="6070763" y="1838434"/>
            <a:ext cx="5753827" cy="1297412"/>
          </a:xfrm>
          <a:prstGeom prst="rect">
            <a:avLst/>
          </a:prstGeom>
          <a:solidFill>
            <a:srgbClr val="CC4F4F"/>
          </a:solidFill>
          <a:ln>
            <a:solidFill>
              <a:srgbClr val="CC4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dirty="0">
              <a:solidFill>
                <a:schemeClr val="bg1"/>
              </a:solidFill>
            </a:endParaRPr>
          </a:p>
        </p:txBody>
      </p:sp>
      <p:sp>
        <p:nvSpPr>
          <p:cNvPr id="14" name="Content Placeholder 2"/>
          <p:cNvSpPr>
            <a:spLocks noGrp="1"/>
          </p:cNvSpPr>
          <p:nvPr>
            <p:ph idx="4294967295"/>
          </p:nvPr>
        </p:nvSpPr>
        <p:spPr>
          <a:xfrm>
            <a:off x="6280304" y="2024142"/>
            <a:ext cx="5456945" cy="1141608"/>
          </a:xfrm>
        </p:spPr>
        <p:txBody>
          <a:bodyPr/>
          <a:lstStyle/>
          <a:p>
            <a:pPr>
              <a:spcAft>
                <a:spcPts val="600"/>
              </a:spcAft>
            </a:pPr>
            <a:r>
              <a:rPr lang="en-AU" sz="1600" b="1" i="0" dirty="0">
                <a:solidFill>
                  <a:schemeClr val="bg1"/>
                </a:solidFill>
                <a:latin typeface="+mj-lt"/>
              </a:rPr>
              <a:t>What are topical emollients? </a:t>
            </a:r>
            <a:br>
              <a:rPr lang="en-AU" sz="1600" b="1" i="0" dirty="0">
                <a:solidFill>
                  <a:schemeClr val="bg1"/>
                </a:solidFill>
                <a:latin typeface="+mj-lt"/>
              </a:rPr>
            </a:br>
            <a:r>
              <a:rPr lang="en-AU" sz="1600" i="0" dirty="0">
                <a:solidFill>
                  <a:schemeClr val="bg1"/>
                </a:solidFill>
              </a:rPr>
              <a:t>Creams, ointments, lotions, oils, gels, sprays and emulsions for skin care, applied routinely to whole or part of the body.</a:t>
            </a:r>
          </a:p>
        </p:txBody>
      </p:sp>
      <p:sp>
        <p:nvSpPr>
          <p:cNvPr id="32" name="Rectangle 31">
            <a:extLst>
              <a:ext uri="{FF2B5EF4-FFF2-40B4-BE49-F238E27FC236}">
                <a16:creationId xmlns:a16="http://schemas.microsoft.com/office/drawing/2014/main" id="{1AD69A0F-BB00-CF4D-AF91-9296153EFEF9}"/>
              </a:ext>
            </a:extLst>
          </p:cNvPr>
          <p:cNvSpPr/>
          <p:nvPr/>
        </p:nvSpPr>
        <p:spPr>
          <a:xfrm>
            <a:off x="6070763" y="3359246"/>
            <a:ext cx="5753827" cy="1873154"/>
          </a:xfrm>
          <a:prstGeom prst="rect">
            <a:avLst/>
          </a:prstGeom>
          <a:solidFill>
            <a:schemeClr val="bg1"/>
          </a:solidFill>
          <a:ln>
            <a:solidFill>
              <a:srgbClr val="CC4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dirty="0">
              <a:solidFill>
                <a:schemeClr val="bg1"/>
              </a:solidFill>
            </a:endParaRPr>
          </a:p>
        </p:txBody>
      </p:sp>
      <p:sp>
        <p:nvSpPr>
          <p:cNvPr id="22" name="Content Placeholder 2"/>
          <p:cNvSpPr>
            <a:spLocks noGrp="1"/>
          </p:cNvSpPr>
          <p:nvPr>
            <p:ph type="body" sz="quarter" idx="4294967295"/>
          </p:nvPr>
        </p:nvSpPr>
        <p:spPr>
          <a:xfrm>
            <a:off x="6280304" y="3568482"/>
            <a:ext cx="5465381" cy="1647385"/>
          </a:xfrm>
        </p:spPr>
        <p:txBody>
          <a:bodyPr/>
          <a:lstStyle/>
          <a:p>
            <a:pPr>
              <a:spcAft>
                <a:spcPts val="600"/>
              </a:spcAft>
            </a:pPr>
            <a:r>
              <a:rPr lang="en-AU" sz="1600" b="1" i="0" dirty="0">
                <a:solidFill>
                  <a:srgbClr val="CC4F4F"/>
                </a:solidFill>
                <a:latin typeface="+mj-lt"/>
              </a:rPr>
              <a:t>Why not?</a:t>
            </a:r>
            <a:br>
              <a:rPr lang="en-AU" sz="1600" b="1" i="0" dirty="0">
                <a:solidFill>
                  <a:srgbClr val="6EB2AF"/>
                </a:solidFill>
                <a:latin typeface="+mj-lt"/>
              </a:rPr>
            </a:br>
            <a:r>
              <a:rPr lang="en-AU" sz="1600" i="0" dirty="0">
                <a:solidFill>
                  <a:schemeClr val="tx1">
                    <a:lumMod val="75000"/>
                    <a:lumOff val="25000"/>
                  </a:schemeClr>
                </a:solidFill>
              </a:rPr>
              <a:t>The GDG agreed there was insufficient evidence on the benefits and harms, if any, of routine application of topical emollients in term, healthy newborns for either preventing skin conditions or atopic sensitization to allergens.</a:t>
            </a:r>
          </a:p>
        </p:txBody>
      </p:sp>
      <p:sp>
        <p:nvSpPr>
          <p:cNvPr id="49" name="TextBox 48">
            <a:extLst>
              <a:ext uri="{FF2B5EF4-FFF2-40B4-BE49-F238E27FC236}">
                <a16:creationId xmlns:a16="http://schemas.microsoft.com/office/drawing/2014/main" id="{9E3119A2-EB92-F24D-A2AE-3EEE5CED1422}"/>
              </a:ext>
            </a:extLst>
          </p:cNvPr>
          <p:cNvSpPr txBox="1"/>
          <p:nvPr/>
        </p:nvSpPr>
        <p:spPr>
          <a:xfrm>
            <a:off x="2679099" y="5730800"/>
            <a:ext cx="2048671" cy="215444"/>
          </a:xfrm>
          <a:prstGeom prst="rect">
            <a:avLst/>
          </a:prstGeom>
          <a:noFill/>
        </p:spPr>
        <p:txBody>
          <a:bodyPr wrap="square" lIns="0" tIns="0" rIns="0" bIns="0" rtlCol="0">
            <a:spAutoFit/>
          </a:bodyPr>
          <a:lstStyle/>
          <a:p>
            <a:r>
              <a:rPr lang="en-AU" sz="1400" b="1" dirty="0">
                <a:solidFill>
                  <a:srgbClr val="CC4F4F"/>
                </a:solidFill>
                <a:latin typeface="+mj-lt"/>
              </a:rPr>
              <a:t>Preventive measures</a:t>
            </a:r>
            <a:endParaRPr lang="en-US" sz="1400" b="1" dirty="0">
              <a:solidFill>
                <a:srgbClr val="CC4F4F"/>
              </a:solidFill>
              <a:latin typeface="+mj-lt"/>
            </a:endParaRPr>
          </a:p>
        </p:txBody>
      </p:sp>
      <p:grpSp>
        <p:nvGrpSpPr>
          <p:cNvPr id="50" name="Group 49">
            <a:extLst>
              <a:ext uri="{FF2B5EF4-FFF2-40B4-BE49-F238E27FC236}">
                <a16:creationId xmlns:a16="http://schemas.microsoft.com/office/drawing/2014/main" id="{14BEF120-0496-B24C-B6F4-6C4F48036937}"/>
              </a:ext>
            </a:extLst>
          </p:cNvPr>
          <p:cNvGrpSpPr/>
          <p:nvPr/>
        </p:nvGrpSpPr>
        <p:grpSpPr>
          <a:xfrm>
            <a:off x="2668137" y="5388820"/>
            <a:ext cx="2091332" cy="272250"/>
            <a:chOff x="685800" y="6165890"/>
            <a:chExt cx="1229008" cy="119062"/>
          </a:xfrm>
          <a:solidFill>
            <a:srgbClr val="CC4F4F"/>
          </a:solidFill>
        </p:grpSpPr>
        <p:sp>
          <p:nvSpPr>
            <p:cNvPr id="51" name="Rectangle 9">
              <a:extLst>
                <a:ext uri="{FF2B5EF4-FFF2-40B4-BE49-F238E27FC236}">
                  <a16:creationId xmlns:a16="http://schemas.microsoft.com/office/drawing/2014/main" id="{29587244-78FC-6549-9C94-70190C222665}"/>
                </a:ext>
              </a:extLst>
            </p:cNvPr>
            <p:cNvSpPr>
              <a:spLocks noChangeArrowheads="1"/>
            </p:cNvSpPr>
            <p:nvPr/>
          </p:nvSpPr>
          <p:spPr bwMode="auto">
            <a:xfrm>
              <a:off x="685800" y="6218276"/>
              <a:ext cx="1229008" cy="66675"/>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p>
          </p:txBody>
        </p:sp>
        <p:sp>
          <p:nvSpPr>
            <p:cNvPr id="52" name="Freeform 8">
              <a:extLst>
                <a:ext uri="{FF2B5EF4-FFF2-40B4-BE49-F238E27FC236}">
                  <a16:creationId xmlns:a16="http://schemas.microsoft.com/office/drawing/2014/main" id="{84B4A061-CCFB-A548-94BF-A3031FCF34B5}"/>
                </a:ext>
              </a:extLst>
            </p:cNvPr>
            <p:cNvSpPr>
              <a:spLocks/>
            </p:cNvSpPr>
            <p:nvPr userDrawn="1"/>
          </p:nvSpPr>
          <p:spPr bwMode="auto">
            <a:xfrm>
              <a:off x="685800" y="6165890"/>
              <a:ext cx="223907" cy="119062"/>
            </a:xfrm>
            <a:custGeom>
              <a:avLst/>
              <a:gdLst>
                <a:gd name="T0" fmla="*/ 0 w 126"/>
                <a:gd name="T1" fmla="*/ 67 h 67"/>
                <a:gd name="T2" fmla="*/ 63 w 126"/>
                <a:gd name="T3" fmla="*/ 0 h 67"/>
                <a:gd name="T4" fmla="*/ 126 w 126"/>
                <a:gd name="T5" fmla="*/ 67 h 67"/>
              </a:gdLst>
              <a:ahLst/>
              <a:cxnLst>
                <a:cxn ang="0">
                  <a:pos x="T0" y="T1"/>
                </a:cxn>
                <a:cxn ang="0">
                  <a:pos x="T2" y="T3"/>
                </a:cxn>
                <a:cxn ang="0">
                  <a:pos x="T4" y="T5"/>
                </a:cxn>
              </a:cxnLst>
              <a:rect l="0" t="0" r="r" b="b"/>
              <a:pathLst>
                <a:path w="126" h="67">
                  <a:moveTo>
                    <a:pt x="0" y="67"/>
                  </a:moveTo>
                  <a:lnTo>
                    <a:pt x="63" y="0"/>
                  </a:lnTo>
                  <a:lnTo>
                    <a:pt x="126" y="67"/>
                  </a:lnTo>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sp>
        <p:nvSpPr>
          <p:cNvPr id="53" name="Rectangle 9">
            <a:extLst>
              <a:ext uri="{FF2B5EF4-FFF2-40B4-BE49-F238E27FC236}">
                <a16:creationId xmlns:a16="http://schemas.microsoft.com/office/drawing/2014/main" id="{66250CC0-CE55-3849-B35E-F253E20F7CE1}"/>
              </a:ext>
            </a:extLst>
          </p:cNvPr>
          <p:cNvSpPr>
            <a:spLocks noChangeArrowheads="1"/>
          </p:cNvSpPr>
          <p:nvPr/>
        </p:nvSpPr>
        <p:spPr bwMode="auto">
          <a:xfrm>
            <a:off x="9808440" y="5580684"/>
            <a:ext cx="2049263" cy="72864"/>
          </a:xfrm>
          <a:prstGeom prst="rect">
            <a:avLst/>
          </a:prstGeom>
          <a:solidFill>
            <a:srgbClr val="CC4F4F"/>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Rectangle 9">
            <a:extLst>
              <a:ext uri="{FF2B5EF4-FFF2-40B4-BE49-F238E27FC236}">
                <a16:creationId xmlns:a16="http://schemas.microsoft.com/office/drawing/2014/main" id="{66250CC0-CE55-3849-B35E-F253E20F7CE1}"/>
              </a:ext>
            </a:extLst>
          </p:cNvPr>
          <p:cNvSpPr>
            <a:spLocks noChangeArrowheads="1"/>
          </p:cNvSpPr>
          <p:nvPr/>
        </p:nvSpPr>
        <p:spPr bwMode="auto">
          <a:xfrm>
            <a:off x="7442361" y="5580684"/>
            <a:ext cx="2049265" cy="72864"/>
          </a:xfrm>
          <a:prstGeom prst="rect">
            <a:avLst/>
          </a:prstGeom>
          <a:solidFill>
            <a:srgbClr val="CC4F4F"/>
          </a:solidFill>
          <a:ln>
            <a:noFill/>
          </a:ln>
        </p:spPr>
        <p:txBody>
          <a:bodyPr vert="horz" wrap="square" lIns="91440" tIns="45720" rIns="91440" bIns="45720" numCol="1" anchor="t" anchorCtr="0" compatLnSpc="1">
            <a:prstTxWarp prst="textNoShape">
              <a:avLst/>
            </a:prstTxWarp>
          </a:bodyPr>
          <a:lstStyle/>
          <a:p>
            <a:endParaRPr lang="en-US"/>
          </a:p>
        </p:txBody>
      </p:sp>
      <p:sp>
        <p:nvSpPr>
          <p:cNvPr id="55" name="Rectangle 9">
            <a:extLst>
              <a:ext uri="{FF2B5EF4-FFF2-40B4-BE49-F238E27FC236}">
                <a16:creationId xmlns:a16="http://schemas.microsoft.com/office/drawing/2014/main" id="{66250CC0-CE55-3849-B35E-F253E20F7CE1}"/>
              </a:ext>
            </a:extLst>
          </p:cNvPr>
          <p:cNvSpPr>
            <a:spLocks noChangeArrowheads="1"/>
          </p:cNvSpPr>
          <p:nvPr/>
        </p:nvSpPr>
        <p:spPr bwMode="auto">
          <a:xfrm>
            <a:off x="5076283" y="5580684"/>
            <a:ext cx="2049265" cy="72864"/>
          </a:xfrm>
          <a:prstGeom prst="rect">
            <a:avLst/>
          </a:prstGeom>
          <a:solidFill>
            <a:srgbClr val="CC4F4F"/>
          </a:solidFill>
          <a:ln>
            <a:noFill/>
          </a:ln>
        </p:spPr>
        <p:txBody>
          <a:bodyPr vert="horz" wrap="square" lIns="91440" tIns="45720" rIns="91440" bIns="45720" numCol="1" anchor="t" anchorCtr="0" compatLnSpc="1">
            <a:prstTxWarp prst="textNoShape">
              <a:avLst/>
            </a:prstTxWarp>
          </a:bodyPr>
          <a:lstStyle/>
          <a:p>
            <a:endParaRPr lang="en-US"/>
          </a:p>
        </p:txBody>
      </p:sp>
      <p:sp>
        <p:nvSpPr>
          <p:cNvPr id="56" name="Rectangle 9">
            <a:extLst>
              <a:ext uri="{FF2B5EF4-FFF2-40B4-BE49-F238E27FC236}">
                <a16:creationId xmlns:a16="http://schemas.microsoft.com/office/drawing/2014/main" id="{66250CC0-CE55-3849-B35E-F253E20F7CE1}"/>
              </a:ext>
            </a:extLst>
          </p:cNvPr>
          <p:cNvSpPr>
            <a:spLocks noChangeArrowheads="1"/>
          </p:cNvSpPr>
          <p:nvPr/>
        </p:nvSpPr>
        <p:spPr bwMode="auto">
          <a:xfrm>
            <a:off x="2710205" y="5580684"/>
            <a:ext cx="2049265" cy="72864"/>
          </a:xfrm>
          <a:prstGeom prst="rect">
            <a:avLst/>
          </a:prstGeom>
          <a:solidFill>
            <a:srgbClr val="CC4F4F"/>
          </a:solidFill>
          <a:ln>
            <a:noFill/>
          </a:ln>
        </p:spPr>
        <p:txBody>
          <a:bodyPr vert="horz" wrap="square" lIns="91440" tIns="45720" rIns="91440" bIns="45720" numCol="1" anchor="t" anchorCtr="0" compatLnSpc="1">
            <a:prstTxWarp prst="textNoShape">
              <a:avLst/>
            </a:prstTxWarp>
          </a:bodyPr>
          <a:lstStyle/>
          <a:p>
            <a:endParaRPr lang="en-US"/>
          </a:p>
        </p:txBody>
      </p:sp>
      <p:sp>
        <p:nvSpPr>
          <p:cNvPr id="57" name="Rectangle 56">
            <a:extLst>
              <a:ext uri="{FF2B5EF4-FFF2-40B4-BE49-F238E27FC236}">
                <a16:creationId xmlns:a16="http://schemas.microsoft.com/office/drawing/2014/main" id="{66250CC0-CE55-3849-B35E-F253E20F7CE1}"/>
              </a:ext>
            </a:extLst>
          </p:cNvPr>
          <p:cNvSpPr>
            <a:spLocks noChangeArrowheads="1"/>
          </p:cNvSpPr>
          <p:nvPr/>
        </p:nvSpPr>
        <p:spPr bwMode="auto">
          <a:xfrm>
            <a:off x="344127" y="5580684"/>
            <a:ext cx="2049265" cy="72864"/>
          </a:xfrm>
          <a:prstGeom prst="rect">
            <a:avLst/>
          </a:prstGeom>
          <a:solidFill>
            <a:srgbClr val="CC4F4F"/>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9392218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left)">
                                      <p:cBhvr>
                                        <p:cTn id="11" dur="2000"/>
                                        <p:tgtEl>
                                          <p:spTgt spid="28"/>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14">
                                            <p:txEl>
                                              <p:pRg st="0" end="0"/>
                                            </p:txEl>
                                          </p:spTgt>
                                        </p:tgtEl>
                                        <p:attrNameLst>
                                          <p:attrName>style.visibility</p:attrName>
                                        </p:attrNameLst>
                                      </p:cBhvr>
                                      <p:to>
                                        <p:strVal val="visible"/>
                                      </p:to>
                                    </p:set>
                                    <p:animEffect transition="in" filter="wipe(left)">
                                      <p:cBhvr>
                                        <p:cTn id="14" dur="2000"/>
                                        <p:tgtEl>
                                          <p:spTgt spid="14">
                                            <p:txEl>
                                              <p:pRg st="0" end="0"/>
                                            </p:txEl>
                                          </p:spTgt>
                                        </p:tgtEl>
                                      </p:cBhvr>
                                    </p:animEffect>
                                  </p:childTnLst>
                                </p:cTn>
                              </p:par>
                            </p:childTnLst>
                          </p:cTn>
                        </p:par>
                        <p:par>
                          <p:cTn id="15" fill="hold">
                            <p:stCondLst>
                              <p:cond delay="2500"/>
                            </p:stCondLst>
                            <p:childTnLst>
                              <p:par>
                                <p:cTn id="16" presetID="22" presetClass="entr" presetSubtype="8" fill="hold" nodeType="afterEffect">
                                  <p:stCondLst>
                                    <p:cond delay="1000"/>
                                  </p:stCondLst>
                                  <p:childTnLst>
                                    <p:set>
                                      <p:cBhvr>
                                        <p:cTn id="17" dur="1" fill="hold">
                                          <p:stCondLst>
                                            <p:cond delay="0"/>
                                          </p:stCondLst>
                                        </p:cTn>
                                        <p:tgtEl>
                                          <p:spTgt spid="33"/>
                                        </p:tgtEl>
                                        <p:attrNameLst>
                                          <p:attrName>style.visibility</p:attrName>
                                        </p:attrNameLst>
                                      </p:cBhvr>
                                      <p:to>
                                        <p:strVal val="visible"/>
                                      </p:to>
                                    </p:set>
                                    <p:animEffect transition="in" filter="wipe(left)">
                                      <p:cBhvr>
                                        <p:cTn id="18" dur="2000"/>
                                        <p:tgtEl>
                                          <p:spTgt spid="33"/>
                                        </p:tgtEl>
                                      </p:cBhvr>
                                    </p:animEffect>
                                  </p:childTnLst>
                                </p:cTn>
                              </p:par>
                            </p:childTnLst>
                          </p:cTn>
                        </p:par>
                        <p:par>
                          <p:cTn id="19" fill="hold">
                            <p:stCondLst>
                              <p:cond delay="5500"/>
                            </p:stCondLst>
                            <p:childTnLst>
                              <p:par>
                                <p:cTn id="20" presetID="22" presetClass="entr" presetSubtype="8" fill="hold" grpId="0" nodeType="afterEffect">
                                  <p:stCondLst>
                                    <p:cond delay="0"/>
                                  </p:stCondLst>
                                  <p:childTnLst>
                                    <p:set>
                                      <p:cBhvr>
                                        <p:cTn id="21" dur="1" fill="hold">
                                          <p:stCondLst>
                                            <p:cond delay="0"/>
                                          </p:stCondLst>
                                        </p:cTn>
                                        <p:tgtEl>
                                          <p:spTgt spid="22">
                                            <p:txEl>
                                              <p:pRg st="0" end="0"/>
                                            </p:txEl>
                                          </p:spTgt>
                                        </p:tgtEl>
                                        <p:attrNameLst>
                                          <p:attrName>style.visibility</p:attrName>
                                        </p:attrNameLst>
                                      </p:cBhvr>
                                      <p:to>
                                        <p:strVal val="visible"/>
                                      </p:to>
                                    </p:set>
                                    <p:animEffect transition="in" filter="wipe(left)">
                                      <p:cBhvr>
                                        <p:cTn id="22" dur="2000"/>
                                        <p:tgtEl>
                                          <p:spTgt spid="22">
                                            <p:txEl>
                                              <p:pRg st="0" end="0"/>
                                            </p:txEl>
                                          </p:spTgt>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wipe(left)">
                                      <p:cBhvr>
                                        <p:cTn id="25"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14" grpId="0" build="p"/>
      <p:bldP spid="32" grpId="0" animBg="1"/>
      <p:bldP spid="22"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D2AB8B90-98B2-2E44-8703-B2303255CF0A}"/>
              </a:ext>
            </a:extLst>
          </p:cNvPr>
          <p:cNvPicPr>
            <a:picLocks noChangeAspect="1"/>
          </p:cNvPicPr>
          <p:nvPr/>
        </p:nvPicPr>
        <p:blipFill>
          <a:blip r:embed="rId2">
            <a:alphaModFix amt="19000"/>
          </a:blip>
          <a:srcRect/>
          <a:stretch/>
        </p:blipFill>
        <p:spPr>
          <a:xfrm>
            <a:off x="6089796" y="0"/>
            <a:ext cx="6174000" cy="4757692"/>
          </a:xfrm>
          <a:prstGeom prst="rect">
            <a:avLst/>
          </a:prstGeom>
        </p:spPr>
      </p:pic>
      <p:sp>
        <p:nvSpPr>
          <p:cNvPr id="2" name="Title 1"/>
          <p:cNvSpPr>
            <a:spLocks noGrp="1"/>
          </p:cNvSpPr>
          <p:nvPr>
            <p:ph type="title"/>
          </p:nvPr>
        </p:nvSpPr>
        <p:spPr/>
        <p:txBody>
          <a:bodyPr/>
          <a:lstStyle/>
          <a:p>
            <a:r>
              <a:rPr lang="en-AU" b="1" dirty="0">
                <a:solidFill>
                  <a:srgbClr val="CC4F4F"/>
                </a:solidFill>
              </a:rPr>
              <a:t>B.2	</a:t>
            </a:r>
            <a:r>
              <a:rPr lang="en-AU" b="1" cap="none" dirty="0">
                <a:solidFill>
                  <a:srgbClr val="CC4F4F"/>
                </a:solidFill>
              </a:rPr>
              <a:t>Preventive measures</a:t>
            </a:r>
            <a:endParaRPr lang="en-AU" b="1" dirty="0">
              <a:solidFill>
                <a:srgbClr val="CC4F4F"/>
              </a:solidFill>
            </a:endParaRPr>
          </a:p>
        </p:txBody>
      </p:sp>
      <p:sp>
        <p:nvSpPr>
          <p:cNvPr id="15" name="Text Placeholder 2"/>
          <p:cNvSpPr>
            <a:spLocks noGrp="1"/>
          </p:cNvSpPr>
          <p:nvPr>
            <p:ph type="body" idx="11"/>
          </p:nvPr>
        </p:nvSpPr>
        <p:spPr>
          <a:xfrm>
            <a:off x="612773" y="1134599"/>
            <a:ext cx="7412289" cy="536519"/>
          </a:xfrm>
        </p:spPr>
        <p:txBody>
          <a:bodyPr/>
          <a:lstStyle/>
          <a:p>
            <a:r>
              <a:rPr lang="en-GB" sz="2000" b="1" i="0" dirty="0">
                <a:solidFill>
                  <a:srgbClr val="CC4F4F"/>
                </a:solidFill>
                <a:latin typeface="+mj-lt"/>
              </a:rPr>
              <a:t>32a &amp; 32b. </a:t>
            </a:r>
            <a:r>
              <a:rPr lang="en-AU" sz="2000" b="1" i="0" dirty="0">
                <a:solidFill>
                  <a:srgbClr val="CC4F4F"/>
                </a:solidFill>
                <a:latin typeface="+mj-lt"/>
              </a:rPr>
              <a:t>Application of chlorhexidine to the umbilical cord stump for the prevention of neonatal infection</a:t>
            </a:r>
          </a:p>
        </p:txBody>
      </p:sp>
      <p:sp>
        <p:nvSpPr>
          <p:cNvPr id="20" name="Content Placeholder 2"/>
          <p:cNvSpPr>
            <a:spLocks noGrp="1"/>
          </p:cNvSpPr>
          <p:nvPr>
            <p:ph idx="4294967295"/>
          </p:nvPr>
        </p:nvSpPr>
        <p:spPr>
          <a:xfrm>
            <a:off x="610307" y="2735685"/>
            <a:ext cx="5333293" cy="2113081"/>
          </a:xfrm>
        </p:spPr>
        <p:txBody>
          <a:bodyPr/>
          <a:lstStyle/>
          <a:p>
            <a:pPr>
              <a:spcAft>
                <a:spcPts val="1800"/>
              </a:spcAft>
            </a:pPr>
            <a:r>
              <a:rPr lang="en-AU" sz="1800" dirty="0">
                <a:solidFill>
                  <a:schemeClr val="tx1">
                    <a:lumMod val="75000"/>
                    <a:lumOff val="25000"/>
                  </a:schemeClr>
                </a:solidFill>
              </a:rPr>
              <a:t>Daily application of 4% chlorhexidine (7.1% chlorhexidine </a:t>
            </a:r>
            <a:r>
              <a:rPr lang="en-AU" sz="1800" dirty="0" err="1">
                <a:solidFill>
                  <a:schemeClr val="tx1">
                    <a:lumMod val="75000"/>
                    <a:lumOff val="25000"/>
                  </a:schemeClr>
                </a:solidFill>
              </a:rPr>
              <a:t>digluconate</a:t>
            </a:r>
            <a:r>
              <a:rPr lang="en-AU" sz="1800" dirty="0">
                <a:solidFill>
                  <a:schemeClr val="tx1">
                    <a:lumMod val="75000"/>
                    <a:lumOff val="25000"/>
                  </a:schemeClr>
                </a:solidFill>
              </a:rPr>
              <a:t> aqueous solution or gel, delivering 4% chlorhexidine) to the umbilical cord stump in the first week after birth is recommended only in settings where harmful traditional substances (e.g. animal dung) are commonly used on the umbilical cord. </a:t>
            </a:r>
            <a:endParaRPr lang="en-AU" sz="1800" b="1" dirty="0">
              <a:solidFill>
                <a:schemeClr val="tx1">
                  <a:lumMod val="75000"/>
                  <a:lumOff val="25000"/>
                </a:schemeClr>
              </a:solidFill>
            </a:endParaRPr>
          </a:p>
        </p:txBody>
      </p:sp>
      <p:sp>
        <p:nvSpPr>
          <p:cNvPr id="3" name="Content Placeholder 2"/>
          <p:cNvSpPr>
            <a:spLocks noGrp="1"/>
          </p:cNvSpPr>
          <p:nvPr>
            <p:ph idx="4294967295"/>
          </p:nvPr>
        </p:nvSpPr>
        <p:spPr>
          <a:xfrm>
            <a:off x="610307" y="2071428"/>
            <a:ext cx="5957888" cy="347662"/>
          </a:xfrm>
        </p:spPr>
        <p:txBody>
          <a:bodyPr/>
          <a:lstStyle/>
          <a:p>
            <a:pPr>
              <a:spcAft>
                <a:spcPts val="1800"/>
              </a:spcAft>
            </a:pPr>
            <a:r>
              <a:rPr lang="en-AU" sz="1800" dirty="0">
                <a:solidFill>
                  <a:srgbClr val="CC4F4F"/>
                </a:solidFill>
              </a:rPr>
              <a:t>Clean, dry umbilical cord care </a:t>
            </a:r>
            <a:r>
              <a:rPr lang="en-AU" sz="1800" dirty="0">
                <a:solidFill>
                  <a:schemeClr val="tx1">
                    <a:lumMod val="75000"/>
                    <a:lumOff val="25000"/>
                  </a:schemeClr>
                </a:solidFill>
              </a:rPr>
              <a:t>is recommended. </a:t>
            </a:r>
          </a:p>
        </p:txBody>
      </p:sp>
      <p:sp>
        <p:nvSpPr>
          <p:cNvPr id="7" name="Slide Number Placeholder 6">
            <a:extLst>
              <a:ext uri="{FF2B5EF4-FFF2-40B4-BE49-F238E27FC236}">
                <a16:creationId xmlns:a16="http://schemas.microsoft.com/office/drawing/2014/main" id="{F2231CB0-2706-824C-8B45-85CB98A0881B}"/>
              </a:ext>
            </a:extLst>
          </p:cNvPr>
          <p:cNvSpPr>
            <a:spLocks noGrp="1"/>
          </p:cNvSpPr>
          <p:nvPr>
            <p:ph type="sldNum" sz="quarter" idx="10"/>
          </p:nvPr>
        </p:nvSpPr>
        <p:spPr/>
        <p:txBody>
          <a:bodyPr/>
          <a:lstStyle/>
          <a:p>
            <a:fld id="{6809F770-0487-C844-B5CD-7CCE6C86BD15}" type="slidenum">
              <a:rPr lang="en-US" smtClean="0"/>
              <a:pPr/>
              <a:t>50</a:t>
            </a:fld>
            <a:endParaRPr lang="en-US" dirty="0"/>
          </a:p>
        </p:txBody>
      </p:sp>
      <p:sp>
        <p:nvSpPr>
          <p:cNvPr id="29" name="TextBox 28">
            <a:extLst>
              <a:ext uri="{FF2B5EF4-FFF2-40B4-BE49-F238E27FC236}">
                <a16:creationId xmlns:a16="http://schemas.microsoft.com/office/drawing/2014/main" id="{9E3119A2-EB92-F24D-A2AE-3EEE5CED1422}"/>
              </a:ext>
            </a:extLst>
          </p:cNvPr>
          <p:cNvSpPr txBox="1"/>
          <p:nvPr/>
        </p:nvSpPr>
        <p:spPr>
          <a:xfrm>
            <a:off x="2679099" y="5730800"/>
            <a:ext cx="2048671" cy="215444"/>
          </a:xfrm>
          <a:prstGeom prst="rect">
            <a:avLst/>
          </a:prstGeom>
          <a:noFill/>
        </p:spPr>
        <p:txBody>
          <a:bodyPr wrap="square" lIns="0" tIns="0" rIns="0" bIns="0" rtlCol="0">
            <a:spAutoFit/>
          </a:bodyPr>
          <a:lstStyle/>
          <a:p>
            <a:r>
              <a:rPr lang="en-AU" sz="1400" b="1" dirty="0">
                <a:solidFill>
                  <a:srgbClr val="CC4F4F"/>
                </a:solidFill>
                <a:latin typeface="+mj-lt"/>
              </a:rPr>
              <a:t>Preventive measures</a:t>
            </a:r>
            <a:endParaRPr lang="en-US" sz="1400" b="1" dirty="0">
              <a:solidFill>
                <a:srgbClr val="CC4F4F"/>
              </a:solidFill>
              <a:latin typeface="+mj-lt"/>
            </a:endParaRPr>
          </a:p>
        </p:txBody>
      </p:sp>
      <p:grpSp>
        <p:nvGrpSpPr>
          <p:cNvPr id="30" name="Group 29">
            <a:extLst>
              <a:ext uri="{FF2B5EF4-FFF2-40B4-BE49-F238E27FC236}">
                <a16:creationId xmlns:a16="http://schemas.microsoft.com/office/drawing/2014/main" id="{14BEF120-0496-B24C-B6F4-6C4F48036937}"/>
              </a:ext>
            </a:extLst>
          </p:cNvPr>
          <p:cNvGrpSpPr/>
          <p:nvPr/>
        </p:nvGrpSpPr>
        <p:grpSpPr>
          <a:xfrm>
            <a:off x="2668137" y="5388820"/>
            <a:ext cx="2091332" cy="272250"/>
            <a:chOff x="685800" y="6165890"/>
            <a:chExt cx="1229008" cy="119062"/>
          </a:xfrm>
          <a:solidFill>
            <a:srgbClr val="CC4F4F"/>
          </a:solidFill>
        </p:grpSpPr>
        <p:sp>
          <p:nvSpPr>
            <p:cNvPr id="31" name="Rectangle 9">
              <a:extLst>
                <a:ext uri="{FF2B5EF4-FFF2-40B4-BE49-F238E27FC236}">
                  <a16:creationId xmlns:a16="http://schemas.microsoft.com/office/drawing/2014/main" id="{29587244-78FC-6549-9C94-70190C222665}"/>
                </a:ext>
              </a:extLst>
            </p:cNvPr>
            <p:cNvSpPr>
              <a:spLocks noChangeArrowheads="1"/>
            </p:cNvSpPr>
            <p:nvPr/>
          </p:nvSpPr>
          <p:spPr bwMode="auto">
            <a:xfrm>
              <a:off x="685800" y="6218276"/>
              <a:ext cx="1229008" cy="66675"/>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8">
              <a:extLst>
                <a:ext uri="{FF2B5EF4-FFF2-40B4-BE49-F238E27FC236}">
                  <a16:creationId xmlns:a16="http://schemas.microsoft.com/office/drawing/2014/main" id="{84B4A061-CCFB-A548-94BF-A3031FCF34B5}"/>
                </a:ext>
              </a:extLst>
            </p:cNvPr>
            <p:cNvSpPr>
              <a:spLocks/>
            </p:cNvSpPr>
            <p:nvPr userDrawn="1"/>
          </p:nvSpPr>
          <p:spPr bwMode="auto">
            <a:xfrm>
              <a:off x="685800" y="6165890"/>
              <a:ext cx="223907" cy="119062"/>
            </a:xfrm>
            <a:custGeom>
              <a:avLst/>
              <a:gdLst>
                <a:gd name="T0" fmla="*/ 0 w 126"/>
                <a:gd name="T1" fmla="*/ 67 h 67"/>
                <a:gd name="T2" fmla="*/ 63 w 126"/>
                <a:gd name="T3" fmla="*/ 0 h 67"/>
                <a:gd name="T4" fmla="*/ 126 w 126"/>
                <a:gd name="T5" fmla="*/ 67 h 67"/>
              </a:gdLst>
              <a:ahLst/>
              <a:cxnLst>
                <a:cxn ang="0">
                  <a:pos x="T0" y="T1"/>
                </a:cxn>
                <a:cxn ang="0">
                  <a:pos x="T2" y="T3"/>
                </a:cxn>
                <a:cxn ang="0">
                  <a:pos x="T4" y="T5"/>
                </a:cxn>
              </a:cxnLst>
              <a:rect l="0" t="0" r="r" b="b"/>
              <a:pathLst>
                <a:path w="126" h="67">
                  <a:moveTo>
                    <a:pt x="0" y="67"/>
                  </a:moveTo>
                  <a:lnTo>
                    <a:pt x="63" y="0"/>
                  </a:lnTo>
                  <a:lnTo>
                    <a:pt x="126" y="67"/>
                  </a:lnTo>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sp>
        <p:nvSpPr>
          <p:cNvPr id="33" name="Rectangle 9">
            <a:extLst>
              <a:ext uri="{FF2B5EF4-FFF2-40B4-BE49-F238E27FC236}">
                <a16:creationId xmlns:a16="http://schemas.microsoft.com/office/drawing/2014/main" id="{66250CC0-CE55-3849-B35E-F253E20F7CE1}"/>
              </a:ext>
            </a:extLst>
          </p:cNvPr>
          <p:cNvSpPr>
            <a:spLocks noChangeArrowheads="1"/>
          </p:cNvSpPr>
          <p:nvPr/>
        </p:nvSpPr>
        <p:spPr bwMode="auto">
          <a:xfrm>
            <a:off x="9808440" y="5580684"/>
            <a:ext cx="2049263" cy="72864"/>
          </a:xfrm>
          <a:prstGeom prst="rect">
            <a:avLst/>
          </a:prstGeom>
          <a:solidFill>
            <a:srgbClr val="CC4F4F"/>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Rectangle 9">
            <a:extLst>
              <a:ext uri="{FF2B5EF4-FFF2-40B4-BE49-F238E27FC236}">
                <a16:creationId xmlns:a16="http://schemas.microsoft.com/office/drawing/2014/main" id="{66250CC0-CE55-3849-B35E-F253E20F7CE1}"/>
              </a:ext>
            </a:extLst>
          </p:cNvPr>
          <p:cNvSpPr>
            <a:spLocks noChangeArrowheads="1"/>
          </p:cNvSpPr>
          <p:nvPr/>
        </p:nvSpPr>
        <p:spPr bwMode="auto">
          <a:xfrm>
            <a:off x="7442361" y="5580684"/>
            <a:ext cx="2049265" cy="72864"/>
          </a:xfrm>
          <a:prstGeom prst="rect">
            <a:avLst/>
          </a:prstGeom>
          <a:solidFill>
            <a:srgbClr val="CC4F4F"/>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Rectangle 9">
            <a:extLst>
              <a:ext uri="{FF2B5EF4-FFF2-40B4-BE49-F238E27FC236}">
                <a16:creationId xmlns:a16="http://schemas.microsoft.com/office/drawing/2014/main" id="{66250CC0-CE55-3849-B35E-F253E20F7CE1}"/>
              </a:ext>
            </a:extLst>
          </p:cNvPr>
          <p:cNvSpPr>
            <a:spLocks noChangeArrowheads="1"/>
          </p:cNvSpPr>
          <p:nvPr/>
        </p:nvSpPr>
        <p:spPr bwMode="auto">
          <a:xfrm>
            <a:off x="5076283" y="5580684"/>
            <a:ext cx="2049265" cy="72864"/>
          </a:xfrm>
          <a:prstGeom prst="rect">
            <a:avLst/>
          </a:prstGeom>
          <a:solidFill>
            <a:srgbClr val="CC4F4F"/>
          </a:solidFill>
          <a:ln>
            <a:noFill/>
          </a:ln>
        </p:spPr>
        <p:txBody>
          <a:bodyPr vert="horz" wrap="square" lIns="91440" tIns="45720" rIns="91440" bIns="45720" numCol="1" anchor="t" anchorCtr="0" compatLnSpc="1">
            <a:prstTxWarp prst="textNoShape">
              <a:avLst/>
            </a:prstTxWarp>
          </a:bodyPr>
          <a:lstStyle/>
          <a:p>
            <a:endParaRPr lang="en-US"/>
          </a:p>
        </p:txBody>
      </p:sp>
      <p:sp>
        <p:nvSpPr>
          <p:cNvPr id="45" name="Rectangle 9">
            <a:extLst>
              <a:ext uri="{FF2B5EF4-FFF2-40B4-BE49-F238E27FC236}">
                <a16:creationId xmlns:a16="http://schemas.microsoft.com/office/drawing/2014/main" id="{66250CC0-CE55-3849-B35E-F253E20F7CE1}"/>
              </a:ext>
            </a:extLst>
          </p:cNvPr>
          <p:cNvSpPr>
            <a:spLocks noChangeArrowheads="1"/>
          </p:cNvSpPr>
          <p:nvPr/>
        </p:nvSpPr>
        <p:spPr bwMode="auto">
          <a:xfrm>
            <a:off x="2710205" y="5580684"/>
            <a:ext cx="2049265" cy="72864"/>
          </a:xfrm>
          <a:prstGeom prst="rect">
            <a:avLst/>
          </a:prstGeom>
          <a:solidFill>
            <a:srgbClr val="CC4F4F"/>
          </a:solidFill>
          <a:ln>
            <a:noFill/>
          </a:ln>
        </p:spPr>
        <p:txBody>
          <a:bodyPr vert="horz" wrap="square" lIns="91440" tIns="45720" rIns="91440" bIns="45720" numCol="1" anchor="t" anchorCtr="0" compatLnSpc="1">
            <a:prstTxWarp prst="textNoShape">
              <a:avLst/>
            </a:prstTxWarp>
          </a:bodyPr>
          <a:lstStyle/>
          <a:p>
            <a:endParaRPr lang="en-US"/>
          </a:p>
        </p:txBody>
      </p:sp>
      <p:sp>
        <p:nvSpPr>
          <p:cNvPr id="46" name="Rectangle 45">
            <a:extLst>
              <a:ext uri="{FF2B5EF4-FFF2-40B4-BE49-F238E27FC236}">
                <a16:creationId xmlns:a16="http://schemas.microsoft.com/office/drawing/2014/main" id="{66250CC0-CE55-3849-B35E-F253E20F7CE1}"/>
              </a:ext>
            </a:extLst>
          </p:cNvPr>
          <p:cNvSpPr>
            <a:spLocks noChangeArrowheads="1"/>
          </p:cNvSpPr>
          <p:nvPr/>
        </p:nvSpPr>
        <p:spPr bwMode="auto">
          <a:xfrm>
            <a:off x="344127" y="5580684"/>
            <a:ext cx="2049265" cy="72864"/>
          </a:xfrm>
          <a:prstGeom prst="rect">
            <a:avLst/>
          </a:prstGeom>
          <a:solidFill>
            <a:srgbClr val="CC4F4F"/>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TextBox 18">
            <a:extLst>
              <a:ext uri="{FF2B5EF4-FFF2-40B4-BE49-F238E27FC236}">
                <a16:creationId xmlns:a16="http://schemas.microsoft.com/office/drawing/2014/main" id="{351C4F60-3FD5-4CCD-997D-46953F2C4D8D}"/>
              </a:ext>
            </a:extLst>
          </p:cNvPr>
          <p:cNvSpPr txBox="1"/>
          <p:nvPr/>
        </p:nvSpPr>
        <p:spPr>
          <a:xfrm>
            <a:off x="6887567" y="4824069"/>
            <a:ext cx="4019897" cy="338554"/>
          </a:xfrm>
          <a:prstGeom prst="rect">
            <a:avLst/>
          </a:prstGeom>
          <a:noFill/>
        </p:spPr>
        <p:txBody>
          <a:bodyPr wrap="square" lIns="0" tIns="0" rIns="0" bIns="0" rtlCol="0">
            <a:spAutoFit/>
          </a:bodyPr>
          <a:lstStyle/>
          <a:p>
            <a:r>
              <a:rPr lang="en-AU" sz="1100" dirty="0" err="1">
                <a:solidFill>
                  <a:schemeClr val="bg1">
                    <a:lumMod val="50000"/>
                  </a:schemeClr>
                </a:solidFill>
              </a:rPr>
              <a:t>Siphiwe</a:t>
            </a:r>
            <a:r>
              <a:rPr lang="en-AU" sz="1100" dirty="0">
                <a:solidFill>
                  <a:schemeClr val="bg1">
                    <a:lumMod val="50000"/>
                  </a:schemeClr>
                </a:solidFill>
              </a:rPr>
              <a:t> with her daughter </a:t>
            </a:r>
            <a:r>
              <a:rPr lang="en-AU" sz="1100" dirty="0" err="1">
                <a:solidFill>
                  <a:schemeClr val="bg1">
                    <a:lumMod val="50000"/>
                  </a:schemeClr>
                </a:solidFill>
              </a:rPr>
              <a:t>Lundiwe</a:t>
            </a:r>
            <a:r>
              <a:rPr lang="en-AU" sz="1100" dirty="0">
                <a:solidFill>
                  <a:schemeClr val="bg1">
                    <a:lumMod val="50000"/>
                  </a:schemeClr>
                </a:solidFill>
              </a:rPr>
              <a:t> in South Africa in 2014. </a:t>
            </a:r>
          </a:p>
          <a:p>
            <a:r>
              <a:rPr lang="en-AU" sz="1100" dirty="0">
                <a:solidFill>
                  <a:schemeClr val="bg1">
                    <a:lumMod val="50000"/>
                  </a:schemeClr>
                </a:solidFill>
              </a:rPr>
              <a:t>© UNICEF/UNI182258/</a:t>
            </a:r>
            <a:r>
              <a:rPr lang="en-AU" sz="1100" dirty="0" err="1">
                <a:solidFill>
                  <a:schemeClr val="bg1">
                    <a:lumMod val="50000"/>
                  </a:schemeClr>
                </a:solidFill>
              </a:rPr>
              <a:t>Schermbrucker</a:t>
            </a:r>
            <a:endParaRPr lang="en-AU" sz="1100" dirty="0">
              <a:solidFill>
                <a:schemeClr val="bg1">
                  <a:lumMod val="50000"/>
                </a:schemeClr>
              </a:solidFill>
              <a:latin typeface="+mj-lt"/>
            </a:endParaRPr>
          </a:p>
        </p:txBody>
      </p:sp>
      <p:pic>
        <p:nvPicPr>
          <p:cNvPr id="21" name="Picture 20">
            <a:extLst>
              <a:ext uri="{FF2B5EF4-FFF2-40B4-BE49-F238E27FC236}">
                <a16:creationId xmlns:a16="http://schemas.microsoft.com/office/drawing/2014/main" id="{08E5BA6D-52DB-4D02-89DA-1FD6122F433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87567" y="1735194"/>
            <a:ext cx="4539260" cy="3026173"/>
          </a:xfrm>
          <a:prstGeom prst="rect">
            <a:avLst/>
          </a:prstGeom>
        </p:spPr>
      </p:pic>
    </p:spTree>
    <p:extLst>
      <p:ext uri="{BB962C8B-B14F-4D97-AF65-F5344CB8AC3E}">
        <p14:creationId xmlns:p14="http://schemas.microsoft.com/office/powerpoint/2010/main" val="3978850666"/>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1C62FD63-504D-7C4E-BDB8-BC683465BC5D}"/>
              </a:ext>
            </a:extLst>
          </p:cNvPr>
          <p:cNvPicPr>
            <a:picLocks noChangeAspect="1"/>
          </p:cNvPicPr>
          <p:nvPr/>
        </p:nvPicPr>
        <p:blipFill>
          <a:blip r:embed="rId2">
            <a:alphaModFix amt="19000"/>
          </a:blip>
          <a:srcRect/>
          <a:stretch/>
        </p:blipFill>
        <p:spPr>
          <a:xfrm>
            <a:off x="6089796" y="0"/>
            <a:ext cx="6174000" cy="4757692"/>
          </a:xfrm>
          <a:prstGeom prst="rect">
            <a:avLst/>
          </a:prstGeom>
        </p:spPr>
      </p:pic>
      <p:sp>
        <p:nvSpPr>
          <p:cNvPr id="2" name="Title 1"/>
          <p:cNvSpPr>
            <a:spLocks noGrp="1"/>
          </p:cNvSpPr>
          <p:nvPr>
            <p:ph type="title"/>
          </p:nvPr>
        </p:nvSpPr>
        <p:spPr/>
        <p:txBody>
          <a:bodyPr/>
          <a:lstStyle/>
          <a:p>
            <a:r>
              <a:rPr lang="en-AU" b="1" dirty="0">
                <a:solidFill>
                  <a:srgbClr val="CC4F4F"/>
                </a:solidFill>
              </a:rPr>
              <a:t>B.2	</a:t>
            </a:r>
            <a:r>
              <a:rPr lang="en-AU" b="1" cap="none" dirty="0">
                <a:solidFill>
                  <a:srgbClr val="CC4F4F"/>
                </a:solidFill>
              </a:rPr>
              <a:t>Preventive measures</a:t>
            </a:r>
            <a:endParaRPr lang="en-AU" b="1" dirty="0">
              <a:solidFill>
                <a:srgbClr val="CC4F4F"/>
              </a:solidFill>
            </a:endParaRPr>
          </a:p>
        </p:txBody>
      </p:sp>
      <p:sp>
        <p:nvSpPr>
          <p:cNvPr id="15" name="Text Placeholder 2"/>
          <p:cNvSpPr>
            <a:spLocks noGrp="1"/>
          </p:cNvSpPr>
          <p:nvPr>
            <p:ph type="body" idx="11"/>
          </p:nvPr>
        </p:nvSpPr>
        <p:spPr>
          <a:xfrm>
            <a:off x="612773" y="1134599"/>
            <a:ext cx="10969627" cy="536519"/>
          </a:xfrm>
        </p:spPr>
        <p:txBody>
          <a:bodyPr/>
          <a:lstStyle/>
          <a:p>
            <a:r>
              <a:rPr lang="en-GB" sz="2000" b="1" i="0" dirty="0">
                <a:solidFill>
                  <a:srgbClr val="CC4F4F"/>
                </a:solidFill>
                <a:latin typeface="+mj-lt"/>
              </a:rPr>
              <a:t>33. </a:t>
            </a:r>
            <a:r>
              <a:rPr lang="en-AU" sz="2000" b="1" i="0" dirty="0">
                <a:solidFill>
                  <a:srgbClr val="CC4F4F"/>
                </a:solidFill>
                <a:latin typeface="+mj-lt"/>
              </a:rPr>
              <a:t>Sleeping position for the prevention of sudden infant death syndrome </a:t>
            </a:r>
          </a:p>
        </p:txBody>
      </p:sp>
      <p:sp>
        <p:nvSpPr>
          <p:cNvPr id="3" name="Content Placeholder 2"/>
          <p:cNvSpPr>
            <a:spLocks noGrp="1"/>
          </p:cNvSpPr>
          <p:nvPr>
            <p:ph idx="4294967295"/>
          </p:nvPr>
        </p:nvSpPr>
        <p:spPr>
          <a:xfrm>
            <a:off x="612772" y="1937704"/>
            <a:ext cx="5729033" cy="1441450"/>
          </a:xfrm>
        </p:spPr>
        <p:txBody>
          <a:bodyPr/>
          <a:lstStyle/>
          <a:p>
            <a:pPr>
              <a:spcAft>
                <a:spcPts val="1800"/>
              </a:spcAft>
            </a:pPr>
            <a:r>
              <a:rPr lang="en-AU" sz="1800" dirty="0">
                <a:solidFill>
                  <a:schemeClr val="tx1">
                    <a:lumMod val="75000"/>
                    <a:lumOff val="25000"/>
                  </a:schemeClr>
                </a:solidFill>
              </a:rPr>
              <a:t>Putting the baby to sleep in the </a:t>
            </a:r>
            <a:r>
              <a:rPr lang="en-AU" sz="1800" dirty="0">
                <a:solidFill>
                  <a:srgbClr val="CC4F4F"/>
                </a:solidFill>
              </a:rPr>
              <a:t>supine position during the first year </a:t>
            </a:r>
            <a:r>
              <a:rPr lang="en-AU" sz="1800" dirty="0">
                <a:solidFill>
                  <a:schemeClr val="tx1">
                    <a:lumMod val="75000"/>
                    <a:lumOff val="25000"/>
                  </a:schemeClr>
                </a:solidFill>
              </a:rPr>
              <a:t>is recommended to prevent sudden infant death syndrome (SIDS) and sudden unexpected death in infancy (SUDI).</a:t>
            </a:r>
            <a:endParaRPr lang="en-AU" sz="1800" b="1" dirty="0">
              <a:solidFill>
                <a:schemeClr val="tx1">
                  <a:lumMod val="75000"/>
                  <a:lumOff val="25000"/>
                </a:schemeClr>
              </a:solidFill>
            </a:endParaRPr>
          </a:p>
        </p:txBody>
      </p:sp>
      <p:sp>
        <p:nvSpPr>
          <p:cNvPr id="8" name="Slide Number Placeholder 7">
            <a:extLst>
              <a:ext uri="{FF2B5EF4-FFF2-40B4-BE49-F238E27FC236}">
                <a16:creationId xmlns:a16="http://schemas.microsoft.com/office/drawing/2014/main" id="{1535BC06-1E92-A746-9629-F9B4007E7D38}"/>
              </a:ext>
            </a:extLst>
          </p:cNvPr>
          <p:cNvSpPr>
            <a:spLocks noGrp="1"/>
          </p:cNvSpPr>
          <p:nvPr>
            <p:ph type="sldNum" sz="quarter" idx="10"/>
          </p:nvPr>
        </p:nvSpPr>
        <p:spPr/>
        <p:txBody>
          <a:bodyPr/>
          <a:lstStyle/>
          <a:p>
            <a:fld id="{6809F770-0487-C844-B5CD-7CCE6C86BD15}" type="slidenum">
              <a:rPr lang="en-US" smtClean="0"/>
              <a:pPr/>
              <a:t>51</a:t>
            </a:fld>
            <a:endParaRPr lang="en-US" dirty="0"/>
          </a:p>
        </p:txBody>
      </p:sp>
      <p:sp>
        <p:nvSpPr>
          <p:cNvPr id="18" name="TextBox 17">
            <a:extLst>
              <a:ext uri="{FF2B5EF4-FFF2-40B4-BE49-F238E27FC236}">
                <a16:creationId xmlns:a16="http://schemas.microsoft.com/office/drawing/2014/main" id="{9E3119A2-EB92-F24D-A2AE-3EEE5CED1422}"/>
              </a:ext>
            </a:extLst>
          </p:cNvPr>
          <p:cNvSpPr txBox="1"/>
          <p:nvPr/>
        </p:nvSpPr>
        <p:spPr>
          <a:xfrm>
            <a:off x="2679099" y="5730800"/>
            <a:ext cx="2048671" cy="215444"/>
          </a:xfrm>
          <a:prstGeom prst="rect">
            <a:avLst/>
          </a:prstGeom>
          <a:noFill/>
        </p:spPr>
        <p:txBody>
          <a:bodyPr wrap="square" lIns="0" tIns="0" rIns="0" bIns="0" rtlCol="0">
            <a:spAutoFit/>
          </a:bodyPr>
          <a:lstStyle/>
          <a:p>
            <a:r>
              <a:rPr lang="en-AU" sz="1400" b="1" dirty="0">
                <a:solidFill>
                  <a:srgbClr val="CC4F4F"/>
                </a:solidFill>
                <a:latin typeface="+mj-lt"/>
              </a:rPr>
              <a:t>Preventive measures</a:t>
            </a:r>
            <a:endParaRPr lang="en-US" sz="1400" b="1" dirty="0">
              <a:solidFill>
                <a:srgbClr val="CC4F4F"/>
              </a:solidFill>
              <a:latin typeface="+mj-lt"/>
            </a:endParaRPr>
          </a:p>
        </p:txBody>
      </p:sp>
      <p:grpSp>
        <p:nvGrpSpPr>
          <p:cNvPr id="19" name="Group 18">
            <a:extLst>
              <a:ext uri="{FF2B5EF4-FFF2-40B4-BE49-F238E27FC236}">
                <a16:creationId xmlns:a16="http://schemas.microsoft.com/office/drawing/2014/main" id="{14BEF120-0496-B24C-B6F4-6C4F48036937}"/>
              </a:ext>
            </a:extLst>
          </p:cNvPr>
          <p:cNvGrpSpPr/>
          <p:nvPr/>
        </p:nvGrpSpPr>
        <p:grpSpPr>
          <a:xfrm>
            <a:off x="2668137" y="5388820"/>
            <a:ext cx="2091332" cy="272250"/>
            <a:chOff x="685800" y="6165890"/>
            <a:chExt cx="1229008" cy="119062"/>
          </a:xfrm>
          <a:solidFill>
            <a:srgbClr val="CC4F4F"/>
          </a:solidFill>
        </p:grpSpPr>
        <p:sp>
          <p:nvSpPr>
            <p:cNvPr id="20" name="Rectangle 9">
              <a:extLst>
                <a:ext uri="{FF2B5EF4-FFF2-40B4-BE49-F238E27FC236}">
                  <a16:creationId xmlns:a16="http://schemas.microsoft.com/office/drawing/2014/main" id="{29587244-78FC-6549-9C94-70190C222665}"/>
                </a:ext>
              </a:extLst>
            </p:cNvPr>
            <p:cNvSpPr>
              <a:spLocks noChangeArrowheads="1"/>
            </p:cNvSpPr>
            <p:nvPr/>
          </p:nvSpPr>
          <p:spPr bwMode="auto">
            <a:xfrm>
              <a:off x="685800" y="6218276"/>
              <a:ext cx="1229008" cy="66675"/>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8">
              <a:extLst>
                <a:ext uri="{FF2B5EF4-FFF2-40B4-BE49-F238E27FC236}">
                  <a16:creationId xmlns:a16="http://schemas.microsoft.com/office/drawing/2014/main" id="{84B4A061-CCFB-A548-94BF-A3031FCF34B5}"/>
                </a:ext>
              </a:extLst>
            </p:cNvPr>
            <p:cNvSpPr>
              <a:spLocks/>
            </p:cNvSpPr>
            <p:nvPr userDrawn="1"/>
          </p:nvSpPr>
          <p:spPr bwMode="auto">
            <a:xfrm>
              <a:off x="685800" y="6165890"/>
              <a:ext cx="223907" cy="119062"/>
            </a:xfrm>
            <a:custGeom>
              <a:avLst/>
              <a:gdLst>
                <a:gd name="T0" fmla="*/ 0 w 126"/>
                <a:gd name="T1" fmla="*/ 67 h 67"/>
                <a:gd name="T2" fmla="*/ 63 w 126"/>
                <a:gd name="T3" fmla="*/ 0 h 67"/>
                <a:gd name="T4" fmla="*/ 126 w 126"/>
                <a:gd name="T5" fmla="*/ 67 h 67"/>
              </a:gdLst>
              <a:ahLst/>
              <a:cxnLst>
                <a:cxn ang="0">
                  <a:pos x="T0" y="T1"/>
                </a:cxn>
                <a:cxn ang="0">
                  <a:pos x="T2" y="T3"/>
                </a:cxn>
                <a:cxn ang="0">
                  <a:pos x="T4" y="T5"/>
                </a:cxn>
              </a:cxnLst>
              <a:rect l="0" t="0" r="r" b="b"/>
              <a:pathLst>
                <a:path w="126" h="67">
                  <a:moveTo>
                    <a:pt x="0" y="67"/>
                  </a:moveTo>
                  <a:lnTo>
                    <a:pt x="63" y="0"/>
                  </a:lnTo>
                  <a:lnTo>
                    <a:pt x="126" y="67"/>
                  </a:lnTo>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sp>
        <p:nvSpPr>
          <p:cNvPr id="22" name="Rectangle 9">
            <a:extLst>
              <a:ext uri="{FF2B5EF4-FFF2-40B4-BE49-F238E27FC236}">
                <a16:creationId xmlns:a16="http://schemas.microsoft.com/office/drawing/2014/main" id="{66250CC0-CE55-3849-B35E-F253E20F7CE1}"/>
              </a:ext>
            </a:extLst>
          </p:cNvPr>
          <p:cNvSpPr>
            <a:spLocks noChangeArrowheads="1"/>
          </p:cNvSpPr>
          <p:nvPr/>
        </p:nvSpPr>
        <p:spPr bwMode="auto">
          <a:xfrm>
            <a:off x="9808440" y="5580684"/>
            <a:ext cx="2049263" cy="72864"/>
          </a:xfrm>
          <a:prstGeom prst="rect">
            <a:avLst/>
          </a:prstGeom>
          <a:solidFill>
            <a:srgbClr val="CC4F4F"/>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Rectangle 9">
            <a:extLst>
              <a:ext uri="{FF2B5EF4-FFF2-40B4-BE49-F238E27FC236}">
                <a16:creationId xmlns:a16="http://schemas.microsoft.com/office/drawing/2014/main" id="{66250CC0-CE55-3849-B35E-F253E20F7CE1}"/>
              </a:ext>
            </a:extLst>
          </p:cNvPr>
          <p:cNvSpPr>
            <a:spLocks noChangeArrowheads="1"/>
          </p:cNvSpPr>
          <p:nvPr/>
        </p:nvSpPr>
        <p:spPr bwMode="auto">
          <a:xfrm>
            <a:off x="7442361" y="5580684"/>
            <a:ext cx="2049265" cy="72864"/>
          </a:xfrm>
          <a:prstGeom prst="rect">
            <a:avLst/>
          </a:prstGeom>
          <a:solidFill>
            <a:srgbClr val="CC4F4F"/>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Rectangle 9">
            <a:extLst>
              <a:ext uri="{FF2B5EF4-FFF2-40B4-BE49-F238E27FC236}">
                <a16:creationId xmlns:a16="http://schemas.microsoft.com/office/drawing/2014/main" id="{66250CC0-CE55-3849-B35E-F253E20F7CE1}"/>
              </a:ext>
            </a:extLst>
          </p:cNvPr>
          <p:cNvSpPr>
            <a:spLocks noChangeArrowheads="1"/>
          </p:cNvSpPr>
          <p:nvPr/>
        </p:nvSpPr>
        <p:spPr bwMode="auto">
          <a:xfrm>
            <a:off x="5076283" y="5580684"/>
            <a:ext cx="2049265" cy="72864"/>
          </a:xfrm>
          <a:prstGeom prst="rect">
            <a:avLst/>
          </a:prstGeom>
          <a:solidFill>
            <a:srgbClr val="CC4F4F"/>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Rectangle 9">
            <a:extLst>
              <a:ext uri="{FF2B5EF4-FFF2-40B4-BE49-F238E27FC236}">
                <a16:creationId xmlns:a16="http://schemas.microsoft.com/office/drawing/2014/main" id="{66250CC0-CE55-3849-B35E-F253E20F7CE1}"/>
              </a:ext>
            </a:extLst>
          </p:cNvPr>
          <p:cNvSpPr>
            <a:spLocks noChangeArrowheads="1"/>
          </p:cNvSpPr>
          <p:nvPr/>
        </p:nvSpPr>
        <p:spPr bwMode="auto">
          <a:xfrm>
            <a:off x="2710205" y="5580684"/>
            <a:ext cx="2049265" cy="72864"/>
          </a:xfrm>
          <a:prstGeom prst="rect">
            <a:avLst/>
          </a:prstGeom>
          <a:solidFill>
            <a:srgbClr val="CC4F4F"/>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Rectangle 25">
            <a:extLst>
              <a:ext uri="{FF2B5EF4-FFF2-40B4-BE49-F238E27FC236}">
                <a16:creationId xmlns:a16="http://schemas.microsoft.com/office/drawing/2014/main" id="{66250CC0-CE55-3849-B35E-F253E20F7CE1}"/>
              </a:ext>
            </a:extLst>
          </p:cNvPr>
          <p:cNvSpPr>
            <a:spLocks noChangeArrowheads="1"/>
          </p:cNvSpPr>
          <p:nvPr/>
        </p:nvSpPr>
        <p:spPr bwMode="auto">
          <a:xfrm>
            <a:off x="344127" y="5580684"/>
            <a:ext cx="2049265" cy="72864"/>
          </a:xfrm>
          <a:prstGeom prst="rect">
            <a:avLst/>
          </a:prstGeom>
          <a:solidFill>
            <a:srgbClr val="CC4F4F"/>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TextBox 27">
            <a:extLst>
              <a:ext uri="{FF2B5EF4-FFF2-40B4-BE49-F238E27FC236}">
                <a16:creationId xmlns:a16="http://schemas.microsoft.com/office/drawing/2014/main" id="{44612D9B-EE5D-4DB7-BD4D-141348D52ECE}"/>
              </a:ext>
            </a:extLst>
          </p:cNvPr>
          <p:cNvSpPr txBox="1"/>
          <p:nvPr/>
        </p:nvSpPr>
        <p:spPr>
          <a:xfrm rot="10800000" flipV="1">
            <a:off x="6862360" y="4761840"/>
            <a:ext cx="4415240" cy="338554"/>
          </a:xfrm>
          <a:prstGeom prst="rect">
            <a:avLst/>
          </a:prstGeom>
          <a:noFill/>
        </p:spPr>
        <p:txBody>
          <a:bodyPr wrap="square" lIns="0" tIns="0" rIns="0" bIns="0" rtlCol="0">
            <a:spAutoFit/>
          </a:bodyPr>
          <a:lstStyle/>
          <a:p>
            <a:r>
              <a:rPr lang="en-US" sz="1100" b="0" i="0" dirty="0" err="1">
                <a:solidFill>
                  <a:srgbClr val="AAAAAA"/>
                </a:solidFill>
                <a:effectLst/>
                <a:latin typeface="Arial" panose="020B0604020202020204" pitchFamily="34" charset="0"/>
              </a:rPr>
              <a:t>Saundy</a:t>
            </a:r>
            <a:r>
              <a:rPr lang="en-US" sz="1100" b="0" i="0" dirty="0">
                <a:solidFill>
                  <a:srgbClr val="AAAAAA"/>
                </a:solidFill>
                <a:effectLst/>
                <a:latin typeface="Arial" panose="020B0604020202020204" pitchFamily="34" charset="0"/>
              </a:rPr>
              <a:t> </a:t>
            </a:r>
            <a:r>
              <a:rPr lang="en-US" sz="1100" b="0" i="0" dirty="0" err="1">
                <a:solidFill>
                  <a:srgbClr val="AAAAAA"/>
                </a:solidFill>
                <a:effectLst/>
                <a:latin typeface="Arial" panose="020B0604020202020204" pitchFamily="34" charset="0"/>
              </a:rPr>
              <a:t>Sagui</a:t>
            </a:r>
            <a:r>
              <a:rPr lang="en-US" sz="1100" b="0" i="0" dirty="0">
                <a:solidFill>
                  <a:srgbClr val="AAAAAA"/>
                </a:solidFill>
                <a:effectLst/>
                <a:latin typeface="Arial" panose="020B0604020202020204" pitchFamily="34" charset="0"/>
              </a:rPr>
              <a:t>, an indigenous Mayan woman, cradles her newborn son in </a:t>
            </a:r>
            <a:r>
              <a:rPr lang="en-US" sz="1100" b="0" i="0" dirty="0" err="1">
                <a:solidFill>
                  <a:srgbClr val="AAAAAA"/>
                </a:solidFill>
                <a:effectLst/>
                <a:latin typeface="Arial" panose="020B0604020202020204" pitchFamily="34" charset="0"/>
              </a:rPr>
              <a:t>Cobán</a:t>
            </a:r>
            <a:r>
              <a:rPr lang="en-US" sz="1100" b="0" i="0" dirty="0">
                <a:solidFill>
                  <a:srgbClr val="AAAAAA"/>
                </a:solidFill>
                <a:effectLst/>
                <a:latin typeface="Arial" panose="020B0604020202020204" pitchFamily="34" charset="0"/>
              </a:rPr>
              <a:t>, Guatemala in 2012. © UNICEF/UNI139090/</a:t>
            </a:r>
            <a:r>
              <a:rPr lang="en-US" sz="1100" b="0" i="0" dirty="0" err="1">
                <a:solidFill>
                  <a:srgbClr val="AAAAAA"/>
                </a:solidFill>
                <a:effectLst/>
                <a:latin typeface="Arial" panose="020B0604020202020204" pitchFamily="34" charset="0"/>
              </a:rPr>
              <a:t>Markisz</a:t>
            </a:r>
            <a:endParaRPr lang="en-AU" sz="1100" dirty="0">
              <a:solidFill>
                <a:schemeClr val="bg1">
                  <a:lumMod val="50000"/>
                </a:schemeClr>
              </a:solidFill>
            </a:endParaRPr>
          </a:p>
        </p:txBody>
      </p:sp>
      <p:pic>
        <p:nvPicPr>
          <p:cNvPr id="6146" name="Picture 2">
            <a:extLst>
              <a:ext uri="{FF2B5EF4-FFF2-40B4-BE49-F238E27FC236}">
                <a16:creationId xmlns:a16="http://schemas.microsoft.com/office/drawing/2014/main" id="{0047A230-F851-4A13-B8E4-7ED984C41F0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62360" y="1867429"/>
            <a:ext cx="4294590" cy="2852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8025202"/>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BBCE17CD-C587-1D46-A141-B60FBAC4EAEB}"/>
              </a:ext>
            </a:extLst>
          </p:cNvPr>
          <p:cNvPicPr>
            <a:picLocks noChangeAspect="1"/>
          </p:cNvPicPr>
          <p:nvPr/>
        </p:nvPicPr>
        <p:blipFill>
          <a:blip r:embed="rId2">
            <a:alphaModFix amt="19000"/>
          </a:blip>
          <a:srcRect/>
          <a:stretch/>
        </p:blipFill>
        <p:spPr>
          <a:xfrm>
            <a:off x="6089796" y="0"/>
            <a:ext cx="6174000" cy="4757692"/>
          </a:xfrm>
          <a:prstGeom prst="rect">
            <a:avLst/>
          </a:prstGeom>
        </p:spPr>
      </p:pic>
      <p:sp>
        <p:nvSpPr>
          <p:cNvPr id="2" name="Title 1"/>
          <p:cNvSpPr>
            <a:spLocks noGrp="1"/>
          </p:cNvSpPr>
          <p:nvPr>
            <p:ph type="title"/>
          </p:nvPr>
        </p:nvSpPr>
        <p:spPr/>
        <p:txBody>
          <a:bodyPr/>
          <a:lstStyle/>
          <a:p>
            <a:r>
              <a:rPr lang="en-AU" b="1" dirty="0">
                <a:solidFill>
                  <a:srgbClr val="CC4F4F"/>
                </a:solidFill>
              </a:rPr>
              <a:t>B.2	</a:t>
            </a:r>
            <a:r>
              <a:rPr lang="en-AU" b="1" cap="none" dirty="0">
                <a:solidFill>
                  <a:srgbClr val="CC4F4F"/>
                </a:solidFill>
              </a:rPr>
              <a:t>Preventive measures</a:t>
            </a:r>
            <a:endParaRPr lang="en-AU" b="1" dirty="0">
              <a:solidFill>
                <a:srgbClr val="CC4F4F"/>
              </a:solidFill>
            </a:endParaRPr>
          </a:p>
        </p:txBody>
      </p:sp>
      <p:sp>
        <p:nvSpPr>
          <p:cNvPr id="15" name="Text Placeholder 2"/>
          <p:cNvSpPr>
            <a:spLocks noGrp="1"/>
          </p:cNvSpPr>
          <p:nvPr>
            <p:ph type="body" idx="11"/>
          </p:nvPr>
        </p:nvSpPr>
        <p:spPr/>
        <p:txBody>
          <a:bodyPr/>
          <a:lstStyle/>
          <a:p>
            <a:r>
              <a:rPr lang="en-GB" sz="2000" b="1" i="0" dirty="0">
                <a:solidFill>
                  <a:srgbClr val="CC4F4F"/>
                </a:solidFill>
                <a:latin typeface="+mj-lt"/>
              </a:rPr>
              <a:t>34. </a:t>
            </a:r>
            <a:r>
              <a:rPr lang="en-AU" sz="2000" b="1" i="0" dirty="0">
                <a:solidFill>
                  <a:srgbClr val="CC4F4F"/>
                </a:solidFill>
                <a:latin typeface="+mj-lt"/>
              </a:rPr>
              <a:t>Immunization for the prevention of infections </a:t>
            </a:r>
          </a:p>
        </p:txBody>
      </p:sp>
      <p:sp>
        <p:nvSpPr>
          <p:cNvPr id="3" name="Content Placeholder 2"/>
          <p:cNvSpPr>
            <a:spLocks noGrp="1"/>
          </p:cNvSpPr>
          <p:nvPr>
            <p:ph idx="4294967295"/>
          </p:nvPr>
        </p:nvSpPr>
        <p:spPr>
          <a:xfrm>
            <a:off x="610307" y="1912853"/>
            <a:ext cx="5225009" cy="1538287"/>
          </a:xfrm>
        </p:spPr>
        <p:txBody>
          <a:bodyPr/>
          <a:lstStyle/>
          <a:p>
            <a:pPr>
              <a:spcAft>
                <a:spcPts val="1800"/>
              </a:spcAft>
            </a:pPr>
            <a:r>
              <a:rPr lang="en-AU" sz="1800" dirty="0">
                <a:solidFill>
                  <a:schemeClr val="tx1">
                    <a:lumMod val="75000"/>
                    <a:lumOff val="25000"/>
                  </a:schemeClr>
                </a:solidFill>
              </a:rPr>
              <a:t>Newborn immunization should be promoted as per the latest existing WHO recommendations for routine immunization. </a:t>
            </a:r>
            <a:endParaRPr lang="en-AU" sz="1800" b="1" dirty="0">
              <a:solidFill>
                <a:schemeClr val="tx1">
                  <a:lumMod val="75000"/>
                  <a:lumOff val="25000"/>
                </a:schemeClr>
              </a:solidFill>
            </a:endParaRPr>
          </a:p>
        </p:txBody>
      </p:sp>
      <p:sp>
        <p:nvSpPr>
          <p:cNvPr id="4" name="Slide Number Placeholder 3">
            <a:extLst>
              <a:ext uri="{FF2B5EF4-FFF2-40B4-BE49-F238E27FC236}">
                <a16:creationId xmlns:a16="http://schemas.microsoft.com/office/drawing/2014/main" id="{20F7E9BB-7365-114B-8A6B-16D0481BEB95}"/>
              </a:ext>
            </a:extLst>
          </p:cNvPr>
          <p:cNvSpPr>
            <a:spLocks noGrp="1"/>
          </p:cNvSpPr>
          <p:nvPr>
            <p:ph type="sldNum" sz="quarter" idx="10"/>
          </p:nvPr>
        </p:nvSpPr>
        <p:spPr/>
        <p:txBody>
          <a:bodyPr/>
          <a:lstStyle/>
          <a:p>
            <a:fld id="{6809F770-0487-C844-B5CD-7CCE6C86BD15}" type="slidenum">
              <a:rPr lang="en-US" smtClean="0"/>
              <a:pPr/>
              <a:t>52</a:t>
            </a:fld>
            <a:endParaRPr lang="en-US" dirty="0"/>
          </a:p>
        </p:txBody>
      </p:sp>
      <p:sp>
        <p:nvSpPr>
          <p:cNvPr id="21" name="TextBox 20">
            <a:extLst>
              <a:ext uri="{FF2B5EF4-FFF2-40B4-BE49-F238E27FC236}">
                <a16:creationId xmlns:a16="http://schemas.microsoft.com/office/drawing/2014/main" id="{9E3119A2-EB92-F24D-A2AE-3EEE5CED1422}"/>
              </a:ext>
            </a:extLst>
          </p:cNvPr>
          <p:cNvSpPr txBox="1"/>
          <p:nvPr/>
        </p:nvSpPr>
        <p:spPr>
          <a:xfrm>
            <a:off x="2679099" y="5730800"/>
            <a:ext cx="2048671" cy="215444"/>
          </a:xfrm>
          <a:prstGeom prst="rect">
            <a:avLst/>
          </a:prstGeom>
          <a:noFill/>
        </p:spPr>
        <p:txBody>
          <a:bodyPr wrap="square" lIns="0" tIns="0" rIns="0" bIns="0" rtlCol="0">
            <a:spAutoFit/>
          </a:bodyPr>
          <a:lstStyle/>
          <a:p>
            <a:r>
              <a:rPr lang="en-AU" sz="1400" b="1" dirty="0">
                <a:solidFill>
                  <a:srgbClr val="CC4F4F"/>
                </a:solidFill>
                <a:latin typeface="+mj-lt"/>
              </a:rPr>
              <a:t>Preventive measures</a:t>
            </a:r>
            <a:endParaRPr lang="en-US" sz="1400" b="1" dirty="0">
              <a:solidFill>
                <a:srgbClr val="CC4F4F"/>
              </a:solidFill>
              <a:latin typeface="+mj-lt"/>
            </a:endParaRPr>
          </a:p>
        </p:txBody>
      </p:sp>
      <p:grpSp>
        <p:nvGrpSpPr>
          <p:cNvPr id="29" name="Group 28">
            <a:extLst>
              <a:ext uri="{FF2B5EF4-FFF2-40B4-BE49-F238E27FC236}">
                <a16:creationId xmlns:a16="http://schemas.microsoft.com/office/drawing/2014/main" id="{14BEF120-0496-B24C-B6F4-6C4F48036937}"/>
              </a:ext>
            </a:extLst>
          </p:cNvPr>
          <p:cNvGrpSpPr/>
          <p:nvPr/>
        </p:nvGrpSpPr>
        <p:grpSpPr>
          <a:xfrm>
            <a:off x="2668137" y="5388820"/>
            <a:ext cx="2091332" cy="272250"/>
            <a:chOff x="685800" y="6165890"/>
            <a:chExt cx="1229008" cy="119062"/>
          </a:xfrm>
          <a:solidFill>
            <a:srgbClr val="CC4F4F"/>
          </a:solidFill>
        </p:grpSpPr>
        <p:sp>
          <p:nvSpPr>
            <p:cNvPr id="30" name="Rectangle 9">
              <a:extLst>
                <a:ext uri="{FF2B5EF4-FFF2-40B4-BE49-F238E27FC236}">
                  <a16:creationId xmlns:a16="http://schemas.microsoft.com/office/drawing/2014/main" id="{29587244-78FC-6549-9C94-70190C222665}"/>
                </a:ext>
              </a:extLst>
            </p:cNvPr>
            <p:cNvSpPr>
              <a:spLocks noChangeArrowheads="1"/>
            </p:cNvSpPr>
            <p:nvPr/>
          </p:nvSpPr>
          <p:spPr bwMode="auto">
            <a:xfrm>
              <a:off x="685800" y="6218276"/>
              <a:ext cx="1229008" cy="66675"/>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8">
              <a:extLst>
                <a:ext uri="{FF2B5EF4-FFF2-40B4-BE49-F238E27FC236}">
                  <a16:creationId xmlns:a16="http://schemas.microsoft.com/office/drawing/2014/main" id="{84B4A061-CCFB-A548-94BF-A3031FCF34B5}"/>
                </a:ext>
              </a:extLst>
            </p:cNvPr>
            <p:cNvSpPr>
              <a:spLocks/>
            </p:cNvSpPr>
            <p:nvPr userDrawn="1"/>
          </p:nvSpPr>
          <p:spPr bwMode="auto">
            <a:xfrm>
              <a:off x="685800" y="6165890"/>
              <a:ext cx="223907" cy="119062"/>
            </a:xfrm>
            <a:custGeom>
              <a:avLst/>
              <a:gdLst>
                <a:gd name="T0" fmla="*/ 0 w 126"/>
                <a:gd name="T1" fmla="*/ 67 h 67"/>
                <a:gd name="T2" fmla="*/ 63 w 126"/>
                <a:gd name="T3" fmla="*/ 0 h 67"/>
                <a:gd name="T4" fmla="*/ 126 w 126"/>
                <a:gd name="T5" fmla="*/ 67 h 67"/>
              </a:gdLst>
              <a:ahLst/>
              <a:cxnLst>
                <a:cxn ang="0">
                  <a:pos x="T0" y="T1"/>
                </a:cxn>
                <a:cxn ang="0">
                  <a:pos x="T2" y="T3"/>
                </a:cxn>
                <a:cxn ang="0">
                  <a:pos x="T4" y="T5"/>
                </a:cxn>
              </a:cxnLst>
              <a:rect l="0" t="0" r="r" b="b"/>
              <a:pathLst>
                <a:path w="126" h="67">
                  <a:moveTo>
                    <a:pt x="0" y="67"/>
                  </a:moveTo>
                  <a:lnTo>
                    <a:pt x="63" y="0"/>
                  </a:lnTo>
                  <a:lnTo>
                    <a:pt x="126" y="67"/>
                  </a:lnTo>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sp>
        <p:nvSpPr>
          <p:cNvPr id="39" name="Rectangle 9">
            <a:extLst>
              <a:ext uri="{FF2B5EF4-FFF2-40B4-BE49-F238E27FC236}">
                <a16:creationId xmlns:a16="http://schemas.microsoft.com/office/drawing/2014/main" id="{66250CC0-CE55-3849-B35E-F253E20F7CE1}"/>
              </a:ext>
            </a:extLst>
          </p:cNvPr>
          <p:cNvSpPr>
            <a:spLocks noChangeArrowheads="1"/>
          </p:cNvSpPr>
          <p:nvPr/>
        </p:nvSpPr>
        <p:spPr bwMode="auto">
          <a:xfrm>
            <a:off x="9808440" y="5580684"/>
            <a:ext cx="2049263" cy="72864"/>
          </a:xfrm>
          <a:prstGeom prst="rect">
            <a:avLst/>
          </a:prstGeom>
          <a:solidFill>
            <a:srgbClr val="CC4F4F"/>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Rectangle 9">
            <a:extLst>
              <a:ext uri="{FF2B5EF4-FFF2-40B4-BE49-F238E27FC236}">
                <a16:creationId xmlns:a16="http://schemas.microsoft.com/office/drawing/2014/main" id="{66250CC0-CE55-3849-B35E-F253E20F7CE1}"/>
              </a:ext>
            </a:extLst>
          </p:cNvPr>
          <p:cNvSpPr>
            <a:spLocks noChangeArrowheads="1"/>
          </p:cNvSpPr>
          <p:nvPr/>
        </p:nvSpPr>
        <p:spPr bwMode="auto">
          <a:xfrm>
            <a:off x="7442361" y="5580684"/>
            <a:ext cx="2049265" cy="72864"/>
          </a:xfrm>
          <a:prstGeom prst="rect">
            <a:avLst/>
          </a:prstGeom>
          <a:solidFill>
            <a:srgbClr val="CC4F4F"/>
          </a:solidFill>
          <a:ln>
            <a:noFill/>
          </a:ln>
        </p:spPr>
        <p:txBody>
          <a:bodyPr vert="horz" wrap="square" lIns="91440" tIns="45720" rIns="91440" bIns="45720" numCol="1" anchor="t" anchorCtr="0" compatLnSpc="1">
            <a:prstTxWarp prst="textNoShape">
              <a:avLst/>
            </a:prstTxWarp>
          </a:bodyPr>
          <a:lstStyle/>
          <a:p>
            <a:endParaRPr lang="en-US"/>
          </a:p>
        </p:txBody>
      </p:sp>
      <p:sp>
        <p:nvSpPr>
          <p:cNvPr id="41" name="Rectangle 9">
            <a:extLst>
              <a:ext uri="{FF2B5EF4-FFF2-40B4-BE49-F238E27FC236}">
                <a16:creationId xmlns:a16="http://schemas.microsoft.com/office/drawing/2014/main" id="{66250CC0-CE55-3849-B35E-F253E20F7CE1}"/>
              </a:ext>
            </a:extLst>
          </p:cNvPr>
          <p:cNvSpPr>
            <a:spLocks noChangeArrowheads="1"/>
          </p:cNvSpPr>
          <p:nvPr/>
        </p:nvSpPr>
        <p:spPr bwMode="auto">
          <a:xfrm>
            <a:off x="5076283" y="5580684"/>
            <a:ext cx="2049265" cy="72864"/>
          </a:xfrm>
          <a:prstGeom prst="rect">
            <a:avLst/>
          </a:prstGeom>
          <a:solidFill>
            <a:srgbClr val="CC4F4F"/>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Rectangle 9">
            <a:extLst>
              <a:ext uri="{FF2B5EF4-FFF2-40B4-BE49-F238E27FC236}">
                <a16:creationId xmlns:a16="http://schemas.microsoft.com/office/drawing/2014/main" id="{66250CC0-CE55-3849-B35E-F253E20F7CE1}"/>
              </a:ext>
            </a:extLst>
          </p:cNvPr>
          <p:cNvSpPr>
            <a:spLocks noChangeArrowheads="1"/>
          </p:cNvSpPr>
          <p:nvPr/>
        </p:nvSpPr>
        <p:spPr bwMode="auto">
          <a:xfrm>
            <a:off x="2710205" y="5580684"/>
            <a:ext cx="2049265" cy="72864"/>
          </a:xfrm>
          <a:prstGeom prst="rect">
            <a:avLst/>
          </a:prstGeom>
          <a:solidFill>
            <a:srgbClr val="CC4F4F"/>
          </a:solidFill>
          <a:ln>
            <a:noFill/>
          </a:ln>
        </p:spPr>
        <p:txBody>
          <a:bodyPr vert="horz" wrap="square" lIns="91440" tIns="45720" rIns="91440" bIns="45720" numCol="1" anchor="t" anchorCtr="0" compatLnSpc="1">
            <a:prstTxWarp prst="textNoShape">
              <a:avLst/>
            </a:prstTxWarp>
          </a:bodyPr>
          <a:lstStyle/>
          <a:p>
            <a:endParaRPr lang="en-US"/>
          </a:p>
        </p:txBody>
      </p:sp>
      <p:sp>
        <p:nvSpPr>
          <p:cNvPr id="43" name="Rectangle 42">
            <a:extLst>
              <a:ext uri="{FF2B5EF4-FFF2-40B4-BE49-F238E27FC236}">
                <a16:creationId xmlns:a16="http://schemas.microsoft.com/office/drawing/2014/main" id="{66250CC0-CE55-3849-B35E-F253E20F7CE1}"/>
              </a:ext>
            </a:extLst>
          </p:cNvPr>
          <p:cNvSpPr>
            <a:spLocks noChangeArrowheads="1"/>
          </p:cNvSpPr>
          <p:nvPr/>
        </p:nvSpPr>
        <p:spPr bwMode="auto">
          <a:xfrm>
            <a:off x="344127" y="5580684"/>
            <a:ext cx="2049265" cy="72864"/>
          </a:xfrm>
          <a:prstGeom prst="rect">
            <a:avLst/>
          </a:prstGeom>
          <a:solidFill>
            <a:srgbClr val="CC4F4F"/>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18" name="Group 17">
            <a:extLst>
              <a:ext uri="{FF2B5EF4-FFF2-40B4-BE49-F238E27FC236}">
                <a16:creationId xmlns:a16="http://schemas.microsoft.com/office/drawing/2014/main" id="{6763EFCC-1CFB-E046-9DD5-7B3C41EDBAF6}"/>
              </a:ext>
            </a:extLst>
          </p:cNvPr>
          <p:cNvGrpSpPr/>
          <p:nvPr/>
        </p:nvGrpSpPr>
        <p:grpSpPr>
          <a:xfrm>
            <a:off x="9786720" y="452331"/>
            <a:ext cx="2405280" cy="692727"/>
            <a:chOff x="9786720" y="665018"/>
            <a:chExt cx="2405280" cy="692727"/>
          </a:xfrm>
          <a:solidFill>
            <a:srgbClr val="CC4F4F"/>
          </a:solidFill>
        </p:grpSpPr>
        <p:sp>
          <p:nvSpPr>
            <p:cNvPr id="20" name="Rounded Rectangle 19">
              <a:extLst>
                <a:ext uri="{FF2B5EF4-FFF2-40B4-BE49-F238E27FC236}">
                  <a16:creationId xmlns:a16="http://schemas.microsoft.com/office/drawing/2014/main" id="{D9885A0F-650C-E847-8BF8-5F1D9406713F}"/>
                </a:ext>
              </a:extLst>
            </p:cNvPr>
            <p:cNvSpPr/>
            <p:nvPr/>
          </p:nvSpPr>
          <p:spPr>
            <a:xfrm>
              <a:off x="11448880" y="665018"/>
              <a:ext cx="743120" cy="692727"/>
            </a:xfrm>
            <a:prstGeom prst="roundRect">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100" b="1" dirty="0">
                <a:solidFill>
                  <a:schemeClr val="bg1"/>
                </a:solidFill>
                <a:latin typeface="+mj-lt"/>
              </a:endParaRPr>
            </a:p>
          </p:txBody>
        </p:sp>
        <p:sp>
          <p:nvSpPr>
            <p:cNvPr id="22" name="Rounded Rectangle 21">
              <a:extLst>
                <a:ext uri="{FF2B5EF4-FFF2-40B4-BE49-F238E27FC236}">
                  <a16:creationId xmlns:a16="http://schemas.microsoft.com/office/drawing/2014/main" id="{665E4D9A-BF89-4447-9B46-283EEBF5FB47}"/>
                </a:ext>
              </a:extLst>
            </p:cNvPr>
            <p:cNvSpPr/>
            <p:nvPr/>
          </p:nvSpPr>
          <p:spPr>
            <a:xfrm>
              <a:off x="9786720" y="665018"/>
              <a:ext cx="2307055" cy="69272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100" b="1" dirty="0">
                  <a:solidFill>
                    <a:schemeClr val="bg1"/>
                  </a:solidFill>
                  <a:latin typeface="+mj-lt"/>
                </a:rPr>
                <a:t>Integrated recommendation</a:t>
              </a:r>
            </a:p>
          </p:txBody>
        </p:sp>
      </p:gr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97445" y="1701903"/>
            <a:ext cx="4580309" cy="3053539"/>
          </a:xfrm>
          <a:prstGeom prst="rect">
            <a:avLst/>
          </a:prstGeom>
        </p:spPr>
      </p:pic>
      <p:sp>
        <p:nvSpPr>
          <p:cNvPr id="6" name="Rectangle 5"/>
          <p:cNvSpPr/>
          <p:nvPr/>
        </p:nvSpPr>
        <p:spPr>
          <a:xfrm>
            <a:off x="6515948" y="4775648"/>
            <a:ext cx="2443298" cy="261610"/>
          </a:xfrm>
          <a:prstGeom prst="rect">
            <a:avLst/>
          </a:prstGeom>
        </p:spPr>
        <p:txBody>
          <a:bodyPr wrap="none">
            <a:spAutoFit/>
          </a:bodyPr>
          <a:lstStyle/>
          <a:p>
            <a:r>
              <a:rPr lang="en-AU" sz="1100" dirty="0">
                <a:solidFill>
                  <a:schemeClr val="bg1">
                    <a:lumMod val="50000"/>
                  </a:schemeClr>
                </a:solidFill>
              </a:rPr>
              <a:t>Photo by </a:t>
            </a:r>
            <a:r>
              <a:rPr lang="en-AU" sz="1100" dirty="0">
                <a:solidFill>
                  <a:schemeClr val="bg1">
                    <a:lumMod val="50000"/>
                  </a:schemeClr>
                </a:solidFill>
                <a:hlinkClick r:id="rId4"/>
              </a:rPr>
              <a:t>Hollie Santos</a:t>
            </a:r>
            <a:r>
              <a:rPr lang="en-AU" sz="1100" dirty="0">
                <a:solidFill>
                  <a:schemeClr val="bg1">
                    <a:lumMod val="50000"/>
                  </a:schemeClr>
                </a:solidFill>
              </a:rPr>
              <a:t> on </a:t>
            </a:r>
            <a:r>
              <a:rPr lang="en-AU" sz="1100" dirty="0" err="1">
                <a:solidFill>
                  <a:schemeClr val="bg1">
                    <a:lumMod val="50000"/>
                  </a:schemeClr>
                </a:solidFill>
                <a:hlinkClick r:id="rId5"/>
              </a:rPr>
              <a:t>Unsplash</a:t>
            </a:r>
            <a:r>
              <a:rPr lang="en-AU" sz="1100" dirty="0">
                <a:solidFill>
                  <a:schemeClr val="bg1">
                    <a:lumMod val="50000"/>
                  </a:schemeClr>
                </a:solidFill>
              </a:rPr>
              <a:t> </a:t>
            </a:r>
          </a:p>
        </p:txBody>
      </p:sp>
    </p:spTree>
    <p:extLst>
      <p:ext uri="{BB962C8B-B14F-4D97-AF65-F5344CB8AC3E}">
        <p14:creationId xmlns:p14="http://schemas.microsoft.com/office/powerpoint/2010/main" val="1971159490"/>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DBF52591-CA21-634C-ACEF-D462B2DFD81E}"/>
              </a:ext>
            </a:extLst>
          </p:cNvPr>
          <p:cNvPicPr>
            <a:picLocks noChangeAspect="1"/>
          </p:cNvPicPr>
          <p:nvPr/>
        </p:nvPicPr>
        <p:blipFill>
          <a:blip r:embed="rId2" cstate="screen">
            <a:alphaModFix amt="19000"/>
            <a:extLst>
              <a:ext uri="{28A0092B-C50C-407E-A947-70E740481C1C}">
                <a14:useLocalDpi xmlns:a14="http://schemas.microsoft.com/office/drawing/2010/main"/>
              </a:ext>
            </a:extLst>
          </a:blip>
          <a:srcRect/>
          <a:stretch/>
        </p:blipFill>
        <p:spPr>
          <a:xfrm>
            <a:off x="9747396" y="-104514"/>
            <a:ext cx="2516400" cy="1939141"/>
          </a:xfrm>
          <a:prstGeom prst="rect">
            <a:avLst/>
          </a:prstGeom>
        </p:spPr>
      </p:pic>
      <p:sp>
        <p:nvSpPr>
          <p:cNvPr id="2" name="Title 1"/>
          <p:cNvSpPr>
            <a:spLocks noGrp="1"/>
          </p:cNvSpPr>
          <p:nvPr>
            <p:ph type="title"/>
          </p:nvPr>
        </p:nvSpPr>
        <p:spPr>
          <a:xfrm>
            <a:off x="618362" y="457200"/>
            <a:ext cx="10968919" cy="524998"/>
          </a:xfrm>
        </p:spPr>
        <p:txBody>
          <a:bodyPr/>
          <a:lstStyle/>
          <a:p>
            <a:r>
              <a:rPr lang="en-AU" b="1" dirty="0">
                <a:solidFill>
                  <a:srgbClr val="CC4F4F"/>
                </a:solidFill>
              </a:rPr>
              <a:t>B.3	</a:t>
            </a:r>
            <a:r>
              <a:rPr lang="en-AU" b="1" cap="none" dirty="0">
                <a:solidFill>
                  <a:srgbClr val="CC4F4F"/>
                </a:solidFill>
              </a:rPr>
              <a:t>Nutritional interventions</a:t>
            </a:r>
            <a:endParaRPr lang="en-AU" b="1" dirty="0">
              <a:solidFill>
                <a:srgbClr val="CC4F4F"/>
              </a:solidFill>
            </a:endParaRPr>
          </a:p>
        </p:txBody>
      </p:sp>
      <p:sp>
        <p:nvSpPr>
          <p:cNvPr id="15" name="Text Placeholder 2"/>
          <p:cNvSpPr>
            <a:spLocks noGrp="1"/>
          </p:cNvSpPr>
          <p:nvPr>
            <p:ph type="body" idx="11"/>
          </p:nvPr>
        </p:nvSpPr>
        <p:spPr>
          <a:xfrm>
            <a:off x="618362" y="1134599"/>
            <a:ext cx="10969627" cy="536519"/>
          </a:xfrm>
        </p:spPr>
        <p:txBody>
          <a:bodyPr/>
          <a:lstStyle/>
          <a:p>
            <a:r>
              <a:rPr lang="en-GB" sz="2000" b="1" i="0" dirty="0">
                <a:solidFill>
                  <a:srgbClr val="CC4F4F"/>
                </a:solidFill>
                <a:latin typeface="+mj-lt"/>
              </a:rPr>
              <a:t>35a &amp; 35b. </a:t>
            </a:r>
            <a:r>
              <a:rPr lang="en-AU" sz="2000" b="1" i="0" dirty="0">
                <a:solidFill>
                  <a:srgbClr val="CC4F4F"/>
                </a:solidFill>
                <a:latin typeface="+mj-lt"/>
              </a:rPr>
              <a:t>Neonatal supplementation of vitamin A</a:t>
            </a:r>
          </a:p>
        </p:txBody>
      </p:sp>
      <p:sp>
        <p:nvSpPr>
          <p:cNvPr id="20" name="Content Placeholder 2"/>
          <p:cNvSpPr>
            <a:spLocks noGrp="1"/>
          </p:cNvSpPr>
          <p:nvPr>
            <p:ph idx="4294967295"/>
          </p:nvPr>
        </p:nvSpPr>
        <p:spPr>
          <a:xfrm>
            <a:off x="618361" y="2810101"/>
            <a:ext cx="6612617" cy="2292841"/>
          </a:xfrm>
        </p:spPr>
        <p:txBody>
          <a:bodyPr/>
          <a:lstStyle/>
          <a:p>
            <a:pPr>
              <a:spcAft>
                <a:spcPts val="600"/>
              </a:spcAft>
            </a:pPr>
            <a:r>
              <a:rPr lang="en-AU" sz="1800" dirty="0">
                <a:solidFill>
                  <a:schemeClr val="tx1">
                    <a:lumMod val="75000"/>
                    <a:lumOff val="25000"/>
                  </a:schemeClr>
                </a:solidFill>
              </a:rPr>
              <a:t>In settings with recent (within the last five years) and reliable data that indicate a high infant mortality rate (greater than 50 per 1000 live births) and a high prevalence of maternal vitamin A deficiency (&gt; 10% of pregnant women with serum retinol concentrations &lt; 0.70 µmol/L), providing newborns with a single oral dose of 50 000 IU of vitamin A within the first three days after birth may be considered to reduce infant mortality. </a:t>
            </a:r>
          </a:p>
        </p:txBody>
      </p:sp>
      <p:sp>
        <p:nvSpPr>
          <p:cNvPr id="3" name="Content Placeholder 2"/>
          <p:cNvSpPr>
            <a:spLocks noGrp="1"/>
          </p:cNvSpPr>
          <p:nvPr>
            <p:ph idx="4294967295"/>
          </p:nvPr>
        </p:nvSpPr>
        <p:spPr>
          <a:xfrm>
            <a:off x="618362" y="1897255"/>
            <a:ext cx="5768409" cy="820026"/>
          </a:xfrm>
        </p:spPr>
        <p:txBody>
          <a:bodyPr/>
          <a:lstStyle/>
          <a:p>
            <a:pPr>
              <a:spcAft>
                <a:spcPts val="0"/>
              </a:spcAft>
            </a:pPr>
            <a:r>
              <a:rPr lang="en-AU" sz="1800" dirty="0">
                <a:solidFill>
                  <a:schemeClr val="tx1">
                    <a:lumMod val="75000"/>
                    <a:lumOff val="25000"/>
                  </a:schemeClr>
                </a:solidFill>
              </a:rPr>
              <a:t>Routine neonatal vitamin A supplementation is not recommended to reduce neonatal and infant mortality. </a:t>
            </a:r>
          </a:p>
        </p:txBody>
      </p:sp>
      <p:sp>
        <p:nvSpPr>
          <p:cNvPr id="37" name="TextBox 36">
            <a:extLst>
              <a:ext uri="{FF2B5EF4-FFF2-40B4-BE49-F238E27FC236}">
                <a16:creationId xmlns:a16="http://schemas.microsoft.com/office/drawing/2014/main" id="{1FE449CA-DCA2-9C4D-9097-531099B7315E}"/>
              </a:ext>
            </a:extLst>
          </p:cNvPr>
          <p:cNvSpPr txBox="1"/>
          <p:nvPr/>
        </p:nvSpPr>
        <p:spPr>
          <a:xfrm>
            <a:off x="5081031" y="5730798"/>
            <a:ext cx="2048671" cy="215444"/>
          </a:xfrm>
          <a:prstGeom prst="rect">
            <a:avLst/>
          </a:prstGeom>
          <a:noFill/>
        </p:spPr>
        <p:txBody>
          <a:bodyPr wrap="square" lIns="0" tIns="0" rIns="0" bIns="0" rtlCol="0">
            <a:spAutoFit/>
          </a:bodyPr>
          <a:lstStyle/>
          <a:p>
            <a:r>
              <a:rPr lang="en-AU" sz="1400" b="1" dirty="0">
                <a:solidFill>
                  <a:srgbClr val="CC4F4F"/>
                </a:solidFill>
                <a:latin typeface="+mj-lt"/>
              </a:rPr>
              <a:t>Nutritional interventions</a:t>
            </a:r>
            <a:endParaRPr lang="en-US" sz="1400" b="1" dirty="0">
              <a:solidFill>
                <a:srgbClr val="CC4F4F"/>
              </a:solidFill>
              <a:latin typeface="+mj-lt"/>
            </a:endParaRPr>
          </a:p>
        </p:txBody>
      </p:sp>
      <p:sp>
        <p:nvSpPr>
          <p:cNvPr id="21" name="Rectangle 20">
            <a:extLst>
              <a:ext uri="{FF2B5EF4-FFF2-40B4-BE49-F238E27FC236}">
                <a16:creationId xmlns:a16="http://schemas.microsoft.com/office/drawing/2014/main" id="{8E7DBB20-6013-DD41-AA5D-2AE93219380D}"/>
              </a:ext>
            </a:extLst>
          </p:cNvPr>
          <p:cNvSpPr/>
          <p:nvPr/>
        </p:nvSpPr>
        <p:spPr>
          <a:xfrm>
            <a:off x="7658916" y="1951195"/>
            <a:ext cx="3665419" cy="2104568"/>
          </a:xfrm>
          <a:prstGeom prst="rect">
            <a:avLst/>
          </a:prstGeom>
          <a:solidFill>
            <a:srgbClr val="CC4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dirty="0">
              <a:solidFill>
                <a:schemeClr val="bg1"/>
              </a:solidFill>
            </a:endParaRPr>
          </a:p>
        </p:txBody>
      </p:sp>
      <p:sp>
        <p:nvSpPr>
          <p:cNvPr id="22" name="Content Placeholder 2">
            <a:extLst>
              <a:ext uri="{FF2B5EF4-FFF2-40B4-BE49-F238E27FC236}">
                <a16:creationId xmlns:a16="http://schemas.microsoft.com/office/drawing/2014/main" id="{839D9E5B-C980-4A89-9D00-4DE5A5937E56}"/>
              </a:ext>
            </a:extLst>
          </p:cNvPr>
          <p:cNvSpPr txBox="1">
            <a:spLocks/>
          </p:cNvSpPr>
          <p:nvPr/>
        </p:nvSpPr>
        <p:spPr>
          <a:xfrm>
            <a:off x="7924273" y="2123304"/>
            <a:ext cx="3134704" cy="1439873"/>
          </a:xfrm>
          <a:prstGeom prst="rect">
            <a:avLst/>
          </a:prstGeom>
        </p:spPr>
        <p:txBody>
          <a:bodyPr vert="horz" lIns="0" tIns="0" rIns="0" bIns="0" rtlCol="0">
            <a:noAutofit/>
          </a:bodyPr>
          <a:lstStyle>
            <a:lvl1pPr marL="0" indent="0" algn="l" defTabSz="914400" rtl="0" eaLnBrk="1" latinLnBrk="0" hangingPunct="1">
              <a:lnSpc>
                <a:spcPct val="120000"/>
              </a:lnSpc>
              <a:spcBef>
                <a:spcPts val="600"/>
              </a:spcBef>
              <a:spcAft>
                <a:spcPts val="1200"/>
              </a:spcAft>
              <a:buFont typeface="Calibri" panose="020F0502020204030204" pitchFamily="34" charset="0"/>
              <a:buChar char="​"/>
              <a:defRPr sz="1500" i="1" kern="1200">
                <a:solidFill>
                  <a:schemeClr val="accent3"/>
                </a:solidFill>
                <a:latin typeface="+mn-lt"/>
                <a:ea typeface="+mn-ea"/>
                <a:cs typeface="+mn-cs"/>
              </a:defRPr>
            </a:lvl1pPr>
            <a:lvl2pPr marL="0" indent="0" algn="l" defTabSz="914400" rtl="0" eaLnBrk="1" latinLnBrk="0" hangingPunct="1">
              <a:lnSpc>
                <a:spcPct val="100000"/>
              </a:lnSpc>
              <a:spcBef>
                <a:spcPts val="0"/>
              </a:spcBef>
              <a:spcAft>
                <a:spcPts val="600"/>
              </a:spcAft>
              <a:buFont typeface="Calibri" panose="020F0502020204030204" pitchFamily="34" charset="0"/>
              <a:buChar char="​"/>
              <a:defRPr sz="1500" i="1" kern="1200">
                <a:solidFill>
                  <a:schemeClr val="tx2"/>
                </a:solidFill>
                <a:latin typeface="+mn-lt"/>
                <a:ea typeface="+mn-ea"/>
                <a:cs typeface="+mn-cs"/>
              </a:defRPr>
            </a:lvl2pPr>
            <a:lvl3pPr marL="0" indent="0" algn="l" defTabSz="914400" rtl="0" eaLnBrk="1" latinLnBrk="0" hangingPunct="1">
              <a:lnSpc>
                <a:spcPct val="120000"/>
              </a:lnSpc>
              <a:spcBef>
                <a:spcPts val="600"/>
              </a:spcBef>
              <a:spcAft>
                <a:spcPts val="600"/>
              </a:spcAft>
              <a:buFont typeface="Calibri" panose="020F0502020204030204" pitchFamily="34" charset="0"/>
              <a:buChar char="​"/>
              <a:defRPr sz="1100" kern="1200">
                <a:solidFill>
                  <a:schemeClr val="tx2"/>
                </a:solidFill>
                <a:latin typeface="+mj-lt"/>
                <a:ea typeface="+mn-ea"/>
                <a:cs typeface="+mn-cs"/>
              </a:defRPr>
            </a:lvl3pPr>
            <a:lvl4pPr marL="0" indent="0" algn="l" defTabSz="914400" rtl="0" eaLnBrk="1" latinLnBrk="0" hangingPunct="1">
              <a:lnSpc>
                <a:spcPct val="110000"/>
              </a:lnSpc>
              <a:spcBef>
                <a:spcPts val="0"/>
              </a:spcBef>
              <a:buFont typeface="Calibri" panose="020F0502020204030204" pitchFamily="34" charset="0"/>
              <a:buChar char="​"/>
              <a:defRPr sz="1100" i="1" kern="1200">
                <a:solidFill>
                  <a:schemeClr val="accent2"/>
                </a:solidFill>
                <a:latin typeface="+mn-lt"/>
                <a:ea typeface="+mn-ea"/>
                <a:cs typeface="+mn-cs"/>
              </a:defRPr>
            </a:lvl4pPr>
            <a:lvl5pPr marL="0" indent="0" algn="l" defTabSz="914400" rtl="0" eaLnBrk="1" latinLnBrk="0" hangingPunct="1">
              <a:lnSpc>
                <a:spcPct val="150000"/>
              </a:lnSpc>
              <a:spcBef>
                <a:spcPts val="0"/>
              </a:spcBef>
              <a:buFont typeface="Calibri" panose="020F0502020204030204" pitchFamily="34" charset="0"/>
              <a:buChar char="​"/>
              <a:defRPr sz="700" kern="1200">
                <a:solidFill>
                  <a:schemeClr val="tx2"/>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Aft>
                <a:spcPts val="600"/>
              </a:spcAft>
            </a:pPr>
            <a:r>
              <a:rPr lang="en-US" sz="1600" i="0" dirty="0">
                <a:solidFill>
                  <a:schemeClr val="bg1"/>
                </a:solidFill>
              </a:rPr>
              <a:t>In making this recommendation, the GDG emphasized the need to avoid harm, given the uncertainty of the evidence and the conflicting results of research studies, as well as implementation costs.</a:t>
            </a:r>
          </a:p>
        </p:txBody>
      </p:sp>
      <p:sp>
        <p:nvSpPr>
          <p:cNvPr id="4" name="Slide Number Placeholder 3">
            <a:extLst>
              <a:ext uri="{FF2B5EF4-FFF2-40B4-BE49-F238E27FC236}">
                <a16:creationId xmlns:a16="http://schemas.microsoft.com/office/drawing/2014/main" id="{068D6C73-6CA3-894E-A68C-6D73E20FDAA4}"/>
              </a:ext>
            </a:extLst>
          </p:cNvPr>
          <p:cNvSpPr>
            <a:spLocks noGrp="1"/>
          </p:cNvSpPr>
          <p:nvPr>
            <p:ph type="sldNum" sz="quarter" idx="10"/>
          </p:nvPr>
        </p:nvSpPr>
        <p:spPr/>
        <p:txBody>
          <a:bodyPr/>
          <a:lstStyle/>
          <a:p>
            <a:fld id="{6809F770-0487-C844-B5CD-7CCE6C86BD15}" type="slidenum">
              <a:rPr lang="en-US" smtClean="0"/>
              <a:pPr/>
              <a:t>53</a:t>
            </a:fld>
            <a:endParaRPr lang="en-US" dirty="0"/>
          </a:p>
        </p:txBody>
      </p:sp>
      <p:grpSp>
        <p:nvGrpSpPr>
          <p:cNvPr id="24" name="Group 23">
            <a:extLst>
              <a:ext uri="{FF2B5EF4-FFF2-40B4-BE49-F238E27FC236}">
                <a16:creationId xmlns:a16="http://schemas.microsoft.com/office/drawing/2014/main" id="{14BEF120-0496-B24C-B6F4-6C4F48036937}"/>
              </a:ext>
            </a:extLst>
          </p:cNvPr>
          <p:cNvGrpSpPr/>
          <p:nvPr/>
        </p:nvGrpSpPr>
        <p:grpSpPr>
          <a:xfrm>
            <a:off x="5076283" y="5386973"/>
            <a:ext cx="2062656" cy="272250"/>
            <a:chOff x="685800" y="6165890"/>
            <a:chExt cx="1229008" cy="119062"/>
          </a:xfrm>
          <a:solidFill>
            <a:srgbClr val="CC4F4F"/>
          </a:solidFill>
        </p:grpSpPr>
        <p:sp>
          <p:nvSpPr>
            <p:cNvPr id="25" name="Rectangle 9">
              <a:extLst>
                <a:ext uri="{FF2B5EF4-FFF2-40B4-BE49-F238E27FC236}">
                  <a16:creationId xmlns:a16="http://schemas.microsoft.com/office/drawing/2014/main" id="{29587244-78FC-6549-9C94-70190C222665}"/>
                </a:ext>
              </a:extLst>
            </p:cNvPr>
            <p:cNvSpPr>
              <a:spLocks noChangeArrowheads="1"/>
            </p:cNvSpPr>
            <p:nvPr/>
          </p:nvSpPr>
          <p:spPr bwMode="auto">
            <a:xfrm>
              <a:off x="685800" y="6218276"/>
              <a:ext cx="1229008" cy="66675"/>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8">
              <a:extLst>
                <a:ext uri="{FF2B5EF4-FFF2-40B4-BE49-F238E27FC236}">
                  <a16:creationId xmlns:a16="http://schemas.microsoft.com/office/drawing/2014/main" id="{84B4A061-CCFB-A548-94BF-A3031FCF34B5}"/>
                </a:ext>
              </a:extLst>
            </p:cNvPr>
            <p:cNvSpPr>
              <a:spLocks/>
            </p:cNvSpPr>
            <p:nvPr userDrawn="1"/>
          </p:nvSpPr>
          <p:spPr bwMode="auto">
            <a:xfrm>
              <a:off x="685800" y="6165890"/>
              <a:ext cx="223907" cy="119062"/>
            </a:xfrm>
            <a:custGeom>
              <a:avLst/>
              <a:gdLst>
                <a:gd name="T0" fmla="*/ 0 w 126"/>
                <a:gd name="T1" fmla="*/ 67 h 67"/>
                <a:gd name="T2" fmla="*/ 63 w 126"/>
                <a:gd name="T3" fmla="*/ 0 h 67"/>
                <a:gd name="T4" fmla="*/ 126 w 126"/>
                <a:gd name="T5" fmla="*/ 67 h 67"/>
              </a:gdLst>
              <a:ahLst/>
              <a:cxnLst>
                <a:cxn ang="0">
                  <a:pos x="T0" y="T1"/>
                </a:cxn>
                <a:cxn ang="0">
                  <a:pos x="T2" y="T3"/>
                </a:cxn>
                <a:cxn ang="0">
                  <a:pos x="T4" y="T5"/>
                </a:cxn>
              </a:cxnLst>
              <a:rect l="0" t="0" r="r" b="b"/>
              <a:pathLst>
                <a:path w="126" h="67">
                  <a:moveTo>
                    <a:pt x="0" y="67"/>
                  </a:moveTo>
                  <a:lnTo>
                    <a:pt x="63" y="0"/>
                  </a:lnTo>
                  <a:lnTo>
                    <a:pt x="126" y="67"/>
                  </a:lnTo>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sp>
        <p:nvSpPr>
          <p:cNvPr id="27" name="Rectangle 9">
            <a:extLst>
              <a:ext uri="{FF2B5EF4-FFF2-40B4-BE49-F238E27FC236}">
                <a16:creationId xmlns:a16="http://schemas.microsoft.com/office/drawing/2014/main" id="{66250CC0-CE55-3849-B35E-F253E20F7CE1}"/>
              </a:ext>
            </a:extLst>
          </p:cNvPr>
          <p:cNvSpPr>
            <a:spLocks noChangeArrowheads="1"/>
          </p:cNvSpPr>
          <p:nvPr/>
        </p:nvSpPr>
        <p:spPr bwMode="auto">
          <a:xfrm>
            <a:off x="9808440" y="5580684"/>
            <a:ext cx="2049263" cy="72864"/>
          </a:xfrm>
          <a:prstGeom prst="rect">
            <a:avLst/>
          </a:prstGeom>
          <a:solidFill>
            <a:srgbClr val="CC4F4F"/>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Rectangle 9">
            <a:extLst>
              <a:ext uri="{FF2B5EF4-FFF2-40B4-BE49-F238E27FC236}">
                <a16:creationId xmlns:a16="http://schemas.microsoft.com/office/drawing/2014/main" id="{66250CC0-CE55-3849-B35E-F253E20F7CE1}"/>
              </a:ext>
            </a:extLst>
          </p:cNvPr>
          <p:cNvSpPr>
            <a:spLocks noChangeArrowheads="1"/>
          </p:cNvSpPr>
          <p:nvPr/>
        </p:nvSpPr>
        <p:spPr bwMode="auto">
          <a:xfrm>
            <a:off x="7442361" y="5580684"/>
            <a:ext cx="2049265" cy="72864"/>
          </a:xfrm>
          <a:prstGeom prst="rect">
            <a:avLst/>
          </a:prstGeom>
          <a:solidFill>
            <a:srgbClr val="CC4F4F"/>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Rectangle 9">
            <a:extLst>
              <a:ext uri="{FF2B5EF4-FFF2-40B4-BE49-F238E27FC236}">
                <a16:creationId xmlns:a16="http://schemas.microsoft.com/office/drawing/2014/main" id="{66250CC0-CE55-3849-B35E-F253E20F7CE1}"/>
              </a:ext>
            </a:extLst>
          </p:cNvPr>
          <p:cNvSpPr>
            <a:spLocks noChangeArrowheads="1"/>
          </p:cNvSpPr>
          <p:nvPr/>
        </p:nvSpPr>
        <p:spPr bwMode="auto">
          <a:xfrm>
            <a:off x="5076283" y="5580684"/>
            <a:ext cx="2049265" cy="72864"/>
          </a:xfrm>
          <a:prstGeom prst="rect">
            <a:avLst/>
          </a:prstGeom>
          <a:solidFill>
            <a:srgbClr val="CC4F4F"/>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Rectangle 9">
            <a:extLst>
              <a:ext uri="{FF2B5EF4-FFF2-40B4-BE49-F238E27FC236}">
                <a16:creationId xmlns:a16="http://schemas.microsoft.com/office/drawing/2014/main" id="{66250CC0-CE55-3849-B35E-F253E20F7CE1}"/>
              </a:ext>
            </a:extLst>
          </p:cNvPr>
          <p:cNvSpPr>
            <a:spLocks noChangeArrowheads="1"/>
          </p:cNvSpPr>
          <p:nvPr/>
        </p:nvSpPr>
        <p:spPr bwMode="auto">
          <a:xfrm>
            <a:off x="2710205" y="5580684"/>
            <a:ext cx="2049265" cy="72864"/>
          </a:xfrm>
          <a:prstGeom prst="rect">
            <a:avLst/>
          </a:prstGeom>
          <a:solidFill>
            <a:srgbClr val="CC4F4F"/>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Rectangle 30">
            <a:extLst>
              <a:ext uri="{FF2B5EF4-FFF2-40B4-BE49-F238E27FC236}">
                <a16:creationId xmlns:a16="http://schemas.microsoft.com/office/drawing/2014/main" id="{66250CC0-CE55-3849-B35E-F253E20F7CE1}"/>
              </a:ext>
            </a:extLst>
          </p:cNvPr>
          <p:cNvSpPr>
            <a:spLocks noChangeArrowheads="1"/>
          </p:cNvSpPr>
          <p:nvPr/>
        </p:nvSpPr>
        <p:spPr bwMode="auto">
          <a:xfrm>
            <a:off x="344127" y="5580684"/>
            <a:ext cx="2049265" cy="72864"/>
          </a:xfrm>
          <a:prstGeom prst="rect">
            <a:avLst/>
          </a:prstGeom>
          <a:solidFill>
            <a:srgbClr val="CC4F4F"/>
          </a:solidFill>
          <a:ln>
            <a:noFill/>
          </a:ln>
        </p:spPr>
        <p:txBody>
          <a:bodyPr vert="horz" wrap="square" lIns="91440" tIns="45720" rIns="91440" bIns="45720" numCol="1" anchor="t" anchorCtr="0" compatLnSpc="1">
            <a:prstTxWarp prst="textNoShape">
              <a:avLst/>
            </a:prstTxWarp>
          </a:bodyPr>
          <a:lstStyle/>
          <a:p>
            <a:endParaRPr lang="en-US"/>
          </a:p>
        </p:txBody>
      </p:sp>
      <p:cxnSp>
        <p:nvCxnSpPr>
          <p:cNvPr id="23" name="Elbow Connector 22">
            <a:extLst>
              <a:ext uri="{FF2B5EF4-FFF2-40B4-BE49-F238E27FC236}">
                <a16:creationId xmlns:a16="http://schemas.microsoft.com/office/drawing/2014/main" id="{16F243FE-7F58-AB4A-AAA6-27D59EE8D742}"/>
              </a:ext>
            </a:extLst>
          </p:cNvPr>
          <p:cNvCxnSpPr>
            <a:cxnSpLocks/>
          </p:cNvCxnSpPr>
          <p:nvPr/>
        </p:nvCxnSpPr>
        <p:spPr>
          <a:xfrm>
            <a:off x="4262279" y="2596403"/>
            <a:ext cx="4677184" cy="1645799"/>
          </a:xfrm>
          <a:prstGeom prst="bentConnector3">
            <a:avLst>
              <a:gd name="adj1" fmla="val 68521"/>
            </a:avLst>
          </a:prstGeom>
          <a:ln w="12700">
            <a:solidFill>
              <a:srgbClr val="CC4F4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3190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2000"/>
                                        <p:tgtEl>
                                          <p:spTgt spid="23"/>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2000"/>
                                        <p:tgtEl>
                                          <p:spTgt spid="22"/>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left)">
                                      <p:cBhvr>
                                        <p:cTn id="14"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56B50C58-F938-4843-A95C-F2C7A347BEDD}"/>
              </a:ext>
            </a:extLst>
          </p:cNvPr>
          <p:cNvSpPr/>
          <p:nvPr/>
        </p:nvSpPr>
        <p:spPr>
          <a:xfrm>
            <a:off x="1071718" y="3601057"/>
            <a:ext cx="10780879" cy="1590894"/>
          </a:xfrm>
          <a:prstGeom prst="rect">
            <a:avLst/>
          </a:prstGeom>
          <a:solidFill>
            <a:srgbClr val="CC4F4F"/>
          </a:solidFill>
          <a:ln>
            <a:solidFill>
              <a:srgbClr val="CC4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dirty="0">
              <a:solidFill>
                <a:schemeClr val="bg1"/>
              </a:solidFill>
            </a:endParaRPr>
          </a:p>
        </p:txBody>
      </p:sp>
      <p:sp>
        <p:nvSpPr>
          <p:cNvPr id="19" name="Content Placeholder 2">
            <a:extLst>
              <a:ext uri="{FF2B5EF4-FFF2-40B4-BE49-F238E27FC236}">
                <a16:creationId xmlns:a16="http://schemas.microsoft.com/office/drawing/2014/main" id="{BCD6AE4F-249A-4E04-9B8F-D01C70BEB89E}"/>
              </a:ext>
            </a:extLst>
          </p:cNvPr>
          <p:cNvSpPr txBox="1">
            <a:spLocks/>
          </p:cNvSpPr>
          <p:nvPr/>
        </p:nvSpPr>
        <p:spPr>
          <a:xfrm>
            <a:off x="1258883" y="4061354"/>
            <a:ext cx="10318571" cy="1040684"/>
          </a:xfrm>
          <a:prstGeom prst="rect">
            <a:avLst/>
          </a:prstGeom>
        </p:spPr>
        <p:txBody>
          <a:bodyPr vert="horz" lIns="0" tIns="0" rIns="0" bIns="0" numCol="2" rtlCol="0" anchor="b">
            <a:noAutofit/>
          </a:bodyPr>
          <a:lstStyle>
            <a:lvl1pPr marL="0" indent="0" algn="l" defTabSz="914400" rtl="0" eaLnBrk="1" latinLnBrk="0" hangingPunct="1">
              <a:lnSpc>
                <a:spcPct val="120000"/>
              </a:lnSpc>
              <a:spcBef>
                <a:spcPts val="600"/>
              </a:spcBef>
              <a:spcAft>
                <a:spcPts val="1200"/>
              </a:spcAft>
              <a:buFont typeface="Calibri" panose="020F0502020204030204" pitchFamily="34" charset="0"/>
              <a:buChar char="​"/>
              <a:defRPr sz="1500" i="1" kern="1200">
                <a:solidFill>
                  <a:schemeClr val="accent3"/>
                </a:solidFill>
                <a:latin typeface="+mn-lt"/>
                <a:ea typeface="+mn-ea"/>
                <a:cs typeface="+mn-cs"/>
              </a:defRPr>
            </a:lvl1pPr>
            <a:lvl2pPr marL="0" indent="0" algn="l" defTabSz="914400" rtl="0" eaLnBrk="1" latinLnBrk="0" hangingPunct="1">
              <a:lnSpc>
                <a:spcPct val="100000"/>
              </a:lnSpc>
              <a:spcBef>
                <a:spcPts val="0"/>
              </a:spcBef>
              <a:spcAft>
                <a:spcPts val="600"/>
              </a:spcAft>
              <a:buFont typeface="Calibri" panose="020F0502020204030204" pitchFamily="34" charset="0"/>
              <a:buChar char="​"/>
              <a:defRPr sz="1500" i="1" kern="1200">
                <a:solidFill>
                  <a:schemeClr val="tx2"/>
                </a:solidFill>
                <a:latin typeface="+mn-lt"/>
                <a:ea typeface="+mn-ea"/>
                <a:cs typeface="+mn-cs"/>
              </a:defRPr>
            </a:lvl2pPr>
            <a:lvl3pPr marL="0" indent="0" algn="l" defTabSz="914400" rtl="0" eaLnBrk="1" latinLnBrk="0" hangingPunct="1">
              <a:lnSpc>
                <a:spcPct val="120000"/>
              </a:lnSpc>
              <a:spcBef>
                <a:spcPts val="600"/>
              </a:spcBef>
              <a:spcAft>
                <a:spcPts val="600"/>
              </a:spcAft>
              <a:buFont typeface="Calibri" panose="020F0502020204030204" pitchFamily="34" charset="0"/>
              <a:buChar char="​"/>
              <a:defRPr sz="1100" kern="1200">
                <a:solidFill>
                  <a:schemeClr val="tx2"/>
                </a:solidFill>
                <a:latin typeface="+mj-lt"/>
                <a:ea typeface="+mn-ea"/>
                <a:cs typeface="+mn-cs"/>
              </a:defRPr>
            </a:lvl3pPr>
            <a:lvl4pPr marL="0" indent="0" algn="l" defTabSz="914400" rtl="0" eaLnBrk="1" latinLnBrk="0" hangingPunct="1">
              <a:lnSpc>
                <a:spcPct val="110000"/>
              </a:lnSpc>
              <a:spcBef>
                <a:spcPts val="0"/>
              </a:spcBef>
              <a:buFont typeface="Calibri" panose="020F0502020204030204" pitchFamily="34" charset="0"/>
              <a:buChar char="​"/>
              <a:defRPr sz="1100" i="1" kern="1200">
                <a:solidFill>
                  <a:schemeClr val="accent2"/>
                </a:solidFill>
                <a:latin typeface="+mn-lt"/>
                <a:ea typeface="+mn-ea"/>
                <a:cs typeface="+mn-cs"/>
              </a:defRPr>
            </a:lvl4pPr>
            <a:lvl5pPr marL="0" indent="0" algn="l" defTabSz="914400" rtl="0" eaLnBrk="1" latinLnBrk="0" hangingPunct="1">
              <a:lnSpc>
                <a:spcPct val="150000"/>
              </a:lnSpc>
              <a:spcBef>
                <a:spcPts val="0"/>
              </a:spcBef>
              <a:buFont typeface="Calibri" panose="020F0502020204030204" pitchFamily="34" charset="0"/>
              <a:buChar char="​"/>
              <a:defRPr sz="700" kern="1200">
                <a:solidFill>
                  <a:schemeClr val="tx2"/>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1600" i="0" dirty="0">
                <a:solidFill>
                  <a:schemeClr val="bg1"/>
                </a:solidFill>
              </a:rPr>
              <a:t>Research in this context includes adequately powered studies on the effect of neonatal vitamin D supplementation on mortality, morbidity, growth and development, including clinically relevant outcomes, assessment of vitamin D status and cost effectiveness of this intervention in breastfed and non-breastfed infants</a:t>
            </a:r>
            <a:r>
              <a:rPr lang="en-GB" sz="1600" i="0" dirty="0">
                <a:solidFill>
                  <a:schemeClr val="bg1"/>
                </a:solidFill>
                <a:latin typeface="Calibri" panose="020F0502020204030204" pitchFamily="34" charset="0"/>
                <a:ea typeface="SimSun" panose="02010600030101010101" pitchFamily="2" charset="-122"/>
                <a:cs typeface="Arial" panose="020B0604020202020204" pitchFamily="34" charset="0"/>
              </a:rPr>
              <a:t>. </a:t>
            </a:r>
            <a:endParaRPr lang="en-US" sz="1600" i="0" dirty="0">
              <a:solidFill>
                <a:schemeClr val="bg1"/>
              </a:solidFill>
            </a:endParaRPr>
          </a:p>
        </p:txBody>
      </p:sp>
      <p:cxnSp>
        <p:nvCxnSpPr>
          <p:cNvPr id="32" name="Straight Connector 31">
            <a:extLst>
              <a:ext uri="{FF2B5EF4-FFF2-40B4-BE49-F238E27FC236}">
                <a16:creationId xmlns:a16="http://schemas.microsoft.com/office/drawing/2014/main" id="{5639482F-528D-274E-A085-B691EBC79DAF}"/>
              </a:ext>
            </a:extLst>
          </p:cNvPr>
          <p:cNvCxnSpPr>
            <a:cxnSpLocks/>
          </p:cNvCxnSpPr>
          <p:nvPr/>
        </p:nvCxnSpPr>
        <p:spPr>
          <a:xfrm>
            <a:off x="596021" y="3284721"/>
            <a:ext cx="4261114" cy="0"/>
          </a:xfrm>
          <a:prstGeom prst="line">
            <a:avLst/>
          </a:prstGeom>
          <a:ln w="12700">
            <a:solidFill>
              <a:srgbClr val="CC4F4F"/>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0FBC9F6-1171-714E-A1D4-941549F7B760}"/>
              </a:ext>
            </a:extLst>
          </p:cNvPr>
          <p:cNvCxnSpPr>
            <a:cxnSpLocks/>
          </p:cNvCxnSpPr>
          <p:nvPr/>
        </p:nvCxnSpPr>
        <p:spPr>
          <a:xfrm flipH="1">
            <a:off x="2576052" y="3284721"/>
            <a:ext cx="771" cy="316336"/>
          </a:xfrm>
          <a:prstGeom prst="line">
            <a:avLst/>
          </a:prstGeom>
          <a:ln w="12700">
            <a:solidFill>
              <a:srgbClr val="CC4F4F"/>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643902C4-2BCE-EA4A-9587-56BE8054B3C3}"/>
              </a:ext>
            </a:extLst>
          </p:cNvPr>
          <p:cNvSpPr/>
          <p:nvPr/>
        </p:nvSpPr>
        <p:spPr>
          <a:xfrm>
            <a:off x="5580133" y="1790906"/>
            <a:ext cx="6272464" cy="1576990"/>
          </a:xfrm>
          <a:prstGeom prst="rect">
            <a:avLst/>
          </a:prstGeom>
          <a:noFill/>
          <a:ln>
            <a:solidFill>
              <a:srgbClr val="CC4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dirty="0">
              <a:solidFill>
                <a:schemeClr val="bg1"/>
              </a:solidFill>
            </a:endParaRPr>
          </a:p>
        </p:txBody>
      </p:sp>
      <p:sp>
        <p:nvSpPr>
          <p:cNvPr id="2" name="Title 1"/>
          <p:cNvSpPr>
            <a:spLocks noGrp="1"/>
          </p:cNvSpPr>
          <p:nvPr>
            <p:ph type="title"/>
          </p:nvPr>
        </p:nvSpPr>
        <p:spPr/>
        <p:txBody>
          <a:bodyPr/>
          <a:lstStyle/>
          <a:p>
            <a:r>
              <a:rPr lang="en-AU" b="1" dirty="0">
                <a:solidFill>
                  <a:srgbClr val="CC4F4F"/>
                </a:solidFill>
              </a:rPr>
              <a:t>B.3	</a:t>
            </a:r>
            <a:r>
              <a:rPr lang="en-AU" b="1" cap="none" dirty="0">
                <a:solidFill>
                  <a:srgbClr val="CC4F4F"/>
                </a:solidFill>
              </a:rPr>
              <a:t>Nutritional interventions</a:t>
            </a:r>
            <a:endParaRPr lang="en-AU" b="1" dirty="0">
              <a:solidFill>
                <a:srgbClr val="CC4F4F"/>
              </a:solidFill>
            </a:endParaRPr>
          </a:p>
        </p:txBody>
      </p:sp>
      <p:sp>
        <p:nvSpPr>
          <p:cNvPr id="15" name="Text Placeholder 2"/>
          <p:cNvSpPr>
            <a:spLocks noGrp="1"/>
          </p:cNvSpPr>
          <p:nvPr>
            <p:ph type="body" idx="11"/>
          </p:nvPr>
        </p:nvSpPr>
        <p:spPr>
          <a:xfrm>
            <a:off x="612773" y="1134599"/>
            <a:ext cx="10969627" cy="536519"/>
          </a:xfrm>
        </p:spPr>
        <p:txBody>
          <a:bodyPr/>
          <a:lstStyle/>
          <a:p>
            <a:r>
              <a:rPr lang="en-GB" sz="2000" b="1" i="0" dirty="0">
                <a:solidFill>
                  <a:srgbClr val="CC4F4F"/>
                </a:solidFill>
                <a:latin typeface="+mj-lt"/>
              </a:rPr>
              <a:t>36. </a:t>
            </a:r>
            <a:r>
              <a:rPr lang="en-AU" sz="2000" b="1" i="0" dirty="0">
                <a:solidFill>
                  <a:srgbClr val="CC4F4F"/>
                </a:solidFill>
                <a:latin typeface="+mj-lt"/>
              </a:rPr>
              <a:t>Neonatal supplementation of vitamin D</a:t>
            </a:r>
          </a:p>
        </p:txBody>
      </p:sp>
      <p:sp>
        <p:nvSpPr>
          <p:cNvPr id="14" name="Content Placeholder 2"/>
          <p:cNvSpPr>
            <a:spLocks noGrp="1"/>
          </p:cNvSpPr>
          <p:nvPr>
            <p:ph idx="4294967295"/>
          </p:nvPr>
        </p:nvSpPr>
        <p:spPr>
          <a:xfrm>
            <a:off x="612773" y="1913011"/>
            <a:ext cx="4596325" cy="1215921"/>
          </a:xfrm>
        </p:spPr>
        <p:txBody>
          <a:bodyPr/>
          <a:lstStyle/>
          <a:p>
            <a:pPr>
              <a:spcAft>
                <a:spcPts val="600"/>
              </a:spcAft>
            </a:pPr>
            <a:r>
              <a:rPr lang="en-AU" sz="1800" dirty="0">
                <a:solidFill>
                  <a:schemeClr val="tx1">
                    <a:lumMod val="75000"/>
                    <a:lumOff val="25000"/>
                  </a:schemeClr>
                </a:solidFill>
              </a:rPr>
              <a:t>Vitamin D supplementation in breastfed, term infants is recommended for improving infant health outcomes only in the context of rigorous research. </a:t>
            </a:r>
          </a:p>
        </p:txBody>
      </p:sp>
      <p:sp>
        <p:nvSpPr>
          <p:cNvPr id="25" name="Content Placeholder 2">
            <a:extLst>
              <a:ext uri="{FF2B5EF4-FFF2-40B4-BE49-F238E27FC236}">
                <a16:creationId xmlns:a16="http://schemas.microsoft.com/office/drawing/2014/main" id="{01A0C2C1-5588-4194-9BC6-984ED5434BE3}"/>
              </a:ext>
            </a:extLst>
          </p:cNvPr>
          <p:cNvSpPr txBox="1">
            <a:spLocks/>
          </p:cNvSpPr>
          <p:nvPr/>
        </p:nvSpPr>
        <p:spPr>
          <a:xfrm>
            <a:off x="5861285" y="1918235"/>
            <a:ext cx="5857640" cy="1390668"/>
          </a:xfrm>
          <a:prstGeom prst="rect">
            <a:avLst/>
          </a:prstGeom>
        </p:spPr>
        <p:txBody>
          <a:bodyPr vert="horz" lIns="0" tIns="0" rIns="0" bIns="0" rtlCol="0">
            <a:noAutofit/>
          </a:bodyPr>
          <a:lstStyle>
            <a:lvl1pPr marL="0" indent="0" algn="l" defTabSz="914400" rtl="0" eaLnBrk="1" latinLnBrk="0" hangingPunct="1">
              <a:lnSpc>
                <a:spcPct val="120000"/>
              </a:lnSpc>
              <a:spcBef>
                <a:spcPts val="600"/>
              </a:spcBef>
              <a:spcAft>
                <a:spcPts val="1200"/>
              </a:spcAft>
              <a:buFont typeface="Calibri" panose="020F0502020204030204" pitchFamily="34" charset="0"/>
              <a:buChar char="​"/>
              <a:defRPr sz="1500" i="1" kern="1200">
                <a:solidFill>
                  <a:schemeClr val="accent3"/>
                </a:solidFill>
                <a:latin typeface="+mn-lt"/>
                <a:ea typeface="+mn-ea"/>
                <a:cs typeface="+mn-cs"/>
              </a:defRPr>
            </a:lvl1pPr>
            <a:lvl2pPr marL="0" indent="0" algn="l" defTabSz="914400" rtl="0" eaLnBrk="1" latinLnBrk="0" hangingPunct="1">
              <a:lnSpc>
                <a:spcPct val="100000"/>
              </a:lnSpc>
              <a:spcBef>
                <a:spcPts val="0"/>
              </a:spcBef>
              <a:spcAft>
                <a:spcPts val="600"/>
              </a:spcAft>
              <a:buFont typeface="Calibri" panose="020F0502020204030204" pitchFamily="34" charset="0"/>
              <a:buChar char="​"/>
              <a:defRPr sz="1500" i="1" kern="1200">
                <a:solidFill>
                  <a:schemeClr val="tx2"/>
                </a:solidFill>
                <a:latin typeface="+mn-lt"/>
                <a:ea typeface="+mn-ea"/>
                <a:cs typeface="+mn-cs"/>
              </a:defRPr>
            </a:lvl2pPr>
            <a:lvl3pPr marL="0" indent="0" algn="l" defTabSz="914400" rtl="0" eaLnBrk="1" latinLnBrk="0" hangingPunct="1">
              <a:lnSpc>
                <a:spcPct val="120000"/>
              </a:lnSpc>
              <a:spcBef>
                <a:spcPts val="600"/>
              </a:spcBef>
              <a:spcAft>
                <a:spcPts val="600"/>
              </a:spcAft>
              <a:buFont typeface="Calibri" panose="020F0502020204030204" pitchFamily="34" charset="0"/>
              <a:buChar char="​"/>
              <a:defRPr sz="1100" kern="1200">
                <a:solidFill>
                  <a:schemeClr val="tx2"/>
                </a:solidFill>
                <a:latin typeface="+mj-lt"/>
                <a:ea typeface="+mn-ea"/>
                <a:cs typeface="+mn-cs"/>
              </a:defRPr>
            </a:lvl3pPr>
            <a:lvl4pPr marL="0" indent="0" algn="l" defTabSz="914400" rtl="0" eaLnBrk="1" latinLnBrk="0" hangingPunct="1">
              <a:lnSpc>
                <a:spcPct val="110000"/>
              </a:lnSpc>
              <a:spcBef>
                <a:spcPts val="0"/>
              </a:spcBef>
              <a:buFont typeface="Calibri" panose="020F0502020204030204" pitchFamily="34" charset="0"/>
              <a:buChar char="​"/>
              <a:defRPr sz="1100" i="1" kern="1200">
                <a:solidFill>
                  <a:schemeClr val="accent2"/>
                </a:solidFill>
                <a:latin typeface="+mn-lt"/>
                <a:ea typeface="+mn-ea"/>
                <a:cs typeface="+mn-cs"/>
              </a:defRPr>
            </a:lvl4pPr>
            <a:lvl5pPr marL="0" indent="0" algn="l" defTabSz="914400" rtl="0" eaLnBrk="1" latinLnBrk="0" hangingPunct="1">
              <a:lnSpc>
                <a:spcPct val="150000"/>
              </a:lnSpc>
              <a:spcBef>
                <a:spcPts val="0"/>
              </a:spcBef>
              <a:buFont typeface="Calibri" panose="020F0502020204030204" pitchFamily="34" charset="0"/>
              <a:buChar char="​"/>
              <a:defRPr sz="700" kern="1200">
                <a:solidFill>
                  <a:schemeClr val="tx2"/>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Aft>
                <a:spcPts val="600"/>
              </a:spcAft>
            </a:pPr>
            <a:r>
              <a:rPr lang="en-AU" sz="1600" b="1" i="0" dirty="0">
                <a:solidFill>
                  <a:srgbClr val="CC4F4F"/>
                </a:solidFill>
                <a:latin typeface="+mj-lt"/>
              </a:rPr>
              <a:t>Why?</a:t>
            </a:r>
            <a:br>
              <a:rPr lang="en-AU" sz="1600" b="1" i="0" dirty="0">
                <a:solidFill>
                  <a:srgbClr val="6EB2AF"/>
                </a:solidFill>
                <a:latin typeface="+mj-lt"/>
              </a:rPr>
            </a:br>
            <a:r>
              <a:rPr lang="en-US" sz="1600" i="0" dirty="0">
                <a:solidFill>
                  <a:schemeClr val="tx1">
                    <a:lumMod val="75000"/>
                    <a:lumOff val="25000"/>
                  </a:schemeClr>
                </a:solidFill>
              </a:rPr>
              <a:t>There is insufficient evidence on the benefits and harms, if any, of routine vitamin D supplementation on health outcomes of term, breastfed infants. </a:t>
            </a:r>
            <a:endParaRPr lang="en-AU" sz="1600" i="0" dirty="0">
              <a:solidFill>
                <a:schemeClr val="tx1">
                  <a:lumMod val="75000"/>
                  <a:lumOff val="25000"/>
                </a:schemeClr>
              </a:solidFill>
            </a:endParaRPr>
          </a:p>
        </p:txBody>
      </p:sp>
      <p:sp>
        <p:nvSpPr>
          <p:cNvPr id="3" name="Slide Number Placeholder 2">
            <a:extLst>
              <a:ext uri="{FF2B5EF4-FFF2-40B4-BE49-F238E27FC236}">
                <a16:creationId xmlns:a16="http://schemas.microsoft.com/office/drawing/2014/main" id="{853BDA3B-C695-C24A-B18E-B99E165833AD}"/>
              </a:ext>
            </a:extLst>
          </p:cNvPr>
          <p:cNvSpPr>
            <a:spLocks noGrp="1"/>
          </p:cNvSpPr>
          <p:nvPr>
            <p:ph type="sldNum" sz="quarter" idx="10"/>
          </p:nvPr>
        </p:nvSpPr>
        <p:spPr/>
        <p:txBody>
          <a:bodyPr/>
          <a:lstStyle/>
          <a:p>
            <a:fld id="{6809F770-0487-C844-B5CD-7CCE6C86BD15}" type="slidenum">
              <a:rPr lang="en-US" smtClean="0"/>
              <a:pPr/>
              <a:t>54</a:t>
            </a:fld>
            <a:endParaRPr lang="en-US" dirty="0"/>
          </a:p>
        </p:txBody>
      </p:sp>
      <p:sp>
        <p:nvSpPr>
          <p:cNvPr id="6" name="Rectangle 5"/>
          <p:cNvSpPr/>
          <p:nvPr/>
        </p:nvSpPr>
        <p:spPr>
          <a:xfrm>
            <a:off x="1173319" y="3697118"/>
            <a:ext cx="1915909" cy="369332"/>
          </a:xfrm>
          <a:prstGeom prst="rect">
            <a:avLst/>
          </a:prstGeom>
        </p:spPr>
        <p:txBody>
          <a:bodyPr wrap="none">
            <a:spAutoFit/>
          </a:bodyPr>
          <a:lstStyle/>
          <a:p>
            <a:pPr>
              <a:spcAft>
                <a:spcPts val="600"/>
              </a:spcAft>
            </a:pPr>
            <a:r>
              <a:rPr lang="en-AU" b="1" dirty="0">
                <a:solidFill>
                  <a:schemeClr val="bg1"/>
                </a:solidFill>
                <a:latin typeface="+mj-lt"/>
              </a:rPr>
              <a:t>What research?</a:t>
            </a:r>
          </a:p>
        </p:txBody>
      </p:sp>
      <p:sp>
        <p:nvSpPr>
          <p:cNvPr id="26" name="TextBox 25">
            <a:extLst>
              <a:ext uri="{FF2B5EF4-FFF2-40B4-BE49-F238E27FC236}">
                <a16:creationId xmlns:a16="http://schemas.microsoft.com/office/drawing/2014/main" id="{1FE449CA-DCA2-9C4D-9097-531099B7315E}"/>
              </a:ext>
            </a:extLst>
          </p:cNvPr>
          <p:cNvSpPr txBox="1"/>
          <p:nvPr/>
        </p:nvSpPr>
        <p:spPr>
          <a:xfrm>
            <a:off x="5081031" y="5730798"/>
            <a:ext cx="2048671" cy="215444"/>
          </a:xfrm>
          <a:prstGeom prst="rect">
            <a:avLst/>
          </a:prstGeom>
          <a:noFill/>
        </p:spPr>
        <p:txBody>
          <a:bodyPr wrap="square" lIns="0" tIns="0" rIns="0" bIns="0" rtlCol="0">
            <a:spAutoFit/>
          </a:bodyPr>
          <a:lstStyle/>
          <a:p>
            <a:r>
              <a:rPr lang="en-AU" sz="1400" b="1" dirty="0">
                <a:solidFill>
                  <a:srgbClr val="CC4F4F"/>
                </a:solidFill>
                <a:latin typeface="+mj-lt"/>
              </a:rPr>
              <a:t>Nutritional interventions</a:t>
            </a:r>
            <a:endParaRPr lang="en-US" sz="1400" b="1" dirty="0">
              <a:solidFill>
                <a:srgbClr val="CC4F4F"/>
              </a:solidFill>
              <a:latin typeface="+mj-lt"/>
            </a:endParaRPr>
          </a:p>
        </p:txBody>
      </p:sp>
      <p:grpSp>
        <p:nvGrpSpPr>
          <p:cNvPr id="36" name="Group 35">
            <a:extLst>
              <a:ext uri="{FF2B5EF4-FFF2-40B4-BE49-F238E27FC236}">
                <a16:creationId xmlns:a16="http://schemas.microsoft.com/office/drawing/2014/main" id="{14BEF120-0496-B24C-B6F4-6C4F48036937}"/>
              </a:ext>
            </a:extLst>
          </p:cNvPr>
          <p:cNvGrpSpPr/>
          <p:nvPr/>
        </p:nvGrpSpPr>
        <p:grpSpPr>
          <a:xfrm>
            <a:off x="5076283" y="5386973"/>
            <a:ext cx="2062656" cy="272250"/>
            <a:chOff x="685800" y="6165890"/>
            <a:chExt cx="1229008" cy="119062"/>
          </a:xfrm>
          <a:solidFill>
            <a:srgbClr val="CC4F4F"/>
          </a:solidFill>
        </p:grpSpPr>
        <p:sp>
          <p:nvSpPr>
            <p:cNvPr id="37" name="Rectangle 9">
              <a:extLst>
                <a:ext uri="{FF2B5EF4-FFF2-40B4-BE49-F238E27FC236}">
                  <a16:creationId xmlns:a16="http://schemas.microsoft.com/office/drawing/2014/main" id="{29587244-78FC-6549-9C94-70190C222665}"/>
                </a:ext>
              </a:extLst>
            </p:cNvPr>
            <p:cNvSpPr>
              <a:spLocks noChangeArrowheads="1"/>
            </p:cNvSpPr>
            <p:nvPr/>
          </p:nvSpPr>
          <p:spPr bwMode="auto">
            <a:xfrm>
              <a:off x="685800" y="6218276"/>
              <a:ext cx="1229008" cy="66675"/>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8">
              <a:extLst>
                <a:ext uri="{FF2B5EF4-FFF2-40B4-BE49-F238E27FC236}">
                  <a16:creationId xmlns:a16="http://schemas.microsoft.com/office/drawing/2014/main" id="{84B4A061-CCFB-A548-94BF-A3031FCF34B5}"/>
                </a:ext>
              </a:extLst>
            </p:cNvPr>
            <p:cNvSpPr>
              <a:spLocks/>
            </p:cNvSpPr>
            <p:nvPr userDrawn="1"/>
          </p:nvSpPr>
          <p:spPr bwMode="auto">
            <a:xfrm>
              <a:off x="685800" y="6165890"/>
              <a:ext cx="223907" cy="119062"/>
            </a:xfrm>
            <a:custGeom>
              <a:avLst/>
              <a:gdLst>
                <a:gd name="T0" fmla="*/ 0 w 126"/>
                <a:gd name="T1" fmla="*/ 67 h 67"/>
                <a:gd name="T2" fmla="*/ 63 w 126"/>
                <a:gd name="T3" fmla="*/ 0 h 67"/>
                <a:gd name="T4" fmla="*/ 126 w 126"/>
                <a:gd name="T5" fmla="*/ 67 h 67"/>
              </a:gdLst>
              <a:ahLst/>
              <a:cxnLst>
                <a:cxn ang="0">
                  <a:pos x="T0" y="T1"/>
                </a:cxn>
                <a:cxn ang="0">
                  <a:pos x="T2" y="T3"/>
                </a:cxn>
                <a:cxn ang="0">
                  <a:pos x="T4" y="T5"/>
                </a:cxn>
              </a:cxnLst>
              <a:rect l="0" t="0" r="r" b="b"/>
              <a:pathLst>
                <a:path w="126" h="67">
                  <a:moveTo>
                    <a:pt x="0" y="67"/>
                  </a:moveTo>
                  <a:lnTo>
                    <a:pt x="63" y="0"/>
                  </a:lnTo>
                  <a:lnTo>
                    <a:pt x="126" y="67"/>
                  </a:lnTo>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sp>
        <p:nvSpPr>
          <p:cNvPr id="39" name="Rectangle 9">
            <a:extLst>
              <a:ext uri="{FF2B5EF4-FFF2-40B4-BE49-F238E27FC236}">
                <a16:creationId xmlns:a16="http://schemas.microsoft.com/office/drawing/2014/main" id="{66250CC0-CE55-3849-B35E-F253E20F7CE1}"/>
              </a:ext>
            </a:extLst>
          </p:cNvPr>
          <p:cNvSpPr>
            <a:spLocks noChangeArrowheads="1"/>
          </p:cNvSpPr>
          <p:nvPr/>
        </p:nvSpPr>
        <p:spPr bwMode="auto">
          <a:xfrm>
            <a:off x="9808440" y="5580684"/>
            <a:ext cx="2049263" cy="72864"/>
          </a:xfrm>
          <a:prstGeom prst="rect">
            <a:avLst/>
          </a:prstGeom>
          <a:solidFill>
            <a:srgbClr val="CC4F4F"/>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Rectangle 9">
            <a:extLst>
              <a:ext uri="{FF2B5EF4-FFF2-40B4-BE49-F238E27FC236}">
                <a16:creationId xmlns:a16="http://schemas.microsoft.com/office/drawing/2014/main" id="{66250CC0-CE55-3849-B35E-F253E20F7CE1}"/>
              </a:ext>
            </a:extLst>
          </p:cNvPr>
          <p:cNvSpPr>
            <a:spLocks noChangeArrowheads="1"/>
          </p:cNvSpPr>
          <p:nvPr/>
        </p:nvSpPr>
        <p:spPr bwMode="auto">
          <a:xfrm>
            <a:off x="7442361" y="5580684"/>
            <a:ext cx="2049265" cy="72864"/>
          </a:xfrm>
          <a:prstGeom prst="rect">
            <a:avLst/>
          </a:prstGeom>
          <a:solidFill>
            <a:srgbClr val="CC4F4F"/>
          </a:solidFill>
          <a:ln>
            <a:noFill/>
          </a:ln>
        </p:spPr>
        <p:txBody>
          <a:bodyPr vert="horz" wrap="square" lIns="91440" tIns="45720" rIns="91440" bIns="45720" numCol="1" anchor="t" anchorCtr="0" compatLnSpc="1">
            <a:prstTxWarp prst="textNoShape">
              <a:avLst/>
            </a:prstTxWarp>
          </a:bodyPr>
          <a:lstStyle/>
          <a:p>
            <a:endParaRPr lang="en-US"/>
          </a:p>
        </p:txBody>
      </p:sp>
      <p:sp>
        <p:nvSpPr>
          <p:cNvPr id="41" name="Rectangle 9">
            <a:extLst>
              <a:ext uri="{FF2B5EF4-FFF2-40B4-BE49-F238E27FC236}">
                <a16:creationId xmlns:a16="http://schemas.microsoft.com/office/drawing/2014/main" id="{66250CC0-CE55-3849-B35E-F253E20F7CE1}"/>
              </a:ext>
            </a:extLst>
          </p:cNvPr>
          <p:cNvSpPr>
            <a:spLocks noChangeArrowheads="1"/>
          </p:cNvSpPr>
          <p:nvPr/>
        </p:nvSpPr>
        <p:spPr bwMode="auto">
          <a:xfrm>
            <a:off x="5076283" y="5580684"/>
            <a:ext cx="2049265" cy="72864"/>
          </a:xfrm>
          <a:prstGeom prst="rect">
            <a:avLst/>
          </a:prstGeom>
          <a:solidFill>
            <a:srgbClr val="CC4F4F"/>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Rectangle 9">
            <a:extLst>
              <a:ext uri="{FF2B5EF4-FFF2-40B4-BE49-F238E27FC236}">
                <a16:creationId xmlns:a16="http://schemas.microsoft.com/office/drawing/2014/main" id="{66250CC0-CE55-3849-B35E-F253E20F7CE1}"/>
              </a:ext>
            </a:extLst>
          </p:cNvPr>
          <p:cNvSpPr>
            <a:spLocks noChangeArrowheads="1"/>
          </p:cNvSpPr>
          <p:nvPr/>
        </p:nvSpPr>
        <p:spPr bwMode="auto">
          <a:xfrm>
            <a:off x="2710205" y="5580684"/>
            <a:ext cx="2049265" cy="72864"/>
          </a:xfrm>
          <a:prstGeom prst="rect">
            <a:avLst/>
          </a:prstGeom>
          <a:solidFill>
            <a:srgbClr val="CC4F4F"/>
          </a:solidFill>
          <a:ln>
            <a:noFill/>
          </a:ln>
        </p:spPr>
        <p:txBody>
          <a:bodyPr vert="horz" wrap="square" lIns="91440" tIns="45720" rIns="91440" bIns="45720" numCol="1" anchor="t" anchorCtr="0" compatLnSpc="1">
            <a:prstTxWarp prst="textNoShape">
              <a:avLst/>
            </a:prstTxWarp>
          </a:bodyPr>
          <a:lstStyle/>
          <a:p>
            <a:endParaRPr lang="en-US"/>
          </a:p>
        </p:txBody>
      </p:sp>
      <p:sp>
        <p:nvSpPr>
          <p:cNvPr id="43" name="Rectangle 42">
            <a:extLst>
              <a:ext uri="{FF2B5EF4-FFF2-40B4-BE49-F238E27FC236}">
                <a16:creationId xmlns:a16="http://schemas.microsoft.com/office/drawing/2014/main" id="{66250CC0-CE55-3849-B35E-F253E20F7CE1}"/>
              </a:ext>
            </a:extLst>
          </p:cNvPr>
          <p:cNvSpPr>
            <a:spLocks noChangeArrowheads="1"/>
          </p:cNvSpPr>
          <p:nvPr/>
        </p:nvSpPr>
        <p:spPr bwMode="auto">
          <a:xfrm>
            <a:off x="344127" y="5580684"/>
            <a:ext cx="2049265" cy="72864"/>
          </a:xfrm>
          <a:prstGeom prst="rect">
            <a:avLst/>
          </a:prstGeom>
          <a:solidFill>
            <a:srgbClr val="CC4F4F"/>
          </a:solidFill>
          <a:ln>
            <a:noFill/>
          </a:ln>
        </p:spPr>
        <p:txBody>
          <a:bodyPr vert="horz" wrap="square" lIns="91440" tIns="45720" rIns="91440" bIns="45720" numCol="1" anchor="t" anchorCtr="0" compatLnSpc="1">
            <a:prstTxWarp prst="textNoShape">
              <a:avLst/>
            </a:prstTxWarp>
          </a:bodyPr>
          <a:lstStyle/>
          <a:p>
            <a:endParaRPr lang="en-US"/>
          </a:p>
        </p:txBody>
      </p:sp>
      <p:cxnSp>
        <p:nvCxnSpPr>
          <p:cNvPr id="9" name="Straight Connector 8"/>
          <p:cNvCxnSpPr/>
          <p:nvPr/>
        </p:nvCxnSpPr>
        <p:spPr>
          <a:xfrm>
            <a:off x="2910935" y="2935704"/>
            <a:ext cx="2669198" cy="0"/>
          </a:xfrm>
          <a:prstGeom prst="line">
            <a:avLst/>
          </a:prstGeom>
          <a:ln>
            <a:solidFill>
              <a:srgbClr val="CC4F4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72335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wipe(left)">
                                      <p:cBhvr>
                                        <p:cTn id="14" dur="2000"/>
                                        <p:tgtEl>
                                          <p:spTgt spid="25"/>
                                        </p:tgtEl>
                                      </p:cBhvr>
                                    </p:animEffect>
                                  </p:childTnLst>
                                </p:cTn>
                              </p:par>
                            </p:childTnLst>
                          </p:cTn>
                        </p:par>
                        <p:par>
                          <p:cTn id="15" fill="hold">
                            <p:stCondLst>
                              <p:cond delay="2500"/>
                            </p:stCondLst>
                            <p:childTnLst>
                              <p:par>
                                <p:cTn id="16" presetID="10" presetClass="entr" presetSubtype="0" fill="hold" nodeType="after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childTnLst>
                          </p:cTn>
                        </p:par>
                        <p:par>
                          <p:cTn id="19" fill="hold">
                            <p:stCondLst>
                              <p:cond delay="3000"/>
                            </p:stCondLst>
                            <p:childTnLst>
                              <p:par>
                                <p:cTn id="20" presetID="22" presetClass="entr" presetSubtype="1" fill="hold" nodeType="after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wipe(up)">
                                      <p:cBhvr>
                                        <p:cTn id="22" dur="500"/>
                                        <p:tgtEl>
                                          <p:spTgt spid="34"/>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left)">
                                      <p:cBhvr>
                                        <p:cTn id="25" dur="2000"/>
                                        <p:tgtEl>
                                          <p:spTgt spid="30"/>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left)">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19" grpId="0"/>
      <p:bldP spid="21" grpId="0" animBg="1"/>
      <p:bldP spid="2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dirty="0">
                <a:solidFill>
                  <a:srgbClr val="CC4F4F"/>
                </a:solidFill>
              </a:rPr>
              <a:t>B.4 	</a:t>
            </a:r>
            <a:r>
              <a:rPr lang="en-AU" b="1" cap="none" dirty="0">
                <a:solidFill>
                  <a:srgbClr val="CC4F4F"/>
                </a:solidFill>
              </a:rPr>
              <a:t>Infant growth and development</a:t>
            </a:r>
            <a:endParaRPr lang="en-AU" b="1" dirty="0">
              <a:solidFill>
                <a:srgbClr val="CC4F4F"/>
              </a:solidFill>
            </a:endParaRPr>
          </a:p>
        </p:txBody>
      </p:sp>
      <p:sp>
        <p:nvSpPr>
          <p:cNvPr id="15" name="Text Placeholder 2"/>
          <p:cNvSpPr>
            <a:spLocks noGrp="1"/>
          </p:cNvSpPr>
          <p:nvPr>
            <p:ph type="body" idx="11"/>
          </p:nvPr>
        </p:nvSpPr>
        <p:spPr>
          <a:xfrm>
            <a:off x="612773" y="1134599"/>
            <a:ext cx="10969627" cy="536519"/>
          </a:xfrm>
        </p:spPr>
        <p:txBody>
          <a:bodyPr/>
          <a:lstStyle/>
          <a:p>
            <a:r>
              <a:rPr lang="en-GB" sz="2000" b="1" i="0" dirty="0">
                <a:solidFill>
                  <a:srgbClr val="CC4F4F"/>
                </a:solidFill>
                <a:latin typeface="+mj-lt"/>
              </a:rPr>
              <a:t>37. </a:t>
            </a:r>
            <a:r>
              <a:rPr lang="en-AU" sz="2000" b="1" i="0" dirty="0">
                <a:solidFill>
                  <a:srgbClr val="CC4F4F"/>
                </a:solidFill>
                <a:latin typeface="+mj-lt"/>
              </a:rPr>
              <a:t>Whole-body massage </a:t>
            </a:r>
          </a:p>
        </p:txBody>
      </p:sp>
      <p:sp>
        <p:nvSpPr>
          <p:cNvPr id="19" name="Content Placeholder 2"/>
          <p:cNvSpPr>
            <a:spLocks noGrp="1"/>
          </p:cNvSpPr>
          <p:nvPr>
            <p:ph idx="4294967295"/>
          </p:nvPr>
        </p:nvSpPr>
        <p:spPr>
          <a:xfrm>
            <a:off x="610309" y="1870480"/>
            <a:ext cx="5397201" cy="2344737"/>
          </a:xfrm>
        </p:spPr>
        <p:txBody>
          <a:bodyPr/>
          <a:lstStyle/>
          <a:p>
            <a:pPr>
              <a:spcAft>
                <a:spcPts val="600"/>
              </a:spcAft>
            </a:pPr>
            <a:r>
              <a:rPr lang="en-AU" sz="1800" dirty="0">
                <a:solidFill>
                  <a:schemeClr val="tx1">
                    <a:lumMod val="75000"/>
                    <a:lumOff val="25000"/>
                  </a:schemeClr>
                </a:solidFill>
              </a:rPr>
              <a:t>Gentle whole-body massage may be considered for term, healthy newborns for its possible benefits on growth and development.</a:t>
            </a:r>
          </a:p>
        </p:txBody>
      </p:sp>
      <p:sp>
        <p:nvSpPr>
          <p:cNvPr id="49" name="TextBox 48">
            <a:extLst>
              <a:ext uri="{FF2B5EF4-FFF2-40B4-BE49-F238E27FC236}">
                <a16:creationId xmlns:a16="http://schemas.microsoft.com/office/drawing/2014/main" id="{D7475E9C-3BAD-FF4F-A3F3-F89EBC3B4B9A}"/>
              </a:ext>
            </a:extLst>
          </p:cNvPr>
          <p:cNvSpPr txBox="1"/>
          <p:nvPr/>
        </p:nvSpPr>
        <p:spPr>
          <a:xfrm>
            <a:off x="7454575" y="5718767"/>
            <a:ext cx="4062870" cy="215444"/>
          </a:xfrm>
          <a:prstGeom prst="rect">
            <a:avLst/>
          </a:prstGeom>
          <a:noFill/>
        </p:spPr>
        <p:txBody>
          <a:bodyPr wrap="square" lIns="0" tIns="0" rIns="0" bIns="0" rtlCol="0">
            <a:spAutoFit/>
          </a:bodyPr>
          <a:lstStyle/>
          <a:p>
            <a:r>
              <a:rPr lang="en-AU" sz="1400" b="1" dirty="0">
                <a:solidFill>
                  <a:srgbClr val="CC4F4F"/>
                </a:solidFill>
                <a:latin typeface="+mj-lt"/>
              </a:rPr>
              <a:t>Infant growth and development</a:t>
            </a:r>
            <a:endParaRPr lang="en-US" sz="1400" b="1" dirty="0">
              <a:solidFill>
                <a:srgbClr val="CC4F4F"/>
              </a:solidFill>
              <a:latin typeface="+mj-lt"/>
            </a:endParaRPr>
          </a:p>
        </p:txBody>
      </p:sp>
      <p:sp>
        <p:nvSpPr>
          <p:cNvPr id="17" name="Rectangle 16">
            <a:extLst>
              <a:ext uri="{FF2B5EF4-FFF2-40B4-BE49-F238E27FC236}">
                <a16:creationId xmlns:a16="http://schemas.microsoft.com/office/drawing/2014/main" id="{5F7879EB-8F13-0848-90F0-958511A3C854}"/>
              </a:ext>
            </a:extLst>
          </p:cNvPr>
          <p:cNvSpPr/>
          <p:nvPr/>
        </p:nvSpPr>
        <p:spPr>
          <a:xfrm>
            <a:off x="6754761" y="1823517"/>
            <a:ext cx="4109755" cy="2446021"/>
          </a:xfrm>
          <a:prstGeom prst="rect">
            <a:avLst/>
          </a:prstGeom>
          <a:solidFill>
            <a:srgbClr val="CC4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dirty="0">
              <a:solidFill>
                <a:schemeClr val="bg1"/>
              </a:solidFill>
            </a:endParaRPr>
          </a:p>
        </p:txBody>
      </p:sp>
      <p:sp>
        <p:nvSpPr>
          <p:cNvPr id="3" name="Content Placeholder 2"/>
          <p:cNvSpPr>
            <a:spLocks noGrp="1"/>
          </p:cNvSpPr>
          <p:nvPr>
            <p:ph idx="4294967295"/>
          </p:nvPr>
        </p:nvSpPr>
        <p:spPr>
          <a:xfrm>
            <a:off x="6919982" y="2007759"/>
            <a:ext cx="3779311" cy="2070178"/>
          </a:xfrm>
        </p:spPr>
        <p:txBody>
          <a:bodyPr/>
          <a:lstStyle/>
          <a:p>
            <a:pPr>
              <a:spcAft>
                <a:spcPts val="1800"/>
              </a:spcAft>
            </a:pPr>
            <a:r>
              <a:rPr lang="en-AU" sz="1600" i="0" dirty="0">
                <a:solidFill>
                  <a:schemeClr val="bg1"/>
                </a:solidFill>
              </a:rPr>
              <a:t>Babies’ reactions to whole-body massage must be respected in line with the principles of responsive caregiving and respectful care. Massage should be used as an important opportunity to promote parent–infant interaction and stimulation for early childhood development.</a:t>
            </a:r>
          </a:p>
          <a:p>
            <a:pPr>
              <a:spcAft>
                <a:spcPts val="1800"/>
              </a:spcAft>
            </a:pPr>
            <a:endParaRPr lang="en-AU" sz="1600" i="0" dirty="0">
              <a:solidFill>
                <a:schemeClr val="bg1"/>
              </a:solidFill>
            </a:endParaRPr>
          </a:p>
        </p:txBody>
      </p:sp>
      <p:sp>
        <p:nvSpPr>
          <p:cNvPr id="4" name="Slide Number Placeholder 3">
            <a:extLst>
              <a:ext uri="{FF2B5EF4-FFF2-40B4-BE49-F238E27FC236}">
                <a16:creationId xmlns:a16="http://schemas.microsoft.com/office/drawing/2014/main" id="{80CA7EE1-387A-0F4C-BFD0-D51A6BD482FB}"/>
              </a:ext>
            </a:extLst>
          </p:cNvPr>
          <p:cNvSpPr>
            <a:spLocks noGrp="1"/>
          </p:cNvSpPr>
          <p:nvPr>
            <p:ph type="sldNum" sz="quarter" idx="10"/>
          </p:nvPr>
        </p:nvSpPr>
        <p:spPr/>
        <p:txBody>
          <a:bodyPr/>
          <a:lstStyle/>
          <a:p>
            <a:fld id="{6809F770-0487-C844-B5CD-7CCE6C86BD15}" type="slidenum">
              <a:rPr lang="en-US" smtClean="0"/>
              <a:pPr/>
              <a:t>55</a:t>
            </a:fld>
            <a:endParaRPr lang="en-US" dirty="0"/>
          </a:p>
        </p:txBody>
      </p:sp>
      <p:grpSp>
        <p:nvGrpSpPr>
          <p:cNvPr id="20" name="Group 19">
            <a:extLst>
              <a:ext uri="{FF2B5EF4-FFF2-40B4-BE49-F238E27FC236}">
                <a16:creationId xmlns:a16="http://schemas.microsoft.com/office/drawing/2014/main" id="{14BEF120-0496-B24C-B6F4-6C4F48036937}"/>
              </a:ext>
            </a:extLst>
          </p:cNvPr>
          <p:cNvGrpSpPr/>
          <p:nvPr/>
        </p:nvGrpSpPr>
        <p:grpSpPr>
          <a:xfrm>
            <a:off x="7435665" y="5386973"/>
            <a:ext cx="2062656" cy="272250"/>
            <a:chOff x="685800" y="6165890"/>
            <a:chExt cx="1229008" cy="119062"/>
          </a:xfrm>
          <a:solidFill>
            <a:srgbClr val="CC4F4F"/>
          </a:solidFill>
        </p:grpSpPr>
        <p:sp>
          <p:nvSpPr>
            <p:cNvPr id="21" name="Rectangle 9">
              <a:extLst>
                <a:ext uri="{FF2B5EF4-FFF2-40B4-BE49-F238E27FC236}">
                  <a16:creationId xmlns:a16="http://schemas.microsoft.com/office/drawing/2014/main" id="{29587244-78FC-6549-9C94-70190C222665}"/>
                </a:ext>
              </a:extLst>
            </p:cNvPr>
            <p:cNvSpPr>
              <a:spLocks noChangeArrowheads="1"/>
            </p:cNvSpPr>
            <p:nvPr/>
          </p:nvSpPr>
          <p:spPr bwMode="auto">
            <a:xfrm>
              <a:off x="685800" y="6218276"/>
              <a:ext cx="1229008" cy="66675"/>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8">
              <a:extLst>
                <a:ext uri="{FF2B5EF4-FFF2-40B4-BE49-F238E27FC236}">
                  <a16:creationId xmlns:a16="http://schemas.microsoft.com/office/drawing/2014/main" id="{84B4A061-CCFB-A548-94BF-A3031FCF34B5}"/>
                </a:ext>
              </a:extLst>
            </p:cNvPr>
            <p:cNvSpPr>
              <a:spLocks/>
            </p:cNvSpPr>
            <p:nvPr userDrawn="1"/>
          </p:nvSpPr>
          <p:spPr bwMode="auto">
            <a:xfrm>
              <a:off x="685800" y="6165890"/>
              <a:ext cx="223907" cy="119062"/>
            </a:xfrm>
            <a:custGeom>
              <a:avLst/>
              <a:gdLst>
                <a:gd name="T0" fmla="*/ 0 w 126"/>
                <a:gd name="T1" fmla="*/ 67 h 67"/>
                <a:gd name="T2" fmla="*/ 63 w 126"/>
                <a:gd name="T3" fmla="*/ 0 h 67"/>
                <a:gd name="T4" fmla="*/ 126 w 126"/>
                <a:gd name="T5" fmla="*/ 67 h 67"/>
              </a:gdLst>
              <a:ahLst/>
              <a:cxnLst>
                <a:cxn ang="0">
                  <a:pos x="T0" y="T1"/>
                </a:cxn>
                <a:cxn ang="0">
                  <a:pos x="T2" y="T3"/>
                </a:cxn>
                <a:cxn ang="0">
                  <a:pos x="T4" y="T5"/>
                </a:cxn>
              </a:cxnLst>
              <a:rect l="0" t="0" r="r" b="b"/>
              <a:pathLst>
                <a:path w="126" h="67">
                  <a:moveTo>
                    <a:pt x="0" y="67"/>
                  </a:moveTo>
                  <a:lnTo>
                    <a:pt x="63" y="0"/>
                  </a:lnTo>
                  <a:lnTo>
                    <a:pt x="126" y="67"/>
                  </a:lnTo>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sp>
        <p:nvSpPr>
          <p:cNvPr id="23" name="Rectangle 9">
            <a:extLst>
              <a:ext uri="{FF2B5EF4-FFF2-40B4-BE49-F238E27FC236}">
                <a16:creationId xmlns:a16="http://schemas.microsoft.com/office/drawing/2014/main" id="{66250CC0-CE55-3849-B35E-F253E20F7CE1}"/>
              </a:ext>
            </a:extLst>
          </p:cNvPr>
          <p:cNvSpPr>
            <a:spLocks noChangeArrowheads="1"/>
          </p:cNvSpPr>
          <p:nvPr/>
        </p:nvSpPr>
        <p:spPr bwMode="auto">
          <a:xfrm>
            <a:off x="9808440" y="5580684"/>
            <a:ext cx="2049263" cy="72864"/>
          </a:xfrm>
          <a:prstGeom prst="rect">
            <a:avLst/>
          </a:prstGeom>
          <a:solidFill>
            <a:srgbClr val="CC4F4F"/>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Rectangle 9">
            <a:extLst>
              <a:ext uri="{FF2B5EF4-FFF2-40B4-BE49-F238E27FC236}">
                <a16:creationId xmlns:a16="http://schemas.microsoft.com/office/drawing/2014/main" id="{66250CC0-CE55-3849-B35E-F253E20F7CE1}"/>
              </a:ext>
            </a:extLst>
          </p:cNvPr>
          <p:cNvSpPr>
            <a:spLocks noChangeArrowheads="1"/>
          </p:cNvSpPr>
          <p:nvPr/>
        </p:nvSpPr>
        <p:spPr bwMode="auto">
          <a:xfrm>
            <a:off x="7442361" y="5580684"/>
            <a:ext cx="2049265" cy="72864"/>
          </a:xfrm>
          <a:prstGeom prst="rect">
            <a:avLst/>
          </a:prstGeom>
          <a:solidFill>
            <a:srgbClr val="CC4F4F"/>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Rectangle 9">
            <a:extLst>
              <a:ext uri="{FF2B5EF4-FFF2-40B4-BE49-F238E27FC236}">
                <a16:creationId xmlns:a16="http://schemas.microsoft.com/office/drawing/2014/main" id="{66250CC0-CE55-3849-B35E-F253E20F7CE1}"/>
              </a:ext>
            </a:extLst>
          </p:cNvPr>
          <p:cNvSpPr>
            <a:spLocks noChangeArrowheads="1"/>
          </p:cNvSpPr>
          <p:nvPr/>
        </p:nvSpPr>
        <p:spPr bwMode="auto">
          <a:xfrm>
            <a:off x="5076283" y="5580684"/>
            <a:ext cx="2049265" cy="72864"/>
          </a:xfrm>
          <a:prstGeom prst="rect">
            <a:avLst/>
          </a:prstGeom>
          <a:solidFill>
            <a:srgbClr val="CC4F4F"/>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Rectangle 9">
            <a:extLst>
              <a:ext uri="{FF2B5EF4-FFF2-40B4-BE49-F238E27FC236}">
                <a16:creationId xmlns:a16="http://schemas.microsoft.com/office/drawing/2014/main" id="{66250CC0-CE55-3849-B35E-F253E20F7CE1}"/>
              </a:ext>
            </a:extLst>
          </p:cNvPr>
          <p:cNvSpPr>
            <a:spLocks noChangeArrowheads="1"/>
          </p:cNvSpPr>
          <p:nvPr/>
        </p:nvSpPr>
        <p:spPr bwMode="auto">
          <a:xfrm>
            <a:off x="2710205" y="5580684"/>
            <a:ext cx="2049265" cy="72864"/>
          </a:xfrm>
          <a:prstGeom prst="rect">
            <a:avLst/>
          </a:prstGeom>
          <a:solidFill>
            <a:srgbClr val="CC4F4F"/>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Rectangle 26">
            <a:extLst>
              <a:ext uri="{FF2B5EF4-FFF2-40B4-BE49-F238E27FC236}">
                <a16:creationId xmlns:a16="http://schemas.microsoft.com/office/drawing/2014/main" id="{66250CC0-CE55-3849-B35E-F253E20F7CE1}"/>
              </a:ext>
            </a:extLst>
          </p:cNvPr>
          <p:cNvSpPr>
            <a:spLocks noChangeArrowheads="1"/>
          </p:cNvSpPr>
          <p:nvPr/>
        </p:nvSpPr>
        <p:spPr bwMode="auto">
          <a:xfrm>
            <a:off x="344127" y="5580684"/>
            <a:ext cx="2049265" cy="72864"/>
          </a:xfrm>
          <a:prstGeom prst="rect">
            <a:avLst/>
          </a:prstGeom>
          <a:solidFill>
            <a:srgbClr val="CC4F4F"/>
          </a:solidFill>
          <a:ln>
            <a:noFill/>
          </a:ln>
        </p:spPr>
        <p:txBody>
          <a:bodyPr vert="horz" wrap="square" lIns="91440" tIns="45720" rIns="91440" bIns="45720" numCol="1" anchor="t" anchorCtr="0" compatLnSpc="1">
            <a:prstTxWarp prst="textNoShape">
              <a:avLst/>
            </a:prstTxWarp>
          </a:bodyPr>
          <a:lstStyle/>
          <a:p>
            <a:endParaRPr lang="en-US"/>
          </a:p>
        </p:txBody>
      </p:sp>
      <p:cxnSp>
        <p:nvCxnSpPr>
          <p:cNvPr id="18" name="Elbow Connector 17">
            <a:extLst>
              <a:ext uri="{FF2B5EF4-FFF2-40B4-BE49-F238E27FC236}">
                <a16:creationId xmlns:a16="http://schemas.microsoft.com/office/drawing/2014/main" id="{16F243FE-7F58-AB4A-AAA6-27D59EE8D742}"/>
              </a:ext>
            </a:extLst>
          </p:cNvPr>
          <p:cNvCxnSpPr>
            <a:cxnSpLocks/>
          </p:cNvCxnSpPr>
          <p:nvPr/>
        </p:nvCxnSpPr>
        <p:spPr>
          <a:xfrm>
            <a:off x="782053" y="2908340"/>
            <a:ext cx="7204040" cy="1540460"/>
          </a:xfrm>
          <a:prstGeom prst="bentConnector3">
            <a:avLst>
              <a:gd name="adj1" fmla="val 79394"/>
            </a:avLst>
          </a:prstGeom>
          <a:ln w="12700">
            <a:solidFill>
              <a:srgbClr val="CC4F4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91354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2000"/>
                                        <p:tgtEl>
                                          <p:spTgt spid="18"/>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2000"/>
                                        <p:tgtEl>
                                          <p:spTgt spid="17"/>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left)">
                                      <p:cBhvr>
                                        <p:cTn id="14"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CB071D65-BF17-1A40-AB67-60167AEEB690}"/>
              </a:ext>
            </a:extLst>
          </p:cNvPr>
          <p:cNvPicPr>
            <a:picLocks noChangeAspect="1"/>
          </p:cNvPicPr>
          <p:nvPr/>
        </p:nvPicPr>
        <p:blipFill>
          <a:blip r:embed="rId2" cstate="screen">
            <a:alphaModFix amt="19000"/>
            <a:extLst>
              <a:ext uri="{28A0092B-C50C-407E-A947-70E740481C1C}">
                <a14:useLocalDpi xmlns:a14="http://schemas.microsoft.com/office/drawing/2010/main"/>
              </a:ext>
            </a:extLst>
          </a:blip>
          <a:srcRect/>
          <a:stretch/>
        </p:blipFill>
        <p:spPr>
          <a:xfrm>
            <a:off x="9747396" y="-104514"/>
            <a:ext cx="2516400" cy="1939141"/>
          </a:xfrm>
          <a:prstGeom prst="rect">
            <a:avLst/>
          </a:prstGeom>
        </p:spPr>
      </p:pic>
      <p:sp>
        <p:nvSpPr>
          <p:cNvPr id="2" name="Title 1"/>
          <p:cNvSpPr>
            <a:spLocks noGrp="1"/>
          </p:cNvSpPr>
          <p:nvPr>
            <p:ph type="title"/>
          </p:nvPr>
        </p:nvSpPr>
        <p:spPr/>
        <p:txBody>
          <a:bodyPr/>
          <a:lstStyle/>
          <a:p>
            <a:r>
              <a:rPr lang="en-AU" b="1" dirty="0">
                <a:solidFill>
                  <a:srgbClr val="CC4F4F"/>
                </a:solidFill>
              </a:rPr>
              <a:t>B.4 	</a:t>
            </a:r>
            <a:r>
              <a:rPr lang="en-AU" b="1" cap="none" dirty="0">
                <a:solidFill>
                  <a:srgbClr val="CC4F4F"/>
                </a:solidFill>
              </a:rPr>
              <a:t>Infant growth and development</a:t>
            </a:r>
            <a:endParaRPr lang="en-AU" b="1" dirty="0">
              <a:solidFill>
                <a:srgbClr val="CC4F4F"/>
              </a:solidFill>
            </a:endParaRPr>
          </a:p>
        </p:txBody>
      </p:sp>
      <p:sp>
        <p:nvSpPr>
          <p:cNvPr id="15" name="Text Placeholder 2"/>
          <p:cNvSpPr>
            <a:spLocks noGrp="1"/>
          </p:cNvSpPr>
          <p:nvPr>
            <p:ph type="body" idx="11"/>
          </p:nvPr>
        </p:nvSpPr>
        <p:spPr/>
        <p:txBody>
          <a:bodyPr/>
          <a:lstStyle/>
          <a:p>
            <a:r>
              <a:rPr lang="en-GB" sz="2000" b="1" i="0" dirty="0">
                <a:solidFill>
                  <a:srgbClr val="CC4F4F"/>
                </a:solidFill>
                <a:latin typeface="+mj-lt"/>
              </a:rPr>
              <a:t>38-41. </a:t>
            </a:r>
            <a:r>
              <a:rPr lang="en-AU" sz="2000" b="1" i="0" dirty="0">
                <a:solidFill>
                  <a:srgbClr val="CC4F4F"/>
                </a:solidFill>
                <a:latin typeface="+mj-lt"/>
              </a:rPr>
              <a:t>Improving early childhood development </a:t>
            </a:r>
          </a:p>
        </p:txBody>
      </p:sp>
      <p:sp>
        <p:nvSpPr>
          <p:cNvPr id="20" name="Content Placeholder 2"/>
          <p:cNvSpPr>
            <a:spLocks noGrp="1"/>
          </p:cNvSpPr>
          <p:nvPr>
            <p:ph idx="4294967295"/>
          </p:nvPr>
        </p:nvSpPr>
        <p:spPr>
          <a:xfrm>
            <a:off x="610309" y="1922551"/>
            <a:ext cx="10968919" cy="3200055"/>
          </a:xfrm>
        </p:spPr>
        <p:txBody>
          <a:bodyPr numCol="4" spcCol="360000"/>
          <a:lstStyle/>
          <a:p>
            <a:pPr>
              <a:spcAft>
                <a:spcPts val="1800"/>
              </a:spcAft>
            </a:pPr>
            <a:r>
              <a:rPr lang="en-AU" sz="1600" dirty="0">
                <a:solidFill>
                  <a:schemeClr val="tx1">
                    <a:lumMod val="75000"/>
                    <a:lumOff val="25000"/>
                  </a:schemeClr>
                </a:solidFill>
              </a:rPr>
              <a:t>All infants and children should receive responsive care between 0 and 3 years of age; parents and other caregivers should be supported to provide responsive care.</a:t>
            </a:r>
          </a:p>
          <a:p>
            <a:pPr>
              <a:spcAft>
                <a:spcPts val="1800"/>
              </a:spcAft>
            </a:pPr>
            <a:endParaRPr lang="en-AU" sz="1600" dirty="0">
              <a:solidFill>
                <a:schemeClr val="tx1">
                  <a:lumMod val="75000"/>
                  <a:lumOff val="25000"/>
                </a:schemeClr>
              </a:solidFill>
            </a:endParaRPr>
          </a:p>
          <a:p>
            <a:pPr>
              <a:spcAft>
                <a:spcPts val="1800"/>
              </a:spcAft>
            </a:pPr>
            <a:endParaRPr lang="en-AU" sz="1600" dirty="0">
              <a:solidFill>
                <a:schemeClr val="tx1">
                  <a:lumMod val="75000"/>
                  <a:lumOff val="25000"/>
                </a:schemeClr>
              </a:solidFill>
            </a:endParaRPr>
          </a:p>
          <a:p>
            <a:pPr>
              <a:spcAft>
                <a:spcPts val="1800"/>
              </a:spcAft>
            </a:pPr>
            <a:endParaRPr lang="en-AU" sz="1600" dirty="0">
              <a:solidFill>
                <a:schemeClr val="tx1">
                  <a:lumMod val="75000"/>
                  <a:lumOff val="25000"/>
                </a:schemeClr>
              </a:solidFill>
            </a:endParaRPr>
          </a:p>
          <a:p>
            <a:pPr>
              <a:spcAft>
                <a:spcPts val="1800"/>
              </a:spcAft>
            </a:pPr>
            <a:r>
              <a:rPr lang="en-AU" sz="1600" dirty="0">
                <a:solidFill>
                  <a:schemeClr val="tx1">
                    <a:lumMod val="75000"/>
                    <a:lumOff val="25000"/>
                  </a:schemeClr>
                </a:solidFill>
              </a:rPr>
              <a:t>All infants and children should have early learning activities with their parents and other caregivers between 0 and 3 years of age; parents and other caregivers should be supported to engage in early learning with their infants and children.</a:t>
            </a:r>
          </a:p>
          <a:p>
            <a:pPr>
              <a:spcAft>
                <a:spcPts val="1800"/>
              </a:spcAft>
            </a:pPr>
            <a:endParaRPr lang="en-AU" sz="1600" dirty="0">
              <a:solidFill>
                <a:schemeClr val="tx1">
                  <a:lumMod val="75000"/>
                  <a:lumOff val="25000"/>
                </a:schemeClr>
              </a:solidFill>
            </a:endParaRPr>
          </a:p>
          <a:p>
            <a:pPr>
              <a:spcAft>
                <a:spcPts val="1800"/>
              </a:spcAft>
            </a:pPr>
            <a:endParaRPr lang="en-AU" sz="1600" dirty="0">
              <a:solidFill>
                <a:schemeClr val="tx1">
                  <a:lumMod val="75000"/>
                  <a:lumOff val="25000"/>
                </a:schemeClr>
              </a:solidFill>
            </a:endParaRPr>
          </a:p>
          <a:p>
            <a:pPr>
              <a:spcAft>
                <a:spcPts val="1800"/>
              </a:spcAft>
            </a:pPr>
            <a:r>
              <a:rPr lang="en-AU" sz="1600" dirty="0">
                <a:solidFill>
                  <a:schemeClr val="tx1">
                    <a:lumMod val="75000"/>
                    <a:lumOff val="25000"/>
                  </a:schemeClr>
                </a:solidFill>
              </a:rPr>
              <a:t>Support for responsive care and early learning should be included as part of interventions for optimal nutrition of newborns, infants and young children. </a:t>
            </a:r>
          </a:p>
          <a:p>
            <a:pPr>
              <a:spcAft>
                <a:spcPts val="1800"/>
              </a:spcAft>
            </a:pPr>
            <a:endParaRPr lang="en-AU" sz="1600" dirty="0">
              <a:solidFill>
                <a:schemeClr val="tx1">
                  <a:lumMod val="75000"/>
                  <a:lumOff val="25000"/>
                </a:schemeClr>
              </a:solidFill>
            </a:endParaRPr>
          </a:p>
          <a:p>
            <a:pPr>
              <a:spcAft>
                <a:spcPts val="1800"/>
              </a:spcAft>
            </a:pPr>
            <a:endParaRPr lang="en-AU" sz="1600" dirty="0">
              <a:solidFill>
                <a:schemeClr val="tx1">
                  <a:lumMod val="75000"/>
                  <a:lumOff val="25000"/>
                </a:schemeClr>
              </a:solidFill>
            </a:endParaRPr>
          </a:p>
          <a:p>
            <a:pPr>
              <a:spcAft>
                <a:spcPts val="1800"/>
              </a:spcAft>
            </a:pPr>
            <a:endParaRPr lang="en-AU" sz="1600" dirty="0">
              <a:solidFill>
                <a:schemeClr val="tx1">
                  <a:lumMod val="75000"/>
                  <a:lumOff val="25000"/>
                </a:schemeClr>
              </a:solidFill>
            </a:endParaRPr>
          </a:p>
          <a:p>
            <a:pPr>
              <a:spcAft>
                <a:spcPts val="1800"/>
              </a:spcAft>
            </a:pPr>
            <a:r>
              <a:rPr lang="en-AU" sz="1600" dirty="0">
                <a:solidFill>
                  <a:schemeClr val="tx1">
                    <a:lumMod val="75000"/>
                    <a:lumOff val="25000"/>
                  </a:schemeClr>
                </a:solidFill>
              </a:rPr>
              <a:t>Psychosocial interventions to support maternal mental health should be integrated into early childhood health and development services. </a:t>
            </a:r>
            <a:endParaRPr lang="en-AU" sz="1600" b="1" dirty="0">
              <a:solidFill>
                <a:schemeClr val="tx1">
                  <a:lumMod val="75000"/>
                  <a:lumOff val="25000"/>
                </a:schemeClr>
              </a:solidFill>
            </a:endParaRPr>
          </a:p>
          <a:p>
            <a:pPr>
              <a:spcAft>
                <a:spcPts val="1800"/>
              </a:spcAft>
            </a:pPr>
            <a:endParaRPr lang="en-AU" sz="1600" b="1" dirty="0">
              <a:solidFill>
                <a:schemeClr val="tx1">
                  <a:lumMod val="75000"/>
                  <a:lumOff val="25000"/>
                </a:schemeClr>
              </a:solidFill>
            </a:endParaRPr>
          </a:p>
          <a:p>
            <a:pPr>
              <a:spcAft>
                <a:spcPts val="1800"/>
              </a:spcAft>
            </a:pPr>
            <a:r>
              <a:rPr lang="en-AU" sz="1600" dirty="0">
                <a:solidFill>
                  <a:schemeClr val="tx1">
                    <a:lumMod val="75000"/>
                    <a:lumOff val="25000"/>
                  </a:schemeClr>
                </a:solidFill>
              </a:rPr>
              <a:t> </a:t>
            </a:r>
            <a:endParaRPr lang="en-AU" sz="1600" b="1" dirty="0">
              <a:solidFill>
                <a:schemeClr val="tx1">
                  <a:lumMod val="75000"/>
                  <a:lumOff val="25000"/>
                </a:schemeClr>
              </a:solidFill>
            </a:endParaRPr>
          </a:p>
          <a:p>
            <a:pPr>
              <a:spcAft>
                <a:spcPts val="1800"/>
              </a:spcAft>
            </a:pPr>
            <a:endParaRPr lang="en-AU" sz="1600" b="1" dirty="0">
              <a:solidFill>
                <a:schemeClr val="tx1">
                  <a:lumMod val="75000"/>
                  <a:lumOff val="25000"/>
                </a:schemeClr>
              </a:solidFill>
            </a:endParaRPr>
          </a:p>
        </p:txBody>
      </p:sp>
      <p:sp>
        <p:nvSpPr>
          <p:cNvPr id="3" name="Slide Number Placeholder 2">
            <a:extLst>
              <a:ext uri="{FF2B5EF4-FFF2-40B4-BE49-F238E27FC236}">
                <a16:creationId xmlns:a16="http://schemas.microsoft.com/office/drawing/2014/main" id="{B9CEED24-9F6E-B648-816B-4F5A838FDE67}"/>
              </a:ext>
            </a:extLst>
          </p:cNvPr>
          <p:cNvSpPr>
            <a:spLocks noGrp="1"/>
          </p:cNvSpPr>
          <p:nvPr>
            <p:ph type="sldNum" sz="quarter" idx="10"/>
          </p:nvPr>
        </p:nvSpPr>
        <p:spPr/>
        <p:txBody>
          <a:bodyPr/>
          <a:lstStyle/>
          <a:p>
            <a:fld id="{6809F770-0487-C844-B5CD-7CCE6C86BD15}" type="slidenum">
              <a:rPr lang="en-US" smtClean="0"/>
              <a:pPr/>
              <a:t>56</a:t>
            </a:fld>
            <a:endParaRPr lang="en-US" dirty="0"/>
          </a:p>
        </p:txBody>
      </p:sp>
      <p:sp>
        <p:nvSpPr>
          <p:cNvPr id="17" name="TextBox 16">
            <a:extLst>
              <a:ext uri="{FF2B5EF4-FFF2-40B4-BE49-F238E27FC236}">
                <a16:creationId xmlns:a16="http://schemas.microsoft.com/office/drawing/2014/main" id="{D7475E9C-3BAD-FF4F-A3F3-F89EBC3B4B9A}"/>
              </a:ext>
            </a:extLst>
          </p:cNvPr>
          <p:cNvSpPr txBox="1"/>
          <p:nvPr/>
        </p:nvSpPr>
        <p:spPr>
          <a:xfrm>
            <a:off x="7454575" y="5718767"/>
            <a:ext cx="4062870" cy="215444"/>
          </a:xfrm>
          <a:prstGeom prst="rect">
            <a:avLst/>
          </a:prstGeom>
          <a:noFill/>
        </p:spPr>
        <p:txBody>
          <a:bodyPr wrap="square" lIns="0" tIns="0" rIns="0" bIns="0" rtlCol="0">
            <a:spAutoFit/>
          </a:bodyPr>
          <a:lstStyle/>
          <a:p>
            <a:r>
              <a:rPr lang="en-AU" sz="1400" b="1" dirty="0">
                <a:solidFill>
                  <a:srgbClr val="CC4F4F"/>
                </a:solidFill>
                <a:latin typeface="+mj-lt"/>
              </a:rPr>
              <a:t>Infant growth and development</a:t>
            </a:r>
            <a:endParaRPr lang="en-US" sz="1400" b="1" dirty="0">
              <a:solidFill>
                <a:srgbClr val="CC4F4F"/>
              </a:solidFill>
              <a:latin typeface="+mj-lt"/>
            </a:endParaRPr>
          </a:p>
        </p:txBody>
      </p:sp>
      <p:grpSp>
        <p:nvGrpSpPr>
          <p:cNvPr id="18" name="Group 17">
            <a:extLst>
              <a:ext uri="{FF2B5EF4-FFF2-40B4-BE49-F238E27FC236}">
                <a16:creationId xmlns:a16="http://schemas.microsoft.com/office/drawing/2014/main" id="{14BEF120-0496-B24C-B6F4-6C4F48036937}"/>
              </a:ext>
            </a:extLst>
          </p:cNvPr>
          <p:cNvGrpSpPr/>
          <p:nvPr/>
        </p:nvGrpSpPr>
        <p:grpSpPr>
          <a:xfrm>
            <a:off x="7435665" y="5386973"/>
            <a:ext cx="2062656" cy="272250"/>
            <a:chOff x="685800" y="6165890"/>
            <a:chExt cx="1229008" cy="119062"/>
          </a:xfrm>
          <a:solidFill>
            <a:srgbClr val="CC4F4F"/>
          </a:solidFill>
        </p:grpSpPr>
        <p:sp>
          <p:nvSpPr>
            <p:cNvPr id="19" name="Rectangle 9">
              <a:extLst>
                <a:ext uri="{FF2B5EF4-FFF2-40B4-BE49-F238E27FC236}">
                  <a16:creationId xmlns:a16="http://schemas.microsoft.com/office/drawing/2014/main" id="{29587244-78FC-6549-9C94-70190C222665}"/>
                </a:ext>
              </a:extLst>
            </p:cNvPr>
            <p:cNvSpPr>
              <a:spLocks noChangeArrowheads="1"/>
            </p:cNvSpPr>
            <p:nvPr/>
          </p:nvSpPr>
          <p:spPr bwMode="auto">
            <a:xfrm>
              <a:off x="685800" y="6218276"/>
              <a:ext cx="1229008" cy="66675"/>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8">
              <a:extLst>
                <a:ext uri="{FF2B5EF4-FFF2-40B4-BE49-F238E27FC236}">
                  <a16:creationId xmlns:a16="http://schemas.microsoft.com/office/drawing/2014/main" id="{84B4A061-CCFB-A548-94BF-A3031FCF34B5}"/>
                </a:ext>
              </a:extLst>
            </p:cNvPr>
            <p:cNvSpPr>
              <a:spLocks/>
            </p:cNvSpPr>
            <p:nvPr userDrawn="1"/>
          </p:nvSpPr>
          <p:spPr bwMode="auto">
            <a:xfrm>
              <a:off x="685800" y="6165890"/>
              <a:ext cx="223907" cy="119062"/>
            </a:xfrm>
            <a:custGeom>
              <a:avLst/>
              <a:gdLst>
                <a:gd name="T0" fmla="*/ 0 w 126"/>
                <a:gd name="T1" fmla="*/ 67 h 67"/>
                <a:gd name="T2" fmla="*/ 63 w 126"/>
                <a:gd name="T3" fmla="*/ 0 h 67"/>
                <a:gd name="T4" fmla="*/ 126 w 126"/>
                <a:gd name="T5" fmla="*/ 67 h 67"/>
              </a:gdLst>
              <a:ahLst/>
              <a:cxnLst>
                <a:cxn ang="0">
                  <a:pos x="T0" y="T1"/>
                </a:cxn>
                <a:cxn ang="0">
                  <a:pos x="T2" y="T3"/>
                </a:cxn>
                <a:cxn ang="0">
                  <a:pos x="T4" y="T5"/>
                </a:cxn>
              </a:cxnLst>
              <a:rect l="0" t="0" r="r" b="b"/>
              <a:pathLst>
                <a:path w="126" h="67">
                  <a:moveTo>
                    <a:pt x="0" y="67"/>
                  </a:moveTo>
                  <a:lnTo>
                    <a:pt x="63" y="0"/>
                  </a:lnTo>
                  <a:lnTo>
                    <a:pt x="126" y="67"/>
                  </a:lnTo>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sp>
        <p:nvSpPr>
          <p:cNvPr id="23" name="Rectangle 9">
            <a:extLst>
              <a:ext uri="{FF2B5EF4-FFF2-40B4-BE49-F238E27FC236}">
                <a16:creationId xmlns:a16="http://schemas.microsoft.com/office/drawing/2014/main" id="{66250CC0-CE55-3849-B35E-F253E20F7CE1}"/>
              </a:ext>
            </a:extLst>
          </p:cNvPr>
          <p:cNvSpPr>
            <a:spLocks noChangeArrowheads="1"/>
          </p:cNvSpPr>
          <p:nvPr/>
        </p:nvSpPr>
        <p:spPr bwMode="auto">
          <a:xfrm>
            <a:off x="9808440" y="5580684"/>
            <a:ext cx="2049263" cy="72864"/>
          </a:xfrm>
          <a:prstGeom prst="rect">
            <a:avLst/>
          </a:prstGeom>
          <a:solidFill>
            <a:srgbClr val="CC4F4F"/>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Rectangle 9">
            <a:extLst>
              <a:ext uri="{FF2B5EF4-FFF2-40B4-BE49-F238E27FC236}">
                <a16:creationId xmlns:a16="http://schemas.microsoft.com/office/drawing/2014/main" id="{66250CC0-CE55-3849-B35E-F253E20F7CE1}"/>
              </a:ext>
            </a:extLst>
          </p:cNvPr>
          <p:cNvSpPr>
            <a:spLocks noChangeArrowheads="1"/>
          </p:cNvSpPr>
          <p:nvPr/>
        </p:nvSpPr>
        <p:spPr bwMode="auto">
          <a:xfrm>
            <a:off x="7442361" y="5580684"/>
            <a:ext cx="2049265" cy="72864"/>
          </a:xfrm>
          <a:prstGeom prst="rect">
            <a:avLst/>
          </a:prstGeom>
          <a:solidFill>
            <a:srgbClr val="CC4F4F"/>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Rectangle 9">
            <a:extLst>
              <a:ext uri="{FF2B5EF4-FFF2-40B4-BE49-F238E27FC236}">
                <a16:creationId xmlns:a16="http://schemas.microsoft.com/office/drawing/2014/main" id="{66250CC0-CE55-3849-B35E-F253E20F7CE1}"/>
              </a:ext>
            </a:extLst>
          </p:cNvPr>
          <p:cNvSpPr>
            <a:spLocks noChangeArrowheads="1"/>
          </p:cNvSpPr>
          <p:nvPr/>
        </p:nvSpPr>
        <p:spPr bwMode="auto">
          <a:xfrm>
            <a:off x="5076283" y="5580684"/>
            <a:ext cx="2049265" cy="72864"/>
          </a:xfrm>
          <a:prstGeom prst="rect">
            <a:avLst/>
          </a:prstGeom>
          <a:solidFill>
            <a:srgbClr val="CC4F4F"/>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Rectangle 9">
            <a:extLst>
              <a:ext uri="{FF2B5EF4-FFF2-40B4-BE49-F238E27FC236}">
                <a16:creationId xmlns:a16="http://schemas.microsoft.com/office/drawing/2014/main" id="{66250CC0-CE55-3849-B35E-F253E20F7CE1}"/>
              </a:ext>
            </a:extLst>
          </p:cNvPr>
          <p:cNvSpPr>
            <a:spLocks noChangeArrowheads="1"/>
          </p:cNvSpPr>
          <p:nvPr/>
        </p:nvSpPr>
        <p:spPr bwMode="auto">
          <a:xfrm>
            <a:off x="2710205" y="5580684"/>
            <a:ext cx="2049265" cy="72864"/>
          </a:xfrm>
          <a:prstGeom prst="rect">
            <a:avLst/>
          </a:prstGeom>
          <a:solidFill>
            <a:srgbClr val="CC4F4F"/>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Rectangle 27">
            <a:extLst>
              <a:ext uri="{FF2B5EF4-FFF2-40B4-BE49-F238E27FC236}">
                <a16:creationId xmlns:a16="http://schemas.microsoft.com/office/drawing/2014/main" id="{66250CC0-CE55-3849-B35E-F253E20F7CE1}"/>
              </a:ext>
            </a:extLst>
          </p:cNvPr>
          <p:cNvSpPr>
            <a:spLocks noChangeArrowheads="1"/>
          </p:cNvSpPr>
          <p:nvPr/>
        </p:nvSpPr>
        <p:spPr bwMode="auto">
          <a:xfrm>
            <a:off x="344127" y="5580684"/>
            <a:ext cx="2049265" cy="72864"/>
          </a:xfrm>
          <a:prstGeom prst="rect">
            <a:avLst/>
          </a:prstGeom>
          <a:solidFill>
            <a:srgbClr val="CC4F4F"/>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21" name="Group 20">
            <a:extLst>
              <a:ext uri="{FF2B5EF4-FFF2-40B4-BE49-F238E27FC236}">
                <a16:creationId xmlns:a16="http://schemas.microsoft.com/office/drawing/2014/main" id="{ABCBEFD0-DD3C-7D41-BFBA-A4B9814DA000}"/>
              </a:ext>
            </a:extLst>
          </p:cNvPr>
          <p:cNvGrpSpPr/>
          <p:nvPr/>
        </p:nvGrpSpPr>
        <p:grpSpPr>
          <a:xfrm>
            <a:off x="9786720" y="452331"/>
            <a:ext cx="2405280" cy="692727"/>
            <a:chOff x="9786720" y="665018"/>
            <a:chExt cx="2405280" cy="692727"/>
          </a:xfrm>
          <a:solidFill>
            <a:srgbClr val="CC4F4F"/>
          </a:solidFill>
        </p:grpSpPr>
        <p:sp>
          <p:nvSpPr>
            <p:cNvPr id="29" name="Rounded Rectangle 28">
              <a:extLst>
                <a:ext uri="{FF2B5EF4-FFF2-40B4-BE49-F238E27FC236}">
                  <a16:creationId xmlns:a16="http://schemas.microsoft.com/office/drawing/2014/main" id="{475B92D6-E5DD-F349-970C-AEB415332AF6}"/>
                </a:ext>
              </a:extLst>
            </p:cNvPr>
            <p:cNvSpPr/>
            <p:nvPr/>
          </p:nvSpPr>
          <p:spPr>
            <a:xfrm>
              <a:off x="11448880" y="665018"/>
              <a:ext cx="743120" cy="692727"/>
            </a:xfrm>
            <a:prstGeom prst="roundRect">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100" b="1" dirty="0">
                <a:solidFill>
                  <a:schemeClr val="bg1"/>
                </a:solidFill>
                <a:latin typeface="+mj-lt"/>
              </a:endParaRPr>
            </a:p>
          </p:txBody>
        </p:sp>
        <p:sp>
          <p:nvSpPr>
            <p:cNvPr id="30" name="Rounded Rectangle 29">
              <a:extLst>
                <a:ext uri="{FF2B5EF4-FFF2-40B4-BE49-F238E27FC236}">
                  <a16:creationId xmlns:a16="http://schemas.microsoft.com/office/drawing/2014/main" id="{25BD7556-BDEC-9B48-B341-4CD9B1D0B5B5}"/>
                </a:ext>
              </a:extLst>
            </p:cNvPr>
            <p:cNvSpPr/>
            <p:nvPr/>
          </p:nvSpPr>
          <p:spPr>
            <a:xfrm>
              <a:off x="9786720" y="665018"/>
              <a:ext cx="2307055" cy="69272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100" b="1" dirty="0">
                  <a:solidFill>
                    <a:schemeClr val="bg1"/>
                  </a:solidFill>
                  <a:latin typeface="+mj-lt"/>
                </a:rPr>
                <a:t>Integrated recommendations</a:t>
              </a:r>
            </a:p>
          </p:txBody>
        </p:sp>
      </p:grpSp>
    </p:spTree>
    <p:extLst>
      <p:ext uri="{BB962C8B-B14F-4D97-AF65-F5344CB8AC3E}">
        <p14:creationId xmlns:p14="http://schemas.microsoft.com/office/powerpoint/2010/main" val="28676481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1000"/>
                                  </p:stCondLst>
                                  <p:childTnLst>
                                    <p:set>
                                      <p:cBhvr>
                                        <p:cTn id="9" dur="1" fill="hold">
                                          <p:stCondLst>
                                            <p:cond delay="0"/>
                                          </p:stCondLst>
                                        </p:cTn>
                                        <p:tgtEl>
                                          <p:spTgt spid="20">
                                            <p:txEl>
                                              <p:pRg st="4" end="4"/>
                                            </p:txEl>
                                          </p:spTgt>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1000"/>
                                  </p:stCondLst>
                                  <p:childTnLst>
                                    <p:set>
                                      <p:cBhvr>
                                        <p:cTn id="12" dur="1" fill="hold">
                                          <p:stCondLst>
                                            <p:cond delay="0"/>
                                          </p:stCondLst>
                                        </p:cTn>
                                        <p:tgtEl>
                                          <p:spTgt spid="20">
                                            <p:txEl>
                                              <p:pRg st="7" end="7"/>
                                            </p:txEl>
                                          </p:spTgt>
                                        </p:tgtEl>
                                        <p:attrNameLst>
                                          <p:attrName>style.visibility</p:attrName>
                                        </p:attrNameLst>
                                      </p:cBhvr>
                                      <p:to>
                                        <p:strVal val="visible"/>
                                      </p:to>
                                    </p:set>
                                  </p:childTnLst>
                                </p:cTn>
                              </p:par>
                            </p:childTnLst>
                          </p:cTn>
                        </p:par>
                        <p:par>
                          <p:cTn id="13" fill="hold">
                            <p:stCondLst>
                              <p:cond delay="2000"/>
                            </p:stCondLst>
                            <p:childTnLst>
                              <p:par>
                                <p:cTn id="14" presetID="1" presetClass="entr" presetSubtype="0" fill="hold" grpId="0" nodeType="afterEffect">
                                  <p:stCondLst>
                                    <p:cond delay="1000"/>
                                  </p:stCondLst>
                                  <p:childTnLst>
                                    <p:set>
                                      <p:cBhvr>
                                        <p:cTn id="15" dur="1" fill="hold">
                                          <p:stCondLst>
                                            <p:cond delay="0"/>
                                          </p:stCondLst>
                                        </p:cTn>
                                        <p:tgtEl>
                                          <p:spTgt spid="20">
                                            <p:txEl>
                                              <p:pRg st="11" end="11"/>
                                            </p:txEl>
                                          </p:spTgt>
                                        </p:tgtEl>
                                        <p:attrNameLst>
                                          <p:attrName>style.visibility</p:attrName>
                                        </p:attrNameLst>
                                      </p:cBhvr>
                                      <p:to>
                                        <p:strVal val="visible"/>
                                      </p:to>
                                    </p:set>
                                  </p:childTnLst>
                                </p:cTn>
                              </p:par>
                            </p:childTnLst>
                          </p:cTn>
                        </p:par>
                        <p:par>
                          <p:cTn id="16" fill="hold">
                            <p:stCondLst>
                              <p:cond delay="3000"/>
                            </p:stCondLst>
                            <p:childTnLst>
                              <p:par>
                                <p:cTn id="17" presetID="22" presetClass="entr" presetSubtype="1" fill="hold" grpId="0" nodeType="afterEffect">
                                  <p:stCondLst>
                                    <p:cond delay="0"/>
                                  </p:stCondLst>
                                  <p:childTnLst>
                                    <p:set>
                                      <p:cBhvr>
                                        <p:cTn id="18" dur="1" fill="hold">
                                          <p:stCondLst>
                                            <p:cond delay="0"/>
                                          </p:stCondLst>
                                        </p:cTn>
                                        <p:tgtEl>
                                          <p:spTgt spid="20">
                                            <p:txEl>
                                              <p:pRg st="13" end="13"/>
                                            </p:txEl>
                                          </p:spTgt>
                                        </p:tgtEl>
                                        <p:attrNameLst>
                                          <p:attrName>style.visibility</p:attrName>
                                        </p:attrNameLst>
                                      </p:cBhvr>
                                      <p:to>
                                        <p:strVal val="visible"/>
                                      </p:to>
                                    </p:set>
                                    <p:animEffect transition="in" filter="wipe(up)">
                                      <p:cBhvr>
                                        <p:cTn id="19" dur="2000"/>
                                        <p:tgtEl>
                                          <p:spTgt spid="20">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uiExpand="1"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A7AAF7BE-3D19-EF4B-BF67-481BC8CDC898}"/>
              </a:ext>
            </a:extLst>
          </p:cNvPr>
          <p:cNvPicPr>
            <a:picLocks noChangeAspect="1"/>
          </p:cNvPicPr>
          <p:nvPr/>
        </p:nvPicPr>
        <p:blipFill>
          <a:blip r:embed="rId2" cstate="screen">
            <a:alphaModFix amt="19000"/>
            <a:extLst>
              <a:ext uri="{28A0092B-C50C-407E-A947-70E740481C1C}">
                <a14:useLocalDpi xmlns:a14="http://schemas.microsoft.com/office/drawing/2010/main"/>
              </a:ext>
            </a:extLst>
          </a:blip>
          <a:srcRect/>
          <a:stretch/>
        </p:blipFill>
        <p:spPr>
          <a:xfrm>
            <a:off x="9747396" y="-104514"/>
            <a:ext cx="2516400" cy="1939141"/>
          </a:xfrm>
          <a:prstGeom prst="rect">
            <a:avLst/>
          </a:prstGeom>
        </p:spPr>
      </p:pic>
      <p:sp>
        <p:nvSpPr>
          <p:cNvPr id="2" name="Title 1"/>
          <p:cNvSpPr>
            <a:spLocks noGrp="1"/>
          </p:cNvSpPr>
          <p:nvPr>
            <p:ph type="title"/>
          </p:nvPr>
        </p:nvSpPr>
        <p:spPr/>
        <p:txBody>
          <a:bodyPr/>
          <a:lstStyle/>
          <a:p>
            <a:r>
              <a:rPr lang="en-AU" b="1" dirty="0">
                <a:solidFill>
                  <a:srgbClr val="CC4F4F"/>
                </a:solidFill>
              </a:rPr>
              <a:t>B.5 	</a:t>
            </a:r>
            <a:r>
              <a:rPr lang="en-AU" b="1" cap="none" dirty="0">
                <a:solidFill>
                  <a:srgbClr val="CC4F4F"/>
                </a:solidFill>
              </a:rPr>
              <a:t>Breastfeeding</a:t>
            </a:r>
            <a:endParaRPr lang="en-AU" b="1" dirty="0">
              <a:solidFill>
                <a:srgbClr val="CC4F4F"/>
              </a:solidFill>
            </a:endParaRPr>
          </a:p>
        </p:txBody>
      </p:sp>
      <p:sp>
        <p:nvSpPr>
          <p:cNvPr id="15" name="Text Placeholder 2"/>
          <p:cNvSpPr>
            <a:spLocks noGrp="1"/>
          </p:cNvSpPr>
          <p:nvPr>
            <p:ph type="body" idx="11"/>
          </p:nvPr>
        </p:nvSpPr>
        <p:spPr/>
        <p:txBody>
          <a:bodyPr/>
          <a:lstStyle/>
          <a:p>
            <a:r>
              <a:rPr lang="en-GB" sz="2000" b="1" i="0" dirty="0">
                <a:solidFill>
                  <a:srgbClr val="CC4F4F"/>
                </a:solidFill>
                <a:latin typeface="+mj-lt"/>
              </a:rPr>
              <a:t>42-43. Exclusive breastfeeding &amp; </a:t>
            </a:r>
            <a:r>
              <a:rPr lang="en-AU" sz="2000" b="1" i="0" dirty="0">
                <a:solidFill>
                  <a:srgbClr val="CC4F4F"/>
                </a:solidFill>
                <a:latin typeface="+mj-lt"/>
              </a:rPr>
              <a:t>supporting breastfeeding in health facilities</a:t>
            </a:r>
          </a:p>
        </p:txBody>
      </p:sp>
      <p:sp>
        <p:nvSpPr>
          <p:cNvPr id="3" name="Content Placeholder 2"/>
          <p:cNvSpPr>
            <a:spLocks noGrp="1"/>
          </p:cNvSpPr>
          <p:nvPr>
            <p:ph idx="4294967295"/>
          </p:nvPr>
        </p:nvSpPr>
        <p:spPr>
          <a:xfrm>
            <a:off x="605409" y="2430772"/>
            <a:ext cx="11251629" cy="1829206"/>
          </a:xfrm>
          <a:noFill/>
        </p:spPr>
        <p:txBody>
          <a:bodyPr numCol="3" spcCol="720000"/>
          <a:lstStyle/>
          <a:p>
            <a:pPr>
              <a:spcBef>
                <a:spcPts val="0"/>
              </a:spcBef>
              <a:spcAft>
                <a:spcPts val="0"/>
              </a:spcAft>
            </a:pPr>
            <a:r>
              <a:rPr lang="en-AU" sz="1600" dirty="0">
                <a:solidFill>
                  <a:schemeClr val="tx1">
                    <a:lumMod val="75000"/>
                    <a:lumOff val="25000"/>
                  </a:schemeClr>
                </a:solidFill>
              </a:rPr>
              <a:t>All babies should be exclusively breastfed from birth until 6 months of age. Mothers should be counselled and provided with support for exclusive breastfeeding at each postnatal contact. </a:t>
            </a:r>
          </a:p>
          <a:p>
            <a:pPr>
              <a:spcBef>
                <a:spcPts val="0"/>
              </a:spcBef>
              <a:spcAft>
                <a:spcPts val="0"/>
              </a:spcAft>
            </a:pPr>
            <a:endParaRPr lang="en-AU" sz="1600" dirty="0">
              <a:solidFill>
                <a:schemeClr val="tx1">
                  <a:lumMod val="75000"/>
                  <a:lumOff val="25000"/>
                </a:schemeClr>
              </a:solidFill>
            </a:endParaRPr>
          </a:p>
          <a:p>
            <a:pPr>
              <a:spcBef>
                <a:spcPts val="1200"/>
              </a:spcBef>
              <a:spcAft>
                <a:spcPts val="0"/>
              </a:spcAft>
            </a:pPr>
            <a:endParaRPr lang="en-AU" sz="1600" dirty="0">
              <a:solidFill>
                <a:schemeClr val="tx1">
                  <a:lumMod val="75000"/>
                  <a:lumOff val="25000"/>
                </a:schemeClr>
              </a:solidFill>
            </a:endParaRPr>
          </a:p>
          <a:p>
            <a:pPr>
              <a:spcBef>
                <a:spcPts val="1200"/>
              </a:spcBef>
              <a:spcAft>
                <a:spcPts val="0"/>
              </a:spcAft>
            </a:pPr>
            <a:r>
              <a:rPr lang="en-AU" sz="1600" dirty="0">
                <a:solidFill>
                  <a:schemeClr val="tx1">
                    <a:lumMod val="75000"/>
                    <a:lumOff val="25000"/>
                  </a:schemeClr>
                </a:solidFill>
              </a:rPr>
              <a:t>Facilities providing maternity and newborn services should have a clearly written breastfeeding policy that is routinely communicated to staff and parents. </a:t>
            </a:r>
          </a:p>
          <a:p>
            <a:pPr>
              <a:spcBef>
                <a:spcPts val="1200"/>
              </a:spcBef>
              <a:spcAft>
                <a:spcPts val="0"/>
              </a:spcAft>
            </a:pPr>
            <a:endParaRPr lang="en-AU" sz="1600" dirty="0">
              <a:solidFill>
                <a:schemeClr val="tx1">
                  <a:lumMod val="75000"/>
                  <a:lumOff val="25000"/>
                </a:schemeClr>
              </a:solidFill>
            </a:endParaRPr>
          </a:p>
          <a:p>
            <a:pPr>
              <a:spcBef>
                <a:spcPts val="1200"/>
              </a:spcBef>
              <a:spcAft>
                <a:spcPts val="0"/>
              </a:spcAft>
            </a:pPr>
            <a:endParaRPr lang="en-AU" sz="1600" dirty="0">
              <a:solidFill>
                <a:schemeClr val="tx1">
                  <a:lumMod val="75000"/>
                  <a:lumOff val="25000"/>
                </a:schemeClr>
              </a:solidFill>
            </a:endParaRPr>
          </a:p>
          <a:p>
            <a:pPr>
              <a:spcBef>
                <a:spcPts val="1200"/>
              </a:spcBef>
              <a:spcAft>
                <a:spcPts val="0"/>
              </a:spcAft>
            </a:pPr>
            <a:endParaRPr lang="en-AU" sz="1600" dirty="0">
              <a:solidFill>
                <a:schemeClr val="tx1">
                  <a:lumMod val="75000"/>
                  <a:lumOff val="25000"/>
                </a:schemeClr>
              </a:solidFill>
            </a:endParaRPr>
          </a:p>
          <a:p>
            <a:pPr>
              <a:spcBef>
                <a:spcPts val="0"/>
              </a:spcBef>
              <a:spcAft>
                <a:spcPts val="600"/>
              </a:spcAft>
            </a:pPr>
            <a:r>
              <a:rPr lang="en-AU" sz="1600" dirty="0">
                <a:solidFill>
                  <a:schemeClr val="tx1">
                    <a:lumMod val="75000"/>
                    <a:lumOff val="25000"/>
                  </a:schemeClr>
                </a:solidFill>
              </a:rPr>
              <a:t>Health-facility staff who provide infant feeding services, including breastfeeding support, should have sufficient knowledge, competence and skills to support women to breastfeed. </a:t>
            </a:r>
          </a:p>
          <a:p>
            <a:pPr>
              <a:spcBef>
                <a:spcPts val="0"/>
              </a:spcBef>
              <a:spcAft>
                <a:spcPts val="600"/>
              </a:spcAft>
            </a:pPr>
            <a:endParaRPr lang="en-AU" sz="1600" b="1" dirty="0">
              <a:solidFill>
                <a:schemeClr val="tx1">
                  <a:lumMod val="75000"/>
                  <a:lumOff val="25000"/>
                </a:schemeClr>
              </a:solidFill>
            </a:endParaRPr>
          </a:p>
          <a:p>
            <a:pPr>
              <a:spcBef>
                <a:spcPts val="0"/>
              </a:spcBef>
              <a:spcAft>
                <a:spcPts val="0"/>
              </a:spcAft>
            </a:pPr>
            <a:endParaRPr lang="en-AU" sz="1600" dirty="0">
              <a:solidFill>
                <a:schemeClr val="tx1">
                  <a:lumMod val="75000"/>
                  <a:lumOff val="25000"/>
                </a:schemeClr>
              </a:solidFill>
            </a:endParaRPr>
          </a:p>
        </p:txBody>
      </p:sp>
      <p:sp>
        <p:nvSpPr>
          <p:cNvPr id="26" name="TextBox 25"/>
          <p:cNvSpPr txBox="1"/>
          <p:nvPr/>
        </p:nvSpPr>
        <p:spPr>
          <a:xfrm>
            <a:off x="9818272" y="5747199"/>
            <a:ext cx="2900151" cy="215444"/>
          </a:xfrm>
          <a:prstGeom prst="rect">
            <a:avLst/>
          </a:prstGeom>
          <a:noFill/>
        </p:spPr>
        <p:txBody>
          <a:bodyPr wrap="square" lIns="0" tIns="0" rIns="0" bIns="0" rtlCol="0">
            <a:spAutoFit/>
          </a:bodyPr>
          <a:lstStyle/>
          <a:p>
            <a:r>
              <a:rPr lang="en-AU" sz="1400" b="1" dirty="0">
                <a:solidFill>
                  <a:srgbClr val="CC4F4F"/>
                </a:solidFill>
                <a:latin typeface="+mj-lt"/>
              </a:rPr>
              <a:t>Breastfeeding</a:t>
            </a:r>
            <a:endParaRPr lang="en-US" sz="1400" b="1" dirty="0">
              <a:solidFill>
                <a:srgbClr val="CC4F4F"/>
              </a:solidFill>
              <a:latin typeface="+mj-lt"/>
            </a:endParaRPr>
          </a:p>
        </p:txBody>
      </p:sp>
      <p:sp>
        <p:nvSpPr>
          <p:cNvPr id="18" name="Content Placeholder 2">
            <a:extLst>
              <a:ext uri="{FF2B5EF4-FFF2-40B4-BE49-F238E27FC236}">
                <a16:creationId xmlns:a16="http://schemas.microsoft.com/office/drawing/2014/main" id="{CDB55AEC-FB59-4F11-847D-75347739B16B}"/>
              </a:ext>
            </a:extLst>
          </p:cNvPr>
          <p:cNvSpPr txBox="1">
            <a:spLocks/>
          </p:cNvSpPr>
          <p:nvPr/>
        </p:nvSpPr>
        <p:spPr>
          <a:xfrm>
            <a:off x="605409" y="1901229"/>
            <a:ext cx="3095931" cy="485712"/>
          </a:xfrm>
          <a:prstGeom prst="rect">
            <a:avLst/>
          </a:prstGeom>
          <a:noFill/>
        </p:spPr>
        <p:txBody>
          <a:bodyPr vert="horz" lIns="0" tIns="0" rIns="0" bIns="0" rtlCol="0">
            <a:noAutofit/>
          </a:bodyPr>
          <a:lstStyle>
            <a:lvl1pPr marL="0" indent="0" algn="l" defTabSz="914400" rtl="0" eaLnBrk="1" latinLnBrk="0" hangingPunct="1">
              <a:lnSpc>
                <a:spcPct val="120000"/>
              </a:lnSpc>
              <a:spcBef>
                <a:spcPts val="600"/>
              </a:spcBef>
              <a:spcAft>
                <a:spcPts val="1200"/>
              </a:spcAft>
              <a:buFont typeface="Calibri" panose="020F0502020204030204" pitchFamily="34" charset="0"/>
              <a:buChar char="​"/>
              <a:defRPr sz="1500" i="1" kern="1200">
                <a:solidFill>
                  <a:schemeClr val="accent3"/>
                </a:solidFill>
                <a:latin typeface="+mn-lt"/>
                <a:ea typeface="+mn-ea"/>
                <a:cs typeface="+mn-cs"/>
              </a:defRPr>
            </a:lvl1pPr>
            <a:lvl2pPr marL="0" indent="0" algn="l" defTabSz="914400" rtl="0" eaLnBrk="1" latinLnBrk="0" hangingPunct="1">
              <a:lnSpc>
                <a:spcPct val="100000"/>
              </a:lnSpc>
              <a:spcBef>
                <a:spcPts val="0"/>
              </a:spcBef>
              <a:spcAft>
                <a:spcPts val="600"/>
              </a:spcAft>
              <a:buFont typeface="Calibri" panose="020F0502020204030204" pitchFamily="34" charset="0"/>
              <a:buChar char="​"/>
              <a:defRPr sz="1500" i="1" kern="1200">
                <a:solidFill>
                  <a:schemeClr val="tx2"/>
                </a:solidFill>
                <a:latin typeface="+mn-lt"/>
                <a:ea typeface="+mn-ea"/>
                <a:cs typeface="+mn-cs"/>
              </a:defRPr>
            </a:lvl2pPr>
            <a:lvl3pPr marL="0" indent="0" algn="l" defTabSz="914400" rtl="0" eaLnBrk="1" latinLnBrk="0" hangingPunct="1">
              <a:lnSpc>
                <a:spcPct val="120000"/>
              </a:lnSpc>
              <a:spcBef>
                <a:spcPts val="600"/>
              </a:spcBef>
              <a:spcAft>
                <a:spcPts val="600"/>
              </a:spcAft>
              <a:buFont typeface="Calibri" panose="020F0502020204030204" pitchFamily="34" charset="0"/>
              <a:buChar char="​"/>
              <a:defRPr sz="1100" kern="1200">
                <a:solidFill>
                  <a:schemeClr val="tx2"/>
                </a:solidFill>
                <a:latin typeface="+mj-lt"/>
                <a:ea typeface="+mn-ea"/>
                <a:cs typeface="+mn-cs"/>
              </a:defRPr>
            </a:lvl3pPr>
            <a:lvl4pPr marL="0" indent="0" algn="l" defTabSz="914400" rtl="0" eaLnBrk="1" latinLnBrk="0" hangingPunct="1">
              <a:lnSpc>
                <a:spcPct val="110000"/>
              </a:lnSpc>
              <a:spcBef>
                <a:spcPts val="0"/>
              </a:spcBef>
              <a:buFont typeface="Calibri" panose="020F0502020204030204" pitchFamily="34" charset="0"/>
              <a:buChar char="​"/>
              <a:defRPr sz="1100" i="1" kern="1200">
                <a:solidFill>
                  <a:schemeClr val="accent2"/>
                </a:solidFill>
                <a:latin typeface="+mn-lt"/>
                <a:ea typeface="+mn-ea"/>
                <a:cs typeface="+mn-cs"/>
              </a:defRPr>
            </a:lvl4pPr>
            <a:lvl5pPr marL="0" indent="0" algn="l" defTabSz="914400" rtl="0" eaLnBrk="1" latinLnBrk="0" hangingPunct="1">
              <a:lnSpc>
                <a:spcPct val="150000"/>
              </a:lnSpc>
              <a:spcBef>
                <a:spcPts val="0"/>
              </a:spcBef>
              <a:buFont typeface="Calibri" panose="020F0502020204030204" pitchFamily="34" charset="0"/>
              <a:buChar char="​"/>
              <a:defRPr sz="700" kern="1200">
                <a:solidFill>
                  <a:schemeClr val="tx2"/>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spcAft>
                <a:spcPts val="0"/>
              </a:spcAft>
            </a:pPr>
            <a:r>
              <a:rPr lang="en-AU" sz="1800" b="1" i="0" dirty="0">
                <a:solidFill>
                  <a:srgbClr val="CC4F4F"/>
                </a:solidFill>
                <a:latin typeface="+mj-lt"/>
              </a:rPr>
              <a:t>Exclusive breastfeeding</a:t>
            </a:r>
          </a:p>
        </p:txBody>
      </p:sp>
      <p:sp>
        <p:nvSpPr>
          <p:cNvPr id="21" name="Content Placeholder 2">
            <a:extLst>
              <a:ext uri="{FF2B5EF4-FFF2-40B4-BE49-F238E27FC236}">
                <a16:creationId xmlns:a16="http://schemas.microsoft.com/office/drawing/2014/main" id="{05B51153-4249-412F-B284-9C967E1D33A8}"/>
              </a:ext>
            </a:extLst>
          </p:cNvPr>
          <p:cNvSpPr txBox="1">
            <a:spLocks/>
          </p:cNvSpPr>
          <p:nvPr/>
        </p:nvSpPr>
        <p:spPr>
          <a:xfrm>
            <a:off x="4587343" y="1901229"/>
            <a:ext cx="6851098" cy="568560"/>
          </a:xfrm>
          <a:prstGeom prst="rect">
            <a:avLst/>
          </a:prstGeom>
          <a:noFill/>
        </p:spPr>
        <p:txBody>
          <a:bodyPr vert="horz" lIns="0" tIns="0" rIns="0" bIns="0" rtlCol="0">
            <a:noAutofit/>
          </a:bodyPr>
          <a:lstStyle>
            <a:lvl1pPr marL="0" indent="0" algn="l" defTabSz="914400" rtl="0" eaLnBrk="1" latinLnBrk="0" hangingPunct="1">
              <a:lnSpc>
                <a:spcPct val="120000"/>
              </a:lnSpc>
              <a:spcBef>
                <a:spcPts val="600"/>
              </a:spcBef>
              <a:spcAft>
                <a:spcPts val="1200"/>
              </a:spcAft>
              <a:buFont typeface="Calibri" panose="020F0502020204030204" pitchFamily="34" charset="0"/>
              <a:buChar char="​"/>
              <a:defRPr sz="1500" i="1" kern="1200">
                <a:solidFill>
                  <a:schemeClr val="accent3"/>
                </a:solidFill>
                <a:latin typeface="+mn-lt"/>
                <a:ea typeface="+mn-ea"/>
                <a:cs typeface="+mn-cs"/>
              </a:defRPr>
            </a:lvl1pPr>
            <a:lvl2pPr marL="0" indent="0" algn="l" defTabSz="914400" rtl="0" eaLnBrk="1" latinLnBrk="0" hangingPunct="1">
              <a:lnSpc>
                <a:spcPct val="100000"/>
              </a:lnSpc>
              <a:spcBef>
                <a:spcPts val="0"/>
              </a:spcBef>
              <a:spcAft>
                <a:spcPts val="600"/>
              </a:spcAft>
              <a:buFont typeface="Calibri" panose="020F0502020204030204" pitchFamily="34" charset="0"/>
              <a:buChar char="​"/>
              <a:defRPr sz="1500" i="1" kern="1200">
                <a:solidFill>
                  <a:schemeClr val="tx2"/>
                </a:solidFill>
                <a:latin typeface="+mn-lt"/>
                <a:ea typeface="+mn-ea"/>
                <a:cs typeface="+mn-cs"/>
              </a:defRPr>
            </a:lvl2pPr>
            <a:lvl3pPr marL="0" indent="0" algn="l" defTabSz="914400" rtl="0" eaLnBrk="1" latinLnBrk="0" hangingPunct="1">
              <a:lnSpc>
                <a:spcPct val="120000"/>
              </a:lnSpc>
              <a:spcBef>
                <a:spcPts val="600"/>
              </a:spcBef>
              <a:spcAft>
                <a:spcPts val="600"/>
              </a:spcAft>
              <a:buFont typeface="Calibri" panose="020F0502020204030204" pitchFamily="34" charset="0"/>
              <a:buChar char="​"/>
              <a:defRPr sz="1100" kern="1200">
                <a:solidFill>
                  <a:schemeClr val="tx2"/>
                </a:solidFill>
                <a:latin typeface="+mj-lt"/>
                <a:ea typeface="+mn-ea"/>
                <a:cs typeface="+mn-cs"/>
              </a:defRPr>
            </a:lvl3pPr>
            <a:lvl4pPr marL="0" indent="0" algn="l" defTabSz="914400" rtl="0" eaLnBrk="1" latinLnBrk="0" hangingPunct="1">
              <a:lnSpc>
                <a:spcPct val="110000"/>
              </a:lnSpc>
              <a:spcBef>
                <a:spcPts val="0"/>
              </a:spcBef>
              <a:buFont typeface="Calibri" panose="020F0502020204030204" pitchFamily="34" charset="0"/>
              <a:buChar char="​"/>
              <a:defRPr sz="1100" i="1" kern="1200">
                <a:solidFill>
                  <a:schemeClr val="accent2"/>
                </a:solidFill>
                <a:latin typeface="+mn-lt"/>
                <a:ea typeface="+mn-ea"/>
                <a:cs typeface="+mn-cs"/>
              </a:defRPr>
            </a:lvl4pPr>
            <a:lvl5pPr marL="0" indent="0" algn="l" defTabSz="914400" rtl="0" eaLnBrk="1" latinLnBrk="0" hangingPunct="1">
              <a:lnSpc>
                <a:spcPct val="150000"/>
              </a:lnSpc>
              <a:spcBef>
                <a:spcPts val="0"/>
              </a:spcBef>
              <a:buFont typeface="Calibri" panose="020F0502020204030204" pitchFamily="34" charset="0"/>
              <a:buChar char="​"/>
              <a:defRPr sz="700" kern="1200">
                <a:solidFill>
                  <a:schemeClr val="tx2"/>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spcAft>
                <a:spcPts val="0"/>
              </a:spcAft>
            </a:pPr>
            <a:r>
              <a:rPr lang="en-AU" sz="1800" b="1" i="0" dirty="0">
                <a:solidFill>
                  <a:srgbClr val="CC4F4F"/>
                </a:solidFill>
                <a:latin typeface="+mj-lt"/>
              </a:rPr>
              <a:t>Supporting breastfeeding in health facilities</a:t>
            </a:r>
          </a:p>
        </p:txBody>
      </p:sp>
      <p:sp>
        <p:nvSpPr>
          <p:cNvPr id="4" name="Slide Number Placeholder 3">
            <a:extLst>
              <a:ext uri="{FF2B5EF4-FFF2-40B4-BE49-F238E27FC236}">
                <a16:creationId xmlns:a16="http://schemas.microsoft.com/office/drawing/2014/main" id="{65FE34BD-D0B1-954D-B863-1CE1A4A416D3}"/>
              </a:ext>
            </a:extLst>
          </p:cNvPr>
          <p:cNvSpPr>
            <a:spLocks noGrp="1"/>
          </p:cNvSpPr>
          <p:nvPr>
            <p:ph type="sldNum" sz="quarter" idx="10"/>
          </p:nvPr>
        </p:nvSpPr>
        <p:spPr/>
        <p:txBody>
          <a:bodyPr/>
          <a:lstStyle/>
          <a:p>
            <a:fld id="{6809F770-0487-C844-B5CD-7CCE6C86BD15}" type="slidenum">
              <a:rPr lang="en-US" smtClean="0"/>
              <a:pPr/>
              <a:t>57</a:t>
            </a:fld>
            <a:endParaRPr lang="en-US" dirty="0"/>
          </a:p>
        </p:txBody>
      </p:sp>
      <p:grpSp>
        <p:nvGrpSpPr>
          <p:cNvPr id="23" name="Group 22">
            <a:extLst>
              <a:ext uri="{FF2B5EF4-FFF2-40B4-BE49-F238E27FC236}">
                <a16:creationId xmlns:a16="http://schemas.microsoft.com/office/drawing/2014/main" id="{14BEF120-0496-B24C-B6F4-6C4F48036937}"/>
              </a:ext>
            </a:extLst>
          </p:cNvPr>
          <p:cNvGrpSpPr/>
          <p:nvPr/>
        </p:nvGrpSpPr>
        <p:grpSpPr>
          <a:xfrm>
            <a:off x="9808439" y="5386973"/>
            <a:ext cx="2062656" cy="272250"/>
            <a:chOff x="685800" y="6165890"/>
            <a:chExt cx="1229008" cy="119062"/>
          </a:xfrm>
          <a:solidFill>
            <a:srgbClr val="CC4F4F"/>
          </a:solidFill>
        </p:grpSpPr>
        <p:sp>
          <p:nvSpPr>
            <p:cNvPr id="24" name="Rectangle 9">
              <a:extLst>
                <a:ext uri="{FF2B5EF4-FFF2-40B4-BE49-F238E27FC236}">
                  <a16:creationId xmlns:a16="http://schemas.microsoft.com/office/drawing/2014/main" id="{29587244-78FC-6549-9C94-70190C222665}"/>
                </a:ext>
              </a:extLst>
            </p:cNvPr>
            <p:cNvSpPr>
              <a:spLocks noChangeArrowheads="1"/>
            </p:cNvSpPr>
            <p:nvPr/>
          </p:nvSpPr>
          <p:spPr bwMode="auto">
            <a:xfrm>
              <a:off x="685800" y="6218276"/>
              <a:ext cx="1229008" cy="66675"/>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8">
              <a:extLst>
                <a:ext uri="{FF2B5EF4-FFF2-40B4-BE49-F238E27FC236}">
                  <a16:creationId xmlns:a16="http://schemas.microsoft.com/office/drawing/2014/main" id="{84B4A061-CCFB-A548-94BF-A3031FCF34B5}"/>
                </a:ext>
              </a:extLst>
            </p:cNvPr>
            <p:cNvSpPr>
              <a:spLocks/>
            </p:cNvSpPr>
            <p:nvPr userDrawn="1"/>
          </p:nvSpPr>
          <p:spPr bwMode="auto">
            <a:xfrm>
              <a:off x="685800" y="6165890"/>
              <a:ext cx="223907" cy="119062"/>
            </a:xfrm>
            <a:custGeom>
              <a:avLst/>
              <a:gdLst>
                <a:gd name="T0" fmla="*/ 0 w 126"/>
                <a:gd name="T1" fmla="*/ 67 h 67"/>
                <a:gd name="T2" fmla="*/ 63 w 126"/>
                <a:gd name="T3" fmla="*/ 0 h 67"/>
                <a:gd name="T4" fmla="*/ 126 w 126"/>
                <a:gd name="T5" fmla="*/ 67 h 67"/>
              </a:gdLst>
              <a:ahLst/>
              <a:cxnLst>
                <a:cxn ang="0">
                  <a:pos x="T0" y="T1"/>
                </a:cxn>
                <a:cxn ang="0">
                  <a:pos x="T2" y="T3"/>
                </a:cxn>
                <a:cxn ang="0">
                  <a:pos x="T4" y="T5"/>
                </a:cxn>
              </a:cxnLst>
              <a:rect l="0" t="0" r="r" b="b"/>
              <a:pathLst>
                <a:path w="126" h="67">
                  <a:moveTo>
                    <a:pt x="0" y="67"/>
                  </a:moveTo>
                  <a:lnTo>
                    <a:pt x="63" y="0"/>
                  </a:lnTo>
                  <a:lnTo>
                    <a:pt x="126" y="67"/>
                  </a:lnTo>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sp>
        <p:nvSpPr>
          <p:cNvPr id="30" name="Rectangle 9">
            <a:extLst>
              <a:ext uri="{FF2B5EF4-FFF2-40B4-BE49-F238E27FC236}">
                <a16:creationId xmlns:a16="http://schemas.microsoft.com/office/drawing/2014/main" id="{66250CC0-CE55-3849-B35E-F253E20F7CE1}"/>
              </a:ext>
            </a:extLst>
          </p:cNvPr>
          <p:cNvSpPr>
            <a:spLocks noChangeArrowheads="1"/>
          </p:cNvSpPr>
          <p:nvPr/>
        </p:nvSpPr>
        <p:spPr bwMode="auto">
          <a:xfrm>
            <a:off x="9808440" y="5580684"/>
            <a:ext cx="2049263" cy="72864"/>
          </a:xfrm>
          <a:prstGeom prst="rect">
            <a:avLst/>
          </a:prstGeom>
          <a:solidFill>
            <a:srgbClr val="CC4F4F"/>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Rectangle 9">
            <a:extLst>
              <a:ext uri="{FF2B5EF4-FFF2-40B4-BE49-F238E27FC236}">
                <a16:creationId xmlns:a16="http://schemas.microsoft.com/office/drawing/2014/main" id="{66250CC0-CE55-3849-B35E-F253E20F7CE1}"/>
              </a:ext>
            </a:extLst>
          </p:cNvPr>
          <p:cNvSpPr>
            <a:spLocks noChangeArrowheads="1"/>
          </p:cNvSpPr>
          <p:nvPr/>
        </p:nvSpPr>
        <p:spPr bwMode="auto">
          <a:xfrm>
            <a:off x="7442361" y="5580684"/>
            <a:ext cx="2049265" cy="72864"/>
          </a:xfrm>
          <a:prstGeom prst="rect">
            <a:avLst/>
          </a:prstGeom>
          <a:solidFill>
            <a:srgbClr val="CC4F4F"/>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Rectangle 9">
            <a:extLst>
              <a:ext uri="{FF2B5EF4-FFF2-40B4-BE49-F238E27FC236}">
                <a16:creationId xmlns:a16="http://schemas.microsoft.com/office/drawing/2014/main" id="{66250CC0-CE55-3849-B35E-F253E20F7CE1}"/>
              </a:ext>
            </a:extLst>
          </p:cNvPr>
          <p:cNvSpPr>
            <a:spLocks noChangeArrowheads="1"/>
          </p:cNvSpPr>
          <p:nvPr/>
        </p:nvSpPr>
        <p:spPr bwMode="auto">
          <a:xfrm>
            <a:off x="5076283" y="5580684"/>
            <a:ext cx="2049265" cy="72864"/>
          </a:xfrm>
          <a:prstGeom prst="rect">
            <a:avLst/>
          </a:prstGeom>
          <a:solidFill>
            <a:srgbClr val="CC4F4F"/>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Rectangle 9">
            <a:extLst>
              <a:ext uri="{FF2B5EF4-FFF2-40B4-BE49-F238E27FC236}">
                <a16:creationId xmlns:a16="http://schemas.microsoft.com/office/drawing/2014/main" id="{66250CC0-CE55-3849-B35E-F253E20F7CE1}"/>
              </a:ext>
            </a:extLst>
          </p:cNvPr>
          <p:cNvSpPr>
            <a:spLocks noChangeArrowheads="1"/>
          </p:cNvSpPr>
          <p:nvPr/>
        </p:nvSpPr>
        <p:spPr bwMode="auto">
          <a:xfrm>
            <a:off x="2710205" y="5580684"/>
            <a:ext cx="2049265" cy="72864"/>
          </a:xfrm>
          <a:prstGeom prst="rect">
            <a:avLst/>
          </a:prstGeom>
          <a:solidFill>
            <a:srgbClr val="CC4F4F"/>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Rectangle 36">
            <a:extLst>
              <a:ext uri="{FF2B5EF4-FFF2-40B4-BE49-F238E27FC236}">
                <a16:creationId xmlns:a16="http://schemas.microsoft.com/office/drawing/2014/main" id="{66250CC0-CE55-3849-B35E-F253E20F7CE1}"/>
              </a:ext>
            </a:extLst>
          </p:cNvPr>
          <p:cNvSpPr>
            <a:spLocks noChangeArrowheads="1"/>
          </p:cNvSpPr>
          <p:nvPr/>
        </p:nvSpPr>
        <p:spPr bwMode="auto">
          <a:xfrm>
            <a:off x="344127" y="5580684"/>
            <a:ext cx="2049265" cy="72864"/>
          </a:xfrm>
          <a:prstGeom prst="rect">
            <a:avLst/>
          </a:prstGeom>
          <a:solidFill>
            <a:srgbClr val="CC4F4F"/>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19" name="Group 18">
            <a:extLst>
              <a:ext uri="{FF2B5EF4-FFF2-40B4-BE49-F238E27FC236}">
                <a16:creationId xmlns:a16="http://schemas.microsoft.com/office/drawing/2014/main" id="{E88D0DBE-9849-E241-BC9D-8ECCAE01A7F5}"/>
              </a:ext>
            </a:extLst>
          </p:cNvPr>
          <p:cNvGrpSpPr/>
          <p:nvPr/>
        </p:nvGrpSpPr>
        <p:grpSpPr>
          <a:xfrm>
            <a:off x="9786720" y="452331"/>
            <a:ext cx="2405280" cy="692727"/>
            <a:chOff x="9786720" y="665018"/>
            <a:chExt cx="2405280" cy="692727"/>
          </a:xfrm>
          <a:solidFill>
            <a:srgbClr val="CC4F4F"/>
          </a:solidFill>
        </p:grpSpPr>
        <p:sp>
          <p:nvSpPr>
            <p:cNvPr id="20" name="Rounded Rectangle 19">
              <a:extLst>
                <a:ext uri="{FF2B5EF4-FFF2-40B4-BE49-F238E27FC236}">
                  <a16:creationId xmlns:a16="http://schemas.microsoft.com/office/drawing/2014/main" id="{BCE2B70D-0D0D-F548-83DC-AE1E2604CC95}"/>
                </a:ext>
              </a:extLst>
            </p:cNvPr>
            <p:cNvSpPr/>
            <p:nvPr/>
          </p:nvSpPr>
          <p:spPr>
            <a:xfrm>
              <a:off x="11448880" y="665018"/>
              <a:ext cx="743120" cy="692727"/>
            </a:xfrm>
            <a:prstGeom prst="roundRect">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100" b="1" dirty="0">
                <a:solidFill>
                  <a:schemeClr val="bg1"/>
                </a:solidFill>
                <a:latin typeface="+mj-lt"/>
              </a:endParaRPr>
            </a:p>
          </p:txBody>
        </p:sp>
        <p:sp>
          <p:nvSpPr>
            <p:cNvPr id="22" name="Rounded Rectangle 21">
              <a:extLst>
                <a:ext uri="{FF2B5EF4-FFF2-40B4-BE49-F238E27FC236}">
                  <a16:creationId xmlns:a16="http://schemas.microsoft.com/office/drawing/2014/main" id="{2A88F163-EA22-0942-90DF-48C8A2D98062}"/>
                </a:ext>
              </a:extLst>
            </p:cNvPr>
            <p:cNvSpPr/>
            <p:nvPr/>
          </p:nvSpPr>
          <p:spPr>
            <a:xfrm>
              <a:off x="9786720" y="665018"/>
              <a:ext cx="2307055" cy="69272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100" b="1" dirty="0">
                  <a:solidFill>
                    <a:schemeClr val="bg1"/>
                  </a:solidFill>
                  <a:latin typeface="+mj-lt"/>
                </a:rPr>
                <a:t>Integrated recommendations</a:t>
              </a:r>
            </a:p>
          </p:txBody>
        </p:sp>
      </p:grpSp>
    </p:spTree>
    <p:extLst>
      <p:ext uri="{BB962C8B-B14F-4D97-AF65-F5344CB8AC3E}">
        <p14:creationId xmlns:p14="http://schemas.microsoft.com/office/powerpoint/2010/main" val="7699742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nodeType="afterEffect">
                                  <p:stCondLst>
                                    <p:cond delay="1500"/>
                                  </p:stCondLst>
                                  <p:childTnLst>
                                    <p:set>
                                      <p:cBhvr>
                                        <p:cTn id="11" dur="1" fill="hold">
                                          <p:stCondLst>
                                            <p:cond delay="0"/>
                                          </p:stCondLst>
                                        </p:cTn>
                                        <p:tgtEl>
                                          <p:spTgt spid="21">
                                            <p:txEl>
                                              <p:pRg st="0" end="0"/>
                                            </p:txEl>
                                          </p:spTgt>
                                        </p:tgtEl>
                                        <p:attrNameLst>
                                          <p:attrName>style.visibility</p:attrName>
                                        </p:attrNameLst>
                                      </p:cBhvr>
                                      <p:to>
                                        <p:strVal val="visible"/>
                                      </p:to>
                                    </p:set>
                                  </p:childTnLst>
                                </p:cTn>
                              </p:par>
                              <p:par>
                                <p:cTn id="12" presetID="1" presetClass="entr" presetSubtype="0" fill="hold" nodeType="withEffect">
                                  <p:stCondLst>
                                    <p:cond delay="1500"/>
                                  </p:stCondLst>
                                  <p:childTnLst>
                                    <p:set>
                                      <p:cBhvr>
                                        <p:cTn id="13" dur="1" fill="hold">
                                          <p:stCondLst>
                                            <p:cond delay="0"/>
                                          </p:stCondLst>
                                        </p:cTn>
                                        <p:tgtEl>
                                          <p:spTgt spid="3">
                                            <p:txEl>
                                              <p:pRg st="3" end="3"/>
                                            </p:txEl>
                                          </p:spTgt>
                                        </p:tgtEl>
                                        <p:attrNameLst>
                                          <p:attrName>style.visibility</p:attrName>
                                        </p:attrNameLst>
                                      </p:cBhvr>
                                      <p:to>
                                        <p:strVal val="visible"/>
                                      </p:to>
                                    </p:set>
                                  </p:childTnLst>
                                </p:cTn>
                              </p:par>
                            </p:childTnLst>
                          </p:cTn>
                        </p:par>
                        <p:par>
                          <p:cTn id="14" fill="hold">
                            <p:stCondLst>
                              <p:cond delay="1500"/>
                            </p:stCondLst>
                            <p:childTnLst>
                              <p:par>
                                <p:cTn id="15" presetID="1" presetClass="entr" presetSubtype="0" fill="hold" nodeType="afterEffect">
                                  <p:stCondLst>
                                    <p:cond delay="150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rgbClr val="9C236E"/>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192C472-EA30-DA41-9BF6-CCB07470F09D}"/>
              </a:ext>
            </a:extLst>
          </p:cNvPr>
          <p:cNvPicPr>
            <a:picLocks noChangeAspect="1"/>
          </p:cNvPicPr>
          <p:nvPr/>
        </p:nvPicPr>
        <p:blipFill>
          <a:blip r:embed="rId3"/>
          <a:srcRect/>
          <a:stretch/>
        </p:blipFill>
        <p:spPr>
          <a:xfrm>
            <a:off x="5837" y="-49051"/>
            <a:ext cx="12177860" cy="3653358"/>
          </a:xfrm>
          <a:prstGeom prst="rect">
            <a:avLst/>
          </a:prstGeom>
        </p:spPr>
      </p:pic>
      <p:sp>
        <p:nvSpPr>
          <p:cNvPr id="10" name="Title 9"/>
          <p:cNvSpPr>
            <a:spLocks noGrp="1"/>
          </p:cNvSpPr>
          <p:nvPr>
            <p:ph type="title"/>
          </p:nvPr>
        </p:nvSpPr>
        <p:spPr>
          <a:xfrm>
            <a:off x="610310" y="454007"/>
            <a:ext cx="9390940" cy="1846281"/>
          </a:xfrm>
        </p:spPr>
        <p:txBody>
          <a:bodyPr/>
          <a:lstStyle/>
          <a:p>
            <a:r>
              <a:rPr lang="en-AU" b="1" dirty="0"/>
              <a:t>Health systems and health promotion</a:t>
            </a:r>
            <a:endParaRPr lang="en-US" b="1" dirty="0"/>
          </a:p>
        </p:txBody>
      </p:sp>
      <p:sp>
        <p:nvSpPr>
          <p:cNvPr id="7" name="Text Placeholder 10"/>
          <p:cNvSpPr>
            <a:spLocks noGrp="1"/>
          </p:cNvSpPr>
          <p:nvPr>
            <p:ph type="body" sz="quarter" idx="14"/>
          </p:nvPr>
        </p:nvSpPr>
        <p:spPr>
          <a:xfrm>
            <a:off x="611717" y="4517163"/>
            <a:ext cx="7251344" cy="398966"/>
          </a:xfrm>
        </p:spPr>
        <p:txBody>
          <a:bodyPr/>
          <a:lstStyle/>
          <a:p>
            <a:pPr>
              <a:spcBef>
                <a:spcPts val="600"/>
              </a:spcBef>
            </a:pPr>
            <a:r>
              <a:rPr lang="en-AU" dirty="0"/>
              <a:t>C	Health systems and health promotion interventions</a:t>
            </a:r>
          </a:p>
        </p:txBody>
      </p:sp>
      <p:sp>
        <p:nvSpPr>
          <p:cNvPr id="12" name="Text Placeholder 11"/>
          <p:cNvSpPr>
            <a:spLocks noGrp="1"/>
          </p:cNvSpPr>
          <p:nvPr>
            <p:ph type="body" sz="quarter" idx="15"/>
          </p:nvPr>
        </p:nvSpPr>
        <p:spPr/>
        <p:txBody>
          <a:bodyPr/>
          <a:lstStyle/>
          <a:p>
            <a:r>
              <a:rPr lang="en-US" dirty="0"/>
              <a:t>C</a:t>
            </a:r>
          </a:p>
        </p:txBody>
      </p:sp>
      <p:sp>
        <p:nvSpPr>
          <p:cNvPr id="5" name="Text Placeholder 10"/>
          <p:cNvSpPr txBox="1">
            <a:spLocks/>
          </p:cNvSpPr>
          <p:nvPr/>
        </p:nvSpPr>
        <p:spPr>
          <a:xfrm>
            <a:off x="622646" y="2776765"/>
            <a:ext cx="10968919" cy="1088102"/>
          </a:xfrm>
          <a:prstGeom prst="rect">
            <a:avLst/>
          </a:prstGeom>
        </p:spPr>
        <p:txBody>
          <a:bodyPr vert="horz" lIns="0" tIns="0" rIns="0" bIns="0" rtlCol="0">
            <a:noAutofit/>
          </a:bodyPr>
          <a:lstStyle>
            <a:lvl1pPr marL="171450" indent="-171450" algn="l" defTabSz="914400" rtl="0" eaLnBrk="1" latinLnBrk="0" hangingPunct="1">
              <a:lnSpc>
                <a:spcPct val="110000"/>
              </a:lnSpc>
              <a:spcBef>
                <a:spcPts val="1000"/>
              </a:spcBef>
              <a:spcAft>
                <a:spcPts val="0"/>
              </a:spcAft>
              <a:buClr>
                <a:schemeClr val="bg1"/>
              </a:buClr>
              <a:buFontTx/>
              <a:buChar char="+"/>
              <a:defRPr sz="1600" i="1" kern="1200">
                <a:solidFill>
                  <a:schemeClr val="bg1"/>
                </a:solidFill>
                <a:latin typeface="+mn-lt"/>
                <a:ea typeface="+mn-ea"/>
                <a:cs typeface="+mn-cs"/>
              </a:defRPr>
            </a:lvl1pPr>
            <a:lvl2pPr marL="171450" indent="-171450" algn="l" defTabSz="914400" rtl="0" eaLnBrk="1" latinLnBrk="0" hangingPunct="1">
              <a:lnSpc>
                <a:spcPct val="110000"/>
              </a:lnSpc>
              <a:spcBef>
                <a:spcPts val="1000"/>
              </a:spcBef>
              <a:spcAft>
                <a:spcPts val="0"/>
              </a:spcAft>
              <a:buClr>
                <a:schemeClr val="bg1"/>
              </a:buClr>
              <a:buFontTx/>
              <a:buChar char="+"/>
              <a:defRPr sz="1600" i="1" kern="1200">
                <a:solidFill>
                  <a:schemeClr val="bg1"/>
                </a:solidFill>
                <a:latin typeface="+mn-lt"/>
                <a:ea typeface="+mn-ea"/>
                <a:cs typeface="+mn-cs"/>
              </a:defRPr>
            </a:lvl2pPr>
            <a:lvl3pPr marL="171450" indent="-171450" algn="l" defTabSz="914400" rtl="0" eaLnBrk="1" latinLnBrk="0" hangingPunct="1">
              <a:lnSpc>
                <a:spcPct val="110000"/>
              </a:lnSpc>
              <a:spcBef>
                <a:spcPts val="1000"/>
              </a:spcBef>
              <a:spcAft>
                <a:spcPts val="0"/>
              </a:spcAft>
              <a:buClr>
                <a:schemeClr val="bg1"/>
              </a:buClr>
              <a:buFontTx/>
              <a:buChar char="+"/>
              <a:defRPr sz="1600" i="1" kern="1200">
                <a:solidFill>
                  <a:schemeClr val="bg1"/>
                </a:solidFill>
                <a:latin typeface="+mn-lt"/>
                <a:ea typeface="+mn-ea"/>
                <a:cs typeface="+mn-cs"/>
              </a:defRPr>
            </a:lvl3pPr>
            <a:lvl4pPr marL="171450" indent="-171450" algn="l" defTabSz="914400" rtl="0" eaLnBrk="1" latinLnBrk="0" hangingPunct="1">
              <a:lnSpc>
                <a:spcPct val="110000"/>
              </a:lnSpc>
              <a:spcBef>
                <a:spcPts val="1000"/>
              </a:spcBef>
              <a:spcAft>
                <a:spcPts val="0"/>
              </a:spcAft>
              <a:buClr>
                <a:schemeClr val="bg1"/>
              </a:buClr>
              <a:buFontTx/>
              <a:buChar char="+"/>
              <a:defRPr sz="1600" i="1" kern="1200">
                <a:solidFill>
                  <a:schemeClr val="bg1"/>
                </a:solidFill>
                <a:latin typeface="+mn-lt"/>
                <a:ea typeface="+mn-ea"/>
                <a:cs typeface="+mn-cs"/>
              </a:defRPr>
            </a:lvl4pPr>
            <a:lvl5pPr marL="171450" indent="-171450" algn="l" defTabSz="914400" rtl="0" eaLnBrk="1" latinLnBrk="0" hangingPunct="1">
              <a:lnSpc>
                <a:spcPct val="110000"/>
              </a:lnSpc>
              <a:spcBef>
                <a:spcPts val="1000"/>
              </a:spcBef>
              <a:spcAft>
                <a:spcPts val="0"/>
              </a:spcAft>
              <a:buClr>
                <a:schemeClr val="bg1"/>
              </a:buClr>
              <a:buFontTx/>
              <a:buChar char="+"/>
              <a:defRPr sz="1600" i="1"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spcBef>
                <a:spcPts val="600"/>
              </a:spcBef>
              <a:buNone/>
            </a:pPr>
            <a:r>
              <a:rPr lang="en-AU" sz="3600" dirty="0"/>
              <a:t>Recommendations 44-55</a:t>
            </a:r>
          </a:p>
        </p:txBody>
      </p:sp>
      <p:cxnSp>
        <p:nvCxnSpPr>
          <p:cNvPr id="8" name="Straight Connector 7">
            <a:extLst>
              <a:ext uri="{FF2B5EF4-FFF2-40B4-BE49-F238E27FC236}">
                <a16:creationId xmlns:a16="http://schemas.microsoft.com/office/drawing/2014/main" id="{BA68D226-F3CF-8C43-AAD1-B7EB82F8130D}"/>
              </a:ext>
            </a:extLst>
          </p:cNvPr>
          <p:cNvCxnSpPr/>
          <p:nvPr/>
        </p:nvCxnSpPr>
        <p:spPr>
          <a:xfrm>
            <a:off x="611540" y="4081235"/>
            <a:ext cx="1096891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7566030"/>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hape&#10;&#10;Description automatically generated">
            <a:extLst>
              <a:ext uri="{FF2B5EF4-FFF2-40B4-BE49-F238E27FC236}">
                <a16:creationId xmlns:a16="http://schemas.microsoft.com/office/drawing/2014/main" id="{115AEA59-B59F-AA42-8760-59B6F0C7401B}"/>
              </a:ext>
            </a:extLst>
          </p:cNvPr>
          <p:cNvPicPr>
            <a:picLocks noChangeAspect="1"/>
          </p:cNvPicPr>
          <p:nvPr/>
        </p:nvPicPr>
        <p:blipFill rotWithShape="1">
          <a:blip r:embed="rId2" cstate="screen">
            <a:alphaModFix amt="19000"/>
            <a:extLst>
              <a:ext uri="{28A0092B-C50C-407E-A947-70E740481C1C}">
                <a14:useLocalDpi xmlns:a14="http://schemas.microsoft.com/office/drawing/2010/main"/>
              </a:ext>
            </a:extLst>
          </a:blip>
          <a:srcRect/>
          <a:stretch/>
        </p:blipFill>
        <p:spPr>
          <a:xfrm flipH="1">
            <a:off x="3836952" y="-109977"/>
            <a:ext cx="8355048" cy="6147412"/>
          </a:xfrm>
          <a:prstGeom prst="rect">
            <a:avLst/>
          </a:prstGeom>
        </p:spPr>
      </p:pic>
      <p:sp>
        <p:nvSpPr>
          <p:cNvPr id="2" name="Title 1"/>
          <p:cNvSpPr>
            <a:spLocks noGrp="1"/>
          </p:cNvSpPr>
          <p:nvPr>
            <p:ph type="title"/>
          </p:nvPr>
        </p:nvSpPr>
        <p:spPr>
          <a:xfrm>
            <a:off x="610307" y="521968"/>
            <a:ext cx="7905731" cy="1348227"/>
          </a:xfrm>
        </p:spPr>
        <p:txBody>
          <a:bodyPr/>
          <a:lstStyle/>
          <a:p>
            <a:r>
              <a:rPr lang="en-AU" sz="3200" b="1" cap="none" dirty="0">
                <a:solidFill>
                  <a:srgbClr val="1F7CB9"/>
                </a:solidFill>
                <a:latin typeface="Arial" panose="020B0604020202020204" pitchFamily="34" charset="0"/>
                <a:cs typeface="Arial" panose="020B0604020202020204" pitchFamily="34" charset="0"/>
              </a:rPr>
              <a:t>Postnatal care and the 2030 agenda </a:t>
            </a:r>
            <a:br>
              <a:rPr lang="en-AU" sz="3200" b="1" cap="none" dirty="0">
                <a:solidFill>
                  <a:srgbClr val="1F7CB9"/>
                </a:solidFill>
                <a:latin typeface="Arial" panose="020B0604020202020204" pitchFamily="34" charset="0"/>
                <a:cs typeface="Arial" panose="020B0604020202020204" pitchFamily="34" charset="0"/>
              </a:rPr>
            </a:br>
            <a:r>
              <a:rPr lang="en-AU" sz="3200" b="1" cap="none" dirty="0">
                <a:solidFill>
                  <a:srgbClr val="1F7CB9"/>
                </a:solidFill>
                <a:latin typeface="Arial" panose="020B0604020202020204" pitchFamily="34" charset="0"/>
                <a:cs typeface="Arial" panose="020B0604020202020204" pitchFamily="34" charset="0"/>
              </a:rPr>
              <a:t>for sustainable development</a:t>
            </a:r>
            <a:br>
              <a:rPr lang="en-AU" dirty="0">
                <a:solidFill>
                  <a:srgbClr val="1F7CB9"/>
                </a:solidFill>
              </a:rPr>
            </a:br>
            <a:endParaRPr lang="en-AU" dirty="0">
              <a:solidFill>
                <a:srgbClr val="1F7CB9"/>
              </a:solidFill>
            </a:endParaRPr>
          </a:p>
        </p:txBody>
      </p:sp>
      <p:sp>
        <p:nvSpPr>
          <p:cNvPr id="7" name="Content Placeholder 6"/>
          <p:cNvSpPr>
            <a:spLocks noGrp="1"/>
          </p:cNvSpPr>
          <p:nvPr>
            <p:ph idx="1"/>
          </p:nvPr>
        </p:nvSpPr>
        <p:spPr>
          <a:xfrm>
            <a:off x="772932" y="1668140"/>
            <a:ext cx="4937980" cy="3862210"/>
          </a:xfrm>
        </p:spPr>
        <p:txBody>
          <a:bodyPr/>
          <a:lstStyle/>
          <a:p>
            <a:pPr>
              <a:lnSpc>
                <a:spcPts val="2120"/>
              </a:lnSpc>
              <a:spcBef>
                <a:spcPts val="0"/>
              </a:spcBef>
              <a:buClr>
                <a:schemeClr val="tx1">
                  <a:lumMod val="75000"/>
                  <a:lumOff val="25000"/>
                </a:schemeClr>
              </a:buClr>
              <a:buNone/>
            </a:pPr>
            <a:r>
              <a:rPr lang="en-US" sz="1800" dirty="0">
                <a:solidFill>
                  <a:srgbClr val="1F7CB9"/>
                </a:solidFill>
              </a:rPr>
              <a:t>The burden of maternal and neonatal mortality and morbidity remains unacceptably high, and opportunities to increase maternal well-being and to support nurturing newborn care have not been fully utilized </a:t>
            </a:r>
          </a:p>
          <a:p>
            <a:pPr marL="285750" indent="-285750">
              <a:lnSpc>
                <a:spcPts val="2120"/>
              </a:lnSpc>
              <a:spcBef>
                <a:spcPts val="0"/>
              </a:spcBef>
              <a:buClr>
                <a:schemeClr val="tx1">
                  <a:lumMod val="75000"/>
                  <a:lumOff val="25000"/>
                </a:schemeClr>
              </a:buClr>
              <a:buFont typeface="Courier New" panose="02070309020205020404" pitchFamily="49" charset="0"/>
              <a:buChar char="o"/>
            </a:pPr>
            <a:r>
              <a:rPr lang="en-AU" sz="1800" i="0" dirty="0">
                <a:solidFill>
                  <a:schemeClr val="tx1">
                    <a:lumMod val="75000"/>
                    <a:lumOff val="25000"/>
                  </a:schemeClr>
                </a:solidFill>
                <a:cs typeface="Arial" panose="020B0604020202020204" pitchFamily="34" charset="0"/>
              </a:rPr>
              <a:t>Up to 30% of maternal deaths occur postpartum</a:t>
            </a:r>
          </a:p>
          <a:p>
            <a:pPr marL="285750" lvl="1" indent="-285750">
              <a:lnSpc>
                <a:spcPts val="2120"/>
              </a:lnSpc>
              <a:spcAft>
                <a:spcPts val="1200"/>
              </a:spcAft>
              <a:buClr>
                <a:schemeClr val="tx1">
                  <a:lumMod val="75000"/>
                  <a:lumOff val="25000"/>
                </a:schemeClr>
              </a:buClr>
              <a:buFont typeface="Courier New" panose="02070309020205020404" pitchFamily="49" charset="0"/>
              <a:buChar char="o"/>
            </a:pPr>
            <a:r>
              <a:rPr lang="en-AU" sz="1800" i="0" dirty="0">
                <a:solidFill>
                  <a:schemeClr val="tx1">
                    <a:lumMod val="75000"/>
                    <a:lumOff val="25000"/>
                  </a:schemeClr>
                </a:solidFill>
                <a:cs typeface="Arial" panose="020B0604020202020204" pitchFamily="34" charset="0"/>
              </a:rPr>
              <a:t>17 in every 1000 liveborn babies will die in the first month after birth</a:t>
            </a:r>
          </a:p>
        </p:txBody>
      </p:sp>
      <p:pic>
        <p:nvPicPr>
          <p:cNvPr id="4" name="Picture 3" descr="Logo, company name&#10;&#10;Description automatically generated">
            <a:extLst>
              <a:ext uri="{FF2B5EF4-FFF2-40B4-BE49-F238E27FC236}">
                <a16:creationId xmlns:a16="http://schemas.microsoft.com/office/drawing/2014/main" id="{0397CFEA-E4BC-924C-A766-DA7FB24AB0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10105" y="6066404"/>
            <a:ext cx="1805475" cy="665613"/>
          </a:xfrm>
          <a:prstGeom prst="rect">
            <a:avLst/>
          </a:prstGeom>
        </p:spPr>
      </p:pic>
      <p:pic>
        <p:nvPicPr>
          <p:cNvPr id="9" name="Picture 8" descr="A picture containing logo&#10;&#10;Description automatically generated">
            <a:extLst>
              <a:ext uri="{FF2B5EF4-FFF2-40B4-BE49-F238E27FC236}">
                <a16:creationId xmlns:a16="http://schemas.microsoft.com/office/drawing/2014/main" id="{4AC981F9-9B98-2540-8776-E1473AF1EEA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20480" y="6066404"/>
            <a:ext cx="1289625" cy="665613"/>
          </a:xfrm>
          <a:prstGeom prst="rect">
            <a:avLst/>
          </a:prstGeom>
        </p:spPr>
      </p:pic>
      <p:sp>
        <p:nvSpPr>
          <p:cNvPr id="5" name="Slide Number Placeholder 4">
            <a:extLst>
              <a:ext uri="{FF2B5EF4-FFF2-40B4-BE49-F238E27FC236}">
                <a16:creationId xmlns:a16="http://schemas.microsoft.com/office/drawing/2014/main" id="{ECB52043-6A50-5747-8078-2FE2245DA2D5}"/>
              </a:ext>
            </a:extLst>
          </p:cNvPr>
          <p:cNvSpPr>
            <a:spLocks noGrp="1"/>
          </p:cNvSpPr>
          <p:nvPr>
            <p:ph type="sldNum" sz="quarter" idx="13"/>
          </p:nvPr>
        </p:nvSpPr>
        <p:spPr/>
        <p:txBody>
          <a:bodyPr/>
          <a:lstStyle/>
          <a:p>
            <a:fld id="{6809F770-0487-C844-B5CD-7CCE6C86BD15}" type="slidenum">
              <a:rPr lang="en-US" smtClean="0"/>
              <a:pPr/>
              <a:t>5</a:t>
            </a:fld>
            <a:endParaRPr lang="en-US" dirty="0"/>
          </a:p>
        </p:txBody>
      </p:sp>
      <p:pic>
        <p:nvPicPr>
          <p:cNvPr id="15" name="Picture 1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90070" y="1737160"/>
            <a:ext cx="4464636" cy="2981074"/>
          </a:xfrm>
          <a:prstGeom prst="rect">
            <a:avLst/>
          </a:prstGeom>
        </p:spPr>
      </p:pic>
      <p:sp>
        <p:nvSpPr>
          <p:cNvPr id="16" name="TextBox 15"/>
          <p:cNvSpPr txBox="1"/>
          <p:nvPr/>
        </p:nvSpPr>
        <p:spPr>
          <a:xfrm>
            <a:off x="6796045" y="4747203"/>
            <a:ext cx="4316797" cy="507831"/>
          </a:xfrm>
          <a:prstGeom prst="rect">
            <a:avLst/>
          </a:prstGeom>
          <a:noFill/>
        </p:spPr>
        <p:txBody>
          <a:bodyPr wrap="square" lIns="0" tIns="0" rIns="0" bIns="0" rtlCol="0">
            <a:spAutoFit/>
          </a:bodyPr>
          <a:lstStyle/>
          <a:p>
            <a:r>
              <a:rPr lang="en-AU" sz="1100" dirty="0">
                <a:solidFill>
                  <a:schemeClr val="bg1">
                    <a:lumMod val="50000"/>
                  </a:schemeClr>
                </a:solidFill>
              </a:rPr>
              <a:t>Mariam </a:t>
            </a:r>
            <a:r>
              <a:rPr lang="en-AU" sz="1100" dirty="0" err="1">
                <a:solidFill>
                  <a:schemeClr val="bg1">
                    <a:lumMod val="50000"/>
                  </a:schemeClr>
                </a:solidFill>
              </a:rPr>
              <a:t>Mahamame</a:t>
            </a:r>
            <a:r>
              <a:rPr lang="en-AU" sz="1100" dirty="0">
                <a:solidFill>
                  <a:schemeClr val="bg1">
                    <a:lumMod val="50000"/>
                  </a:schemeClr>
                </a:solidFill>
              </a:rPr>
              <a:t> carries her baby son in a sling while walking to a health centre in Gao, Mali, in 2014. © UNICEF/UNI162675/Phelps</a:t>
            </a:r>
          </a:p>
          <a:p>
            <a:endParaRPr lang="en-AU" sz="1100" dirty="0" err="1">
              <a:solidFill>
                <a:schemeClr val="bg1">
                  <a:lumMod val="50000"/>
                </a:schemeClr>
              </a:solidFill>
              <a:latin typeface="+mj-lt"/>
            </a:endParaRPr>
          </a:p>
        </p:txBody>
      </p:sp>
      <p:sp>
        <p:nvSpPr>
          <p:cNvPr id="3" name="TextBox 2">
            <a:extLst>
              <a:ext uri="{FF2B5EF4-FFF2-40B4-BE49-F238E27FC236}">
                <a16:creationId xmlns:a16="http://schemas.microsoft.com/office/drawing/2014/main" id="{642BF6DE-2356-412C-95DD-203CAC4B25D3}"/>
              </a:ext>
            </a:extLst>
          </p:cNvPr>
          <p:cNvSpPr txBox="1"/>
          <p:nvPr/>
        </p:nvSpPr>
        <p:spPr>
          <a:xfrm>
            <a:off x="7431741" y="2357718"/>
            <a:ext cx="65" cy="169277"/>
          </a:xfrm>
          <a:prstGeom prst="rect">
            <a:avLst/>
          </a:prstGeom>
          <a:noFill/>
        </p:spPr>
        <p:txBody>
          <a:bodyPr wrap="none" lIns="0" tIns="0" rIns="0" bIns="0" rtlCol="0">
            <a:spAutoFit/>
          </a:bodyPr>
          <a:lstStyle/>
          <a:p>
            <a:endParaRPr lang="en-US" sz="1100" dirty="0" err="1">
              <a:solidFill>
                <a:schemeClr val="tx2"/>
              </a:solidFill>
              <a:latin typeface="+mj-lt"/>
            </a:endParaRPr>
          </a:p>
        </p:txBody>
      </p:sp>
    </p:spTree>
    <p:extLst>
      <p:ext uri="{BB962C8B-B14F-4D97-AF65-F5344CB8AC3E}">
        <p14:creationId xmlns:p14="http://schemas.microsoft.com/office/powerpoint/2010/main" val="15902537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wipe(left)">
                                      <p:cBhvr>
                                        <p:cTn id="7" dur="2000"/>
                                        <p:tgtEl>
                                          <p:spTgt spid="7">
                                            <p:txEl>
                                              <p:pRg st="2" end="2"/>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wipe(left)">
                                      <p:cBhvr>
                                        <p:cTn id="10" dur="20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p:txBody>
          <a:bodyPr/>
          <a:lstStyle/>
          <a:p>
            <a:r>
              <a:rPr lang="en-AU" b="1" dirty="0">
                <a:solidFill>
                  <a:srgbClr val="9C236E"/>
                </a:solidFill>
              </a:rPr>
              <a:t>C	</a:t>
            </a:r>
            <a:r>
              <a:rPr lang="en-AU" b="1" cap="none" dirty="0">
                <a:solidFill>
                  <a:srgbClr val="9C236E"/>
                </a:solidFill>
              </a:rPr>
              <a:t>Health systems and health promotion</a:t>
            </a:r>
            <a:endParaRPr lang="en-AU" b="1" dirty="0">
              <a:solidFill>
                <a:srgbClr val="9C236E"/>
              </a:solidFill>
            </a:endParaRPr>
          </a:p>
        </p:txBody>
      </p:sp>
      <p:sp>
        <p:nvSpPr>
          <p:cNvPr id="15" name="Text Placeholder 2"/>
          <p:cNvSpPr>
            <a:spLocks noGrp="1"/>
          </p:cNvSpPr>
          <p:nvPr>
            <p:ph type="body" idx="11"/>
          </p:nvPr>
        </p:nvSpPr>
        <p:spPr/>
        <p:txBody>
          <a:bodyPr/>
          <a:lstStyle/>
          <a:p>
            <a:r>
              <a:rPr lang="en-GB" sz="2000" b="1" i="0" dirty="0">
                <a:solidFill>
                  <a:srgbClr val="9C236E"/>
                </a:solidFill>
                <a:latin typeface="+mj-lt"/>
              </a:rPr>
              <a:t>44. </a:t>
            </a:r>
            <a:r>
              <a:rPr lang="en-AU" sz="2000" b="1" i="0" dirty="0">
                <a:solidFill>
                  <a:srgbClr val="9C236E"/>
                </a:solidFill>
                <a:latin typeface="+mj-lt"/>
              </a:rPr>
              <a:t>Schedules for postnatal care contacts</a:t>
            </a:r>
          </a:p>
        </p:txBody>
      </p:sp>
      <p:sp>
        <p:nvSpPr>
          <p:cNvPr id="3" name="Content Placeholder 2"/>
          <p:cNvSpPr>
            <a:spLocks noGrp="1"/>
          </p:cNvSpPr>
          <p:nvPr>
            <p:ph idx="4294967295"/>
          </p:nvPr>
        </p:nvSpPr>
        <p:spPr>
          <a:xfrm>
            <a:off x="610308" y="1901242"/>
            <a:ext cx="6283787" cy="3159328"/>
          </a:xfrm>
        </p:spPr>
        <p:txBody>
          <a:bodyPr/>
          <a:lstStyle/>
          <a:p>
            <a:pPr>
              <a:spcAft>
                <a:spcPts val="600"/>
              </a:spcAft>
            </a:pPr>
            <a:r>
              <a:rPr lang="en-AU" sz="1800" dirty="0">
                <a:solidFill>
                  <a:schemeClr val="tx1">
                    <a:lumMod val="75000"/>
                    <a:lumOff val="25000"/>
                  </a:schemeClr>
                </a:solidFill>
              </a:rPr>
              <a:t>A minimum of </a:t>
            </a:r>
            <a:r>
              <a:rPr lang="en-AU" sz="1800" dirty="0">
                <a:solidFill>
                  <a:srgbClr val="9C236E"/>
                </a:solidFill>
              </a:rPr>
              <a:t>four postnatal care contacts </a:t>
            </a:r>
            <a:r>
              <a:rPr lang="en-AU" sz="1800" dirty="0">
                <a:solidFill>
                  <a:schemeClr val="tx1">
                    <a:lumMod val="75000"/>
                    <a:lumOff val="25000"/>
                  </a:schemeClr>
                </a:solidFill>
              </a:rPr>
              <a:t>is recommended:</a:t>
            </a:r>
          </a:p>
          <a:p>
            <a:pPr>
              <a:spcAft>
                <a:spcPts val="1800"/>
              </a:spcAft>
            </a:pPr>
            <a:r>
              <a:rPr lang="en-AU" sz="1800" dirty="0">
                <a:solidFill>
                  <a:schemeClr val="tx1">
                    <a:lumMod val="75000"/>
                    <a:lumOff val="25000"/>
                  </a:schemeClr>
                </a:solidFill>
              </a:rPr>
              <a:t>If birth is in a health facility, healthy women and newborns should receive postnatal care </a:t>
            </a:r>
            <a:r>
              <a:rPr lang="en-AU" sz="1800" b="1" dirty="0">
                <a:solidFill>
                  <a:schemeClr val="tx1">
                    <a:lumMod val="75000"/>
                    <a:lumOff val="25000"/>
                  </a:schemeClr>
                </a:solidFill>
              </a:rPr>
              <a:t>in the facility for at least 24 hours after birth</a:t>
            </a:r>
            <a:r>
              <a:rPr lang="en-AU" sz="1800" dirty="0">
                <a:solidFill>
                  <a:schemeClr val="tx1">
                    <a:lumMod val="75000"/>
                    <a:lumOff val="25000"/>
                  </a:schemeClr>
                </a:solidFill>
              </a:rPr>
              <a:t>. If birth is at home, the first postnatal contact should be as early as possible within 24 hours of birth. At least three additional postnatal contacts are recommended for healthy women and newborns, </a:t>
            </a:r>
            <a:r>
              <a:rPr lang="en-AU" sz="1800" b="1" dirty="0">
                <a:solidFill>
                  <a:schemeClr val="tx1">
                    <a:lumMod val="75000"/>
                    <a:lumOff val="25000"/>
                  </a:schemeClr>
                </a:solidFill>
              </a:rPr>
              <a:t>between 48 and 72 hours</a:t>
            </a:r>
            <a:r>
              <a:rPr lang="en-AU" sz="1800" dirty="0">
                <a:solidFill>
                  <a:schemeClr val="tx1">
                    <a:lumMod val="75000"/>
                    <a:lumOff val="25000"/>
                  </a:schemeClr>
                </a:solidFill>
              </a:rPr>
              <a:t>, </a:t>
            </a:r>
            <a:r>
              <a:rPr lang="en-AU" sz="1800" b="1" dirty="0">
                <a:solidFill>
                  <a:schemeClr val="tx1">
                    <a:lumMod val="75000"/>
                    <a:lumOff val="25000"/>
                  </a:schemeClr>
                </a:solidFill>
              </a:rPr>
              <a:t>between 7 and 14 days</a:t>
            </a:r>
            <a:r>
              <a:rPr lang="en-AU" sz="1800" dirty="0">
                <a:solidFill>
                  <a:schemeClr val="tx1">
                    <a:lumMod val="75000"/>
                    <a:lumOff val="25000"/>
                  </a:schemeClr>
                </a:solidFill>
              </a:rPr>
              <a:t>, and </a:t>
            </a:r>
            <a:r>
              <a:rPr lang="en-AU" sz="1800" b="1" dirty="0">
                <a:solidFill>
                  <a:schemeClr val="tx1">
                    <a:lumMod val="75000"/>
                    <a:lumOff val="25000"/>
                  </a:schemeClr>
                </a:solidFill>
              </a:rPr>
              <a:t>during week 6 after birth</a:t>
            </a:r>
            <a:r>
              <a:rPr lang="en-AU" sz="1800" dirty="0">
                <a:solidFill>
                  <a:schemeClr val="tx1">
                    <a:lumMod val="75000"/>
                    <a:lumOff val="25000"/>
                  </a:schemeClr>
                </a:solidFill>
              </a:rPr>
              <a:t>. </a:t>
            </a:r>
            <a:endParaRPr lang="en-US" sz="1800" dirty="0">
              <a:solidFill>
                <a:schemeClr val="tx1">
                  <a:lumMod val="75000"/>
                  <a:lumOff val="25000"/>
                </a:schemeClr>
              </a:solidFill>
            </a:endParaRPr>
          </a:p>
          <a:p>
            <a:pPr>
              <a:spcAft>
                <a:spcPts val="1800"/>
              </a:spcAft>
            </a:pPr>
            <a:endParaRPr lang="en-AU" sz="1800" b="1" dirty="0">
              <a:solidFill>
                <a:schemeClr val="tx1">
                  <a:lumMod val="75000"/>
                  <a:lumOff val="25000"/>
                </a:schemeClr>
              </a:solidFill>
            </a:endParaRPr>
          </a:p>
        </p:txBody>
      </p:sp>
      <p:sp>
        <p:nvSpPr>
          <p:cNvPr id="12" name="TextBox 11"/>
          <p:cNvSpPr txBox="1"/>
          <p:nvPr/>
        </p:nvSpPr>
        <p:spPr>
          <a:xfrm>
            <a:off x="394000" y="5776454"/>
            <a:ext cx="5604691" cy="215444"/>
          </a:xfrm>
          <a:prstGeom prst="rect">
            <a:avLst/>
          </a:prstGeom>
          <a:noFill/>
        </p:spPr>
        <p:txBody>
          <a:bodyPr wrap="square" lIns="0" tIns="0" rIns="0" bIns="0" rtlCol="0">
            <a:spAutoFit/>
          </a:bodyPr>
          <a:lstStyle/>
          <a:p>
            <a:r>
              <a:rPr lang="en-AU" sz="1400" b="1" dirty="0">
                <a:solidFill>
                  <a:srgbClr val="9C236E"/>
                </a:solidFill>
                <a:latin typeface="+mj-lt"/>
              </a:rPr>
              <a:t>Health systems and health promotion interventions</a:t>
            </a:r>
            <a:endParaRPr lang="en-US" sz="1400" b="1" dirty="0">
              <a:solidFill>
                <a:srgbClr val="9C236E"/>
              </a:solidFill>
              <a:latin typeface="+mj-lt"/>
            </a:endParaRPr>
          </a:p>
        </p:txBody>
      </p:sp>
      <p:grpSp>
        <p:nvGrpSpPr>
          <p:cNvPr id="13" name="Group 12"/>
          <p:cNvGrpSpPr/>
          <p:nvPr/>
        </p:nvGrpSpPr>
        <p:grpSpPr>
          <a:xfrm>
            <a:off x="374333" y="5500945"/>
            <a:ext cx="2034479" cy="165978"/>
            <a:chOff x="685800" y="6165890"/>
            <a:chExt cx="1229008" cy="119062"/>
          </a:xfrm>
          <a:solidFill>
            <a:srgbClr val="9C236E"/>
          </a:solidFill>
        </p:grpSpPr>
        <p:sp>
          <p:nvSpPr>
            <p:cNvPr id="14" name="Rectangle 9"/>
            <p:cNvSpPr>
              <a:spLocks noChangeArrowheads="1"/>
            </p:cNvSpPr>
            <p:nvPr/>
          </p:nvSpPr>
          <p:spPr bwMode="auto">
            <a:xfrm>
              <a:off x="685800" y="6218276"/>
              <a:ext cx="1229008" cy="66675"/>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solidFill>
                  <a:srgbClr val="10CF9B"/>
                </a:solidFill>
              </a:endParaRPr>
            </a:p>
          </p:txBody>
        </p:sp>
        <p:sp>
          <p:nvSpPr>
            <p:cNvPr id="16" name="Freeform 8"/>
            <p:cNvSpPr>
              <a:spLocks/>
            </p:cNvSpPr>
            <p:nvPr userDrawn="1"/>
          </p:nvSpPr>
          <p:spPr bwMode="auto">
            <a:xfrm>
              <a:off x="685800" y="6165890"/>
              <a:ext cx="223907" cy="119062"/>
            </a:xfrm>
            <a:custGeom>
              <a:avLst/>
              <a:gdLst>
                <a:gd name="T0" fmla="*/ 0 w 126"/>
                <a:gd name="T1" fmla="*/ 67 h 67"/>
                <a:gd name="T2" fmla="*/ 63 w 126"/>
                <a:gd name="T3" fmla="*/ 0 h 67"/>
                <a:gd name="T4" fmla="*/ 126 w 126"/>
                <a:gd name="T5" fmla="*/ 67 h 67"/>
              </a:gdLst>
              <a:ahLst/>
              <a:cxnLst>
                <a:cxn ang="0">
                  <a:pos x="T0" y="T1"/>
                </a:cxn>
                <a:cxn ang="0">
                  <a:pos x="T2" y="T3"/>
                </a:cxn>
                <a:cxn ang="0">
                  <a:pos x="T4" y="T5"/>
                </a:cxn>
              </a:cxnLst>
              <a:rect l="0" t="0" r="r" b="b"/>
              <a:pathLst>
                <a:path w="126" h="67">
                  <a:moveTo>
                    <a:pt x="0" y="67"/>
                  </a:moveTo>
                  <a:lnTo>
                    <a:pt x="63" y="0"/>
                  </a:lnTo>
                  <a:lnTo>
                    <a:pt x="126" y="67"/>
                  </a:lnTo>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10CF9B"/>
                </a:solidFill>
              </a:endParaRPr>
            </a:p>
          </p:txBody>
        </p:sp>
      </p:grpSp>
      <p:sp>
        <p:nvSpPr>
          <p:cNvPr id="17" name="Rectangle 9"/>
          <p:cNvSpPr>
            <a:spLocks noChangeArrowheads="1"/>
          </p:cNvSpPr>
          <p:nvPr/>
        </p:nvSpPr>
        <p:spPr bwMode="auto">
          <a:xfrm>
            <a:off x="2408812" y="5573974"/>
            <a:ext cx="9468556" cy="92948"/>
          </a:xfrm>
          <a:prstGeom prst="rect">
            <a:avLst/>
          </a:prstGeom>
          <a:solidFill>
            <a:srgbClr val="9C236E"/>
          </a:solidFill>
          <a:ln>
            <a:noFill/>
          </a:ln>
        </p:spPr>
        <p:txBody>
          <a:bodyPr vert="horz" wrap="square" lIns="91440" tIns="45720" rIns="91440" bIns="45720" numCol="1" anchor="t" anchorCtr="0" compatLnSpc="1">
            <a:prstTxWarp prst="textNoShape">
              <a:avLst/>
            </a:prstTxWarp>
          </a:bodyPr>
          <a:lstStyle/>
          <a:p>
            <a:endParaRPr lang="en-US">
              <a:solidFill>
                <a:srgbClr val="10CF9B"/>
              </a:solidFill>
            </a:endParaRPr>
          </a:p>
        </p:txBody>
      </p:sp>
      <p:sp>
        <p:nvSpPr>
          <p:cNvPr id="2" name="Slide Number Placeholder 1">
            <a:extLst>
              <a:ext uri="{FF2B5EF4-FFF2-40B4-BE49-F238E27FC236}">
                <a16:creationId xmlns:a16="http://schemas.microsoft.com/office/drawing/2014/main" id="{9A5DF66A-9AF7-D848-B927-7A72F2F4F38D}"/>
              </a:ext>
            </a:extLst>
          </p:cNvPr>
          <p:cNvSpPr>
            <a:spLocks noGrp="1"/>
          </p:cNvSpPr>
          <p:nvPr>
            <p:ph type="sldNum" sz="quarter" idx="10"/>
          </p:nvPr>
        </p:nvSpPr>
        <p:spPr/>
        <p:txBody>
          <a:bodyPr/>
          <a:lstStyle/>
          <a:p>
            <a:fld id="{6809F770-0487-C844-B5CD-7CCE6C86BD15}" type="slidenum">
              <a:rPr lang="en-US" smtClean="0"/>
              <a:pPr/>
              <a:t>59</a:t>
            </a:fld>
            <a:endParaRPr lang="en-US" dirty="0"/>
          </a:p>
        </p:txBody>
      </p:sp>
      <p:sp>
        <p:nvSpPr>
          <p:cNvPr id="22" name="Rectangle 21">
            <a:extLst>
              <a:ext uri="{FF2B5EF4-FFF2-40B4-BE49-F238E27FC236}">
                <a16:creationId xmlns:a16="http://schemas.microsoft.com/office/drawing/2014/main" id="{643902C4-2BCE-EA4A-9587-56BE8054B3C3}"/>
              </a:ext>
            </a:extLst>
          </p:cNvPr>
          <p:cNvSpPr/>
          <p:nvPr/>
        </p:nvSpPr>
        <p:spPr>
          <a:xfrm>
            <a:off x="7628020" y="1495602"/>
            <a:ext cx="3951207" cy="3664712"/>
          </a:xfrm>
          <a:prstGeom prst="rect">
            <a:avLst/>
          </a:prstGeom>
          <a:noFill/>
          <a:ln>
            <a:solidFill>
              <a:srgbClr val="9C236E"/>
            </a:solid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rtlCol="0" anchor="ctr"/>
          <a:lstStyle/>
          <a:p>
            <a:pPr>
              <a:spcBef>
                <a:spcPts val="0"/>
              </a:spcBef>
              <a:spcAft>
                <a:spcPts val="600"/>
              </a:spcAft>
            </a:pPr>
            <a:r>
              <a:rPr lang="en-AU" sz="1600" b="1" dirty="0">
                <a:solidFill>
                  <a:schemeClr val="tx1">
                    <a:lumMod val="75000"/>
                    <a:lumOff val="25000"/>
                  </a:schemeClr>
                </a:solidFill>
              </a:rPr>
              <a:t>At every contact: </a:t>
            </a:r>
          </a:p>
          <a:p>
            <a:pPr>
              <a:spcBef>
                <a:spcPts val="0"/>
              </a:spcBef>
              <a:spcAft>
                <a:spcPts val="600"/>
              </a:spcAft>
            </a:pPr>
            <a:r>
              <a:rPr lang="en-AU" sz="1600" dirty="0">
                <a:solidFill>
                  <a:schemeClr val="tx1">
                    <a:lumMod val="75000"/>
                    <a:lumOff val="25000"/>
                  </a:schemeClr>
                </a:solidFill>
              </a:rPr>
              <a:t>Women, newborns, parents and caregivers should receive respectful, individualized, person-centred care.</a:t>
            </a:r>
          </a:p>
          <a:p>
            <a:pPr>
              <a:spcAft>
                <a:spcPts val="600"/>
              </a:spcAft>
            </a:pPr>
            <a:r>
              <a:rPr lang="en-AU" sz="1600" dirty="0">
                <a:solidFill>
                  <a:schemeClr val="tx1">
                    <a:lumMod val="75000"/>
                    <a:lumOff val="25000"/>
                  </a:schemeClr>
                </a:solidFill>
              </a:rPr>
              <a:t>Care should include effective clinical practices, relevant and timely information, and psychosocial and emotional support.</a:t>
            </a:r>
          </a:p>
          <a:p>
            <a:pPr>
              <a:spcAft>
                <a:spcPts val="600"/>
              </a:spcAft>
            </a:pPr>
            <a:r>
              <a:rPr lang="en-AU" sz="1600" dirty="0">
                <a:solidFill>
                  <a:schemeClr val="tx1">
                    <a:lumMod val="75000"/>
                    <a:lumOff val="25000"/>
                  </a:schemeClr>
                </a:solidFill>
              </a:rPr>
              <a:t>Care should be provided by kind, competent and motivated health workers who are working within a well-functioning health system. </a:t>
            </a:r>
          </a:p>
        </p:txBody>
      </p:sp>
    </p:spTree>
    <p:extLst>
      <p:ext uri="{BB962C8B-B14F-4D97-AF65-F5344CB8AC3E}">
        <p14:creationId xmlns:p14="http://schemas.microsoft.com/office/powerpoint/2010/main" val="24630089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dirty="0">
                <a:solidFill>
                  <a:srgbClr val="9C236E"/>
                </a:solidFill>
              </a:rPr>
              <a:t>C	</a:t>
            </a:r>
            <a:r>
              <a:rPr lang="en-AU" b="1" cap="none" dirty="0">
                <a:solidFill>
                  <a:srgbClr val="9C236E"/>
                </a:solidFill>
              </a:rPr>
              <a:t>Health systems and health promotion</a:t>
            </a:r>
            <a:endParaRPr lang="en-AU" b="1" dirty="0">
              <a:solidFill>
                <a:srgbClr val="9C236E"/>
              </a:solidFill>
            </a:endParaRPr>
          </a:p>
        </p:txBody>
      </p:sp>
      <p:sp>
        <p:nvSpPr>
          <p:cNvPr id="15" name="Text Placeholder 2"/>
          <p:cNvSpPr>
            <a:spLocks noGrp="1"/>
          </p:cNvSpPr>
          <p:nvPr>
            <p:ph type="body" idx="11"/>
          </p:nvPr>
        </p:nvSpPr>
        <p:spPr/>
        <p:txBody>
          <a:bodyPr/>
          <a:lstStyle/>
          <a:p>
            <a:r>
              <a:rPr lang="en-GB" sz="2000" b="1" i="0" dirty="0">
                <a:solidFill>
                  <a:srgbClr val="9C236E"/>
                </a:solidFill>
                <a:latin typeface="+mj-lt"/>
              </a:rPr>
              <a:t>45. </a:t>
            </a:r>
            <a:r>
              <a:rPr lang="en-AU" sz="2000" b="1" i="0" dirty="0">
                <a:solidFill>
                  <a:srgbClr val="9C236E"/>
                </a:solidFill>
                <a:latin typeface="+mj-lt"/>
              </a:rPr>
              <a:t>Length of stay in health facilities after birth</a:t>
            </a:r>
          </a:p>
        </p:txBody>
      </p:sp>
      <p:sp>
        <p:nvSpPr>
          <p:cNvPr id="19" name="Content Placeholder 2"/>
          <p:cNvSpPr>
            <a:spLocks noGrp="1"/>
          </p:cNvSpPr>
          <p:nvPr>
            <p:ph idx="4294967295"/>
          </p:nvPr>
        </p:nvSpPr>
        <p:spPr>
          <a:xfrm>
            <a:off x="6468786" y="2165221"/>
            <a:ext cx="4730950" cy="2914650"/>
          </a:xfrm>
        </p:spPr>
        <p:txBody>
          <a:bodyPr/>
          <a:lstStyle/>
          <a:p>
            <a:pPr>
              <a:spcAft>
                <a:spcPts val="600"/>
              </a:spcAft>
            </a:pPr>
            <a:r>
              <a:rPr lang="en-AU" sz="1800" b="1" i="0" dirty="0">
                <a:solidFill>
                  <a:srgbClr val="9C236E"/>
                </a:solidFill>
                <a:latin typeface="+mj-lt"/>
              </a:rPr>
              <a:t>Key considerations for timing of discharge</a:t>
            </a:r>
          </a:p>
          <a:p>
            <a:pPr>
              <a:spcAft>
                <a:spcPts val="600"/>
              </a:spcAft>
            </a:pPr>
            <a:r>
              <a:rPr lang="en-AU" sz="1600" i="0" dirty="0">
                <a:solidFill>
                  <a:schemeClr val="tx1">
                    <a:lumMod val="75000"/>
                    <a:lumOff val="25000"/>
                  </a:schemeClr>
                </a:solidFill>
              </a:rPr>
              <a:t>The time needed to complete the assessment of a comprehensive set of criteria to evaluate maternal and newborn well-being and needs.</a:t>
            </a:r>
          </a:p>
          <a:p>
            <a:pPr>
              <a:spcAft>
                <a:spcPts val="600"/>
              </a:spcAft>
            </a:pPr>
            <a:r>
              <a:rPr lang="en-AU" sz="1600" i="0" dirty="0">
                <a:solidFill>
                  <a:schemeClr val="tx1">
                    <a:lumMod val="75000"/>
                    <a:lumOff val="25000"/>
                  </a:schemeClr>
                </a:solidFill>
              </a:rPr>
              <a:t>The health system’s capacity to organize postnatal care contacts after discharge.</a:t>
            </a:r>
          </a:p>
          <a:p>
            <a:pPr>
              <a:spcAft>
                <a:spcPts val="600"/>
              </a:spcAft>
            </a:pPr>
            <a:r>
              <a:rPr lang="en-AU" sz="1600" i="0" dirty="0">
                <a:solidFill>
                  <a:schemeClr val="tx1">
                    <a:lumMod val="75000"/>
                    <a:lumOff val="25000"/>
                  </a:schemeClr>
                </a:solidFill>
              </a:rPr>
              <a:t>Avoidance of unnecessarily prolonged stays in health facilities.</a:t>
            </a:r>
          </a:p>
        </p:txBody>
      </p:sp>
      <p:sp>
        <p:nvSpPr>
          <p:cNvPr id="3" name="Content Placeholder 2"/>
          <p:cNvSpPr>
            <a:spLocks noGrp="1"/>
          </p:cNvSpPr>
          <p:nvPr>
            <p:ph idx="4294967295"/>
          </p:nvPr>
        </p:nvSpPr>
        <p:spPr>
          <a:xfrm>
            <a:off x="643416" y="1893503"/>
            <a:ext cx="5105857" cy="940936"/>
          </a:xfrm>
        </p:spPr>
        <p:txBody>
          <a:bodyPr/>
          <a:lstStyle/>
          <a:p>
            <a:pPr>
              <a:spcAft>
                <a:spcPts val="600"/>
              </a:spcAft>
            </a:pPr>
            <a:r>
              <a:rPr lang="en-AU" sz="1800" dirty="0">
                <a:solidFill>
                  <a:schemeClr val="tx1">
                    <a:lumMod val="75000"/>
                    <a:lumOff val="25000"/>
                  </a:schemeClr>
                </a:solidFill>
              </a:rPr>
              <a:t>Care for healthy women and newborns in the health facility is recommended for at least 24 hours after vaginal birth. </a:t>
            </a:r>
            <a:endParaRPr lang="en-AU" sz="1800" b="1" dirty="0">
              <a:solidFill>
                <a:schemeClr val="tx1">
                  <a:lumMod val="75000"/>
                  <a:lumOff val="25000"/>
                </a:schemeClr>
              </a:solidFill>
            </a:endParaRPr>
          </a:p>
        </p:txBody>
      </p:sp>
      <p:sp>
        <p:nvSpPr>
          <p:cNvPr id="4" name="Slide Number Placeholder 3">
            <a:extLst>
              <a:ext uri="{FF2B5EF4-FFF2-40B4-BE49-F238E27FC236}">
                <a16:creationId xmlns:a16="http://schemas.microsoft.com/office/drawing/2014/main" id="{05737CE9-5A5C-8046-946E-2FDEDA7AF04F}"/>
              </a:ext>
            </a:extLst>
          </p:cNvPr>
          <p:cNvSpPr>
            <a:spLocks noGrp="1"/>
          </p:cNvSpPr>
          <p:nvPr>
            <p:ph type="sldNum" sz="quarter" idx="10"/>
          </p:nvPr>
        </p:nvSpPr>
        <p:spPr/>
        <p:txBody>
          <a:bodyPr/>
          <a:lstStyle/>
          <a:p>
            <a:fld id="{6809F770-0487-C844-B5CD-7CCE6C86BD15}" type="slidenum">
              <a:rPr lang="en-US" smtClean="0"/>
              <a:pPr/>
              <a:t>60</a:t>
            </a:fld>
            <a:endParaRPr lang="en-US" dirty="0"/>
          </a:p>
        </p:txBody>
      </p:sp>
      <p:sp>
        <p:nvSpPr>
          <p:cNvPr id="22" name="TextBox 21"/>
          <p:cNvSpPr txBox="1"/>
          <p:nvPr/>
        </p:nvSpPr>
        <p:spPr>
          <a:xfrm>
            <a:off x="394000" y="5776454"/>
            <a:ext cx="5604691" cy="215444"/>
          </a:xfrm>
          <a:prstGeom prst="rect">
            <a:avLst/>
          </a:prstGeom>
          <a:noFill/>
        </p:spPr>
        <p:txBody>
          <a:bodyPr wrap="square" lIns="0" tIns="0" rIns="0" bIns="0" rtlCol="0">
            <a:spAutoFit/>
          </a:bodyPr>
          <a:lstStyle/>
          <a:p>
            <a:r>
              <a:rPr lang="en-AU" sz="1400" b="1" dirty="0">
                <a:solidFill>
                  <a:srgbClr val="9C236E"/>
                </a:solidFill>
                <a:latin typeface="+mj-lt"/>
              </a:rPr>
              <a:t>Health systems and health promotion interventions</a:t>
            </a:r>
            <a:endParaRPr lang="en-US" sz="1400" b="1" dirty="0">
              <a:solidFill>
                <a:srgbClr val="9C236E"/>
              </a:solidFill>
              <a:latin typeface="+mj-lt"/>
            </a:endParaRPr>
          </a:p>
        </p:txBody>
      </p:sp>
      <p:grpSp>
        <p:nvGrpSpPr>
          <p:cNvPr id="23" name="Group 22"/>
          <p:cNvGrpSpPr/>
          <p:nvPr/>
        </p:nvGrpSpPr>
        <p:grpSpPr>
          <a:xfrm>
            <a:off x="374333" y="5500945"/>
            <a:ext cx="2034479" cy="165978"/>
            <a:chOff x="685800" y="6165890"/>
            <a:chExt cx="1229008" cy="119062"/>
          </a:xfrm>
          <a:solidFill>
            <a:srgbClr val="9C236E"/>
          </a:solidFill>
        </p:grpSpPr>
        <p:sp>
          <p:nvSpPr>
            <p:cNvPr id="24" name="Rectangle 9"/>
            <p:cNvSpPr>
              <a:spLocks noChangeArrowheads="1"/>
            </p:cNvSpPr>
            <p:nvPr/>
          </p:nvSpPr>
          <p:spPr bwMode="auto">
            <a:xfrm>
              <a:off x="685800" y="6218276"/>
              <a:ext cx="1229008" cy="66675"/>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solidFill>
                  <a:srgbClr val="10CF9B"/>
                </a:solidFill>
              </a:endParaRPr>
            </a:p>
          </p:txBody>
        </p:sp>
        <p:sp>
          <p:nvSpPr>
            <p:cNvPr id="25" name="Freeform 8"/>
            <p:cNvSpPr>
              <a:spLocks/>
            </p:cNvSpPr>
            <p:nvPr userDrawn="1"/>
          </p:nvSpPr>
          <p:spPr bwMode="auto">
            <a:xfrm>
              <a:off x="685800" y="6165890"/>
              <a:ext cx="223907" cy="119062"/>
            </a:xfrm>
            <a:custGeom>
              <a:avLst/>
              <a:gdLst>
                <a:gd name="T0" fmla="*/ 0 w 126"/>
                <a:gd name="T1" fmla="*/ 67 h 67"/>
                <a:gd name="T2" fmla="*/ 63 w 126"/>
                <a:gd name="T3" fmla="*/ 0 h 67"/>
                <a:gd name="T4" fmla="*/ 126 w 126"/>
                <a:gd name="T5" fmla="*/ 67 h 67"/>
              </a:gdLst>
              <a:ahLst/>
              <a:cxnLst>
                <a:cxn ang="0">
                  <a:pos x="T0" y="T1"/>
                </a:cxn>
                <a:cxn ang="0">
                  <a:pos x="T2" y="T3"/>
                </a:cxn>
                <a:cxn ang="0">
                  <a:pos x="T4" y="T5"/>
                </a:cxn>
              </a:cxnLst>
              <a:rect l="0" t="0" r="r" b="b"/>
              <a:pathLst>
                <a:path w="126" h="67">
                  <a:moveTo>
                    <a:pt x="0" y="67"/>
                  </a:moveTo>
                  <a:lnTo>
                    <a:pt x="63" y="0"/>
                  </a:lnTo>
                  <a:lnTo>
                    <a:pt x="126" y="67"/>
                  </a:lnTo>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10CF9B"/>
                </a:solidFill>
              </a:endParaRPr>
            </a:p>
          </p:txBody>
        </p:sp>
      </p:grpSp>
      <p:sp>
        <p:nvSpPr>
          <p:cNvPr id="26" name="Rectangle 9"/>
          <p:cNvSpPr>
            <a:spLocks noChangeArrowheads="1"/>
          </p:cNvSpPr>
          <p:nvPr/>
        </p:nvSpPr>
        <p:spPr bwMode="auto">
          <a:xfrm>
            <a:off x="2408812" y="5573974"/>
            <a:ext cx="9468556" cy="92948"/>
          </a:xfrm>
          <a:prstGeom prst="rect">
            <a:avLst/>
          </a:prstGeom>
          <a:solidFill>
            <a:srgbClr val="9C236E"/>
          </a:solidFill>
          <a:ln>
            <a:noFill/>
          </a:ln>
        </p:spPr>
        <p:txBody>
          <a:bodyPr vert="horz" wrap="square" lIns="91440" tIns="45720" rIns="91440" bIns="45720" numCol="1" anchor="t" anchorCtr="0" compatLnSpc="1">
            <a:prstTxWarp prst="textNoShape">
              <a:avLst/>
            </a:prstTxWarp>
          </a:bodyPr>
          <a:lstStyle/>
          <a:p>
            <a:endParaRPr lang="en-US">
              <a:solidFill>
                <a:srgbClr val="10CF9B"/>
              </a:solidFill>
            </a:endParaRPr>
          </a:p>
        </p:txBody>
      </p:sp>
      <p:cxnSp>
        <p:nvCxnSpPr>
          <p:cNvPr id="14" name="Elbow Connector 13">
            <a:extLst>
              <a:ext uri="{FF2B5EF4-FFF2-40B4-BE49-F238E27FC236}">
                <a16:creationId xmlns:a16="http://schemas.microsoft.com/office/drawing/2014/main" id="{16F243FE-7F58-AB4A-AAA6-27D59EE8D742}"/>
              </a:ext>
            </a:extLst>
          </p:cNvPr>
          <p:cNvCxnSpPr>
            <a:cxnSpLocks/>
          </p:cNvCxnSpPr>
          <p:nvPr/>
        </p:nvCxnSpPr>
        <p:spPr>
          <a:xfrm flipV="1">
            <a:off x="782053" y="2064210"/>
            <a:ext cx="10599821" cy="844130"/>
          </a:xfrm>
          <a:prstGeom prst="bentConnector3">
            <a:avLst>
              <a:gd name="adj1" fmla="val 51249"/>
            </a:avLst>
          </a:prstGeom>
          <a:ln w="12700">
            <a:solidFill>
              <a:srgbClr val="9C236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3769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2000"/>
                                        <p:tgtEl>
                                          <p:spTgt spid="14"/>
                                        </p:tgtEl>
                                      </p:cBhvr>
                                    </p:animEffect>
                                  </p:childTnLst>
                                </p:cTn>
                              </p:par>
                            </p:childTnLst>
                          </p:cTn>
                        </p:par>
                        <p:par>
                          <p:cTn id="8" fill="hold">
                            <p:stCondLst>
                              <p:cond delay="2000"/>
                            </p:stCondLst>
                            <p:childTnLst>
                              <p:par>
                                <p:cTn id="9" presetID="22" presetClass="entr" presetSubtype="8" fill="hold" nodeType="after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animEffect transition="in" filter="wipe(left)">
                                      <p:cBhvr>
                                        <p:cTn id="11" dur="2000"/>
                                        <p:tgtEl>
                                          <p:spTgt spid="19">
                                            <p:txEl>
                                              <p:pRg st="0" end="0"/>
                                            </p:txEl>
                                          </p:spTgt>
                                        </p:tgtEl>
                                      </p:cBhvr>
                                    </p:animEffect>
                                  </p:childTnLst>
                                </p:cTn>
                              </p:par>
                            </p:childTnLst>
                          </p:cTn>
                        </p:par>
                        <p:par>
                          <p:cTn id="12" fill="hold">
                            <p:stCondLst>
                              <p:cond delay="4000"/>
                            </p:stCondLst>
                            <p:childTnLst>
                              <p:par>
                                <p:cTn id="13" presetID="22" presetClass="entr" presetSubtype="8" fill="hold" nodeType="afterEffect">
                                  <p:stCondLst>
                                    <p:cond delay="0"/>
                                  </p:stCondLst>
                                  <p:childTnLst>
                                    <p:set>
                                      <p:cBhvr>
                                        <p:cTn id="14" dur="1" fill="hold">
                                          <p:stCondLst>
                                            <p:cond delay="0"/>
                                          </p:stCondLst>
                                        </p:cTn>
                                        <p:tgtEl>
                                          <p:spTgt spid="19">
                                            <p:txEl>
                                              <p:pRg st="1" end="1"/>
                                            </p:txEl>
                                          </p:spTgt>
                                        </p:tgtEl>
                                        <p:attrNameLst>
                                          <p:attrName>style.visibility</p:attrName>
                                        </p:attrNameLst>
                                      </p:cBhvr>
                                      <p:to>
                                        <p:strVal val="visible"/>
                                      </p:to>
                                    </p:set>
                                    <p:animEffect transition="in" filter="wipe(left)">
                                      <p:cBhvr>
                                        <p:cTn id="15" dur="2000"/>
                                        <p:tgtEl>
                                          <p:spTgt spid="19">
                                            <p:txEl>
                                              <p:pRg st="1" end="1"/>
                                            </p:txEl>
                                          </p:spTgt>
                                        </p:tgtEl>
                                      </p:cBhvr>
                                    </p:animEffect>
                                  </p:childTnLst>
                                </p:cTn>
                              </p:par>
                            </p:childTnLst>
                          </p:cTn>
                        </p:par>
                        <p:par>
                          <p:cTn id="16" fill="hold">
                            <p:stCondLst>
                              <p:cond delay="6000"/>
                            </p:stCondLst>
                            <p:childTnLst>
                              <p:par>
                                <p:cTn id="17" presetID="22" presetClass="entr" presetSubtype="8" fill="hold" nodeType="afterEffect">
                                  <p:stCondLst>
                                    <p:cond delay="0"/>
                                  </p:stCondLst>
                                  <p:childTnLst>
                                    <p:set>
                                      <p:cBhvr>
                                        <p:cTn id="18" dur="1" fill="hold">
                                          <p:stCondLst>
                                            <p:cond delay="0"/>
                                          </p:stCondLst>
                                        </p:cTn>
                                        <p:tgtEl>
                                          <p:spTgt spid="19">
                                            <p:txEl>
                                              <p:pRg st="2" end="2"/>
                                            </p:txEl>
                                          </p:spTgt>
                                        </p:tgtEl>
                                        <p:attrNameLst>
                                          <p:attrName>style.visibility</p:attrName>
                                        </p:attrNameLst>
                                      </p:cBhvr>
                                      <p:to>
                                        <p:strVal val="visible"/>
                                      </p:to>
                                    </p:set>
                                    <p:animEffect transition="in" filter="wipe(left)">
                                      <p:cBhvr>
                                        <p:cTn id="19" dur="2000"/>
                                        <p:tgtEl>
                                          <p:spTgt spid="19">
                                            <p:txEl>
                                              <p:pRg st="2" end="2"/>
                                            </p:txEl>
                                          </p:spTgt>
                                        </p:tgtEl>
                                      </p:cBhvr>
                                    </p:animEffect>
                                  </p:childTnLst>
                                </p:cTn>
                              </p:par>
                            </p:childTnLst>
                          </p:cTn>
                        </p:par>
                        <p:par>
                          <p:cTn id="20" fill="hold">
                            <p:stCondLst>
                              <p:cond delay="8000"/>
                            </p:stCondLst>
                            <p:childTnLst>
                              <p:par>
                                <p:cTn id="21" presetID="22" presetClass="entr" presetSubtype="8" fill="hold" nodeType="afterEffect">
                                  <p:stCondLst>
                                    <p:cond delay="0"/>
                                  </p:stCondLst>
                                  <p:childTnLst>
                                    <p:set>
                                      <p:cBhvr>
                                        <p:cTn id="22" dur="1" fill="hold">
                                          <p:stCondLst>
                                            <p:cond delay="0"/>
                                          </p:stCondLst>
                                        </p:cTn>
                                        <p:tgtEl>
                                          <p:spTgt spid="19">
                                            <p:txEl>
                                              <p:pRg st="3" end="3"/>
                                            </p:txEl>
                                          </p:spTgt>
                                        </p:tgtEl>
                                        <p:attrNameLst>
                                          <p:attrName>style.visibility</p:attrName>
                                        </p:attrNameLst>
                                      </p:cBhvr>
                                      <p:to>
                                        <p:strVal val="visible"/>
                                      </p:to>
                                    </p:set>
                                    <p:animEffect transition="in" filter="wipe(left)">
                                      <p:cBhvr>
                                        <p:cTn id="23" dur="2000"/>
                                        <p:tgtEl>
                                          <p:spTgt spid="1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dirty="0">
                <a:solidFill>
                  <a:srgbClr val="9C236E"/>
                </a:solidFill>
              </a:rPr>
              <a:t>C	</a:t>
            </a:r>
            <a:r>
              <a:rPr lang="en-AU" b="1" cap="none" dirty="0">
                <a:solidFill>
                  <a:srgbClr val="9C236E"/>
                </a:solidFill>
              </a:rPr>
              <a:t>Health systems and health promotion</a:t>
            </a:r>
            <a:endParaRPr lang="en-AU" b="1" dirty="0">
              <a:solidFill>
                <a:srgbClr val="9C236E"/>
              </a:solidFill>
            </a:endParaRPr>
          </a:p>
        </p:txBody>
      </p:sp>
      <p:sp>
        <p:nvSpPr>
          <p:cNvPr id="15" name="Text Placeholder 2"/>
          <p:cNvSpPr>
            <a:spLocks noGrp="1"/>
          </p:cNvSpPr>
          <p:nvPr>
            <p:ph type="body" idx="11"/>
          </p:nvPr>
        </p:nvSpPr>
        <p:spPr>
          <a:xfrm>
            <a:off x="612773" y="1134599"/>
            <a:ext cx="10969627" cy="536519"/>
          </a:xfrm>
        </p:spPr>
        <p:txBody>
          <a:bodyPr/>
          <a:lstStyle/>
          <a:p>
            <a:r>
              <a:rPr lang="en-GB" sz="2000" b="1" i="0" dirty="0">
                <a:solidFill>
                  <a:srgbClr val="9C236E"/>
                </a:solidFill>
                <a:latin typeface="+mj-lt"/>
              </a:rPr>
              <a:t>46. </a:t>
            </a:r>
            <a:r>
              <a:rPr lang="en-AU" sz="2000" b="1" i="0" dirty="0">
                <a:solidFill>
                  <a:srgbClr val="9C236E"/>
                </a:solidFill>
                <a:latin typeface="+mj-lt"/>
              </a:rPr>
              <a:t>Criteria to be assessed prior to discharge from the health facility after birth</a:t>
            </a:r>
          </a:p>
        </p:txBody>
      </p:sp>
      <p:sp>
        <p:nvSpPr>
          <p:cNvPr id="20" name="Content Placeholder 2">
            <a:extLst>
              <a:ext uri="{FF2B5EF4-FFF2-40B4-BE49-F238E27FC236}">
                <a16:creationId xmlns:a16="http://schemas.microsoft.com/office/drawing/2014/main" id="{02DDDE2A-DA40-5746-B6E5-9C556AA1EC85}"/>
              </a:ext>
            </a:extLst>
          </p:cNvPr>
          <p:cNvSpPr txBox="1">
            <a:spLocks/>
          </p:cNvSpPr>
          <p:nvPr/>
        </p:nvSpPr>
        <p:spPr>
          <a:xfrm>
            <a:off x="636524" y="1788325"/>
            <a:ext cx="5296414" cy="1223209"/>
          </a:xfrm>
          <a:prstGeom prst="rect">
            <a:avLst/>
          </a:prstGeom>
        </p:spPr>
        <p:txBody>
          <a:bodyPr vert="horz" lIns="0" tIns="0" rIns="0" bIns="0" rtlCol="0">
            <a:noAutofit/>
          </a:bodyPr>
          <a:lstStyle>
            <a:lvl1pPr marL="0" indent="0" algn="l" defTabSz="914400" rtl="0" eaLnBrk="1" latinLnBrk="0" hangingPunct="1">
              <a:lnSpc>
                <a:spcPct val="120000"/>
              </a:lnSpc>
              <a:spcBef>
                <a:spcPts val="600"/>
              </a:spcBef>
              <a:spcAft>
                <a:spcPts val="1200"/>
              </a:spcAft>
              <a:buFont typeface="Calibri" panose="020F0502020204030204" pitchFamily="34" charset="0"/>
              <a:buChar char="​"/>
              <a:defRPr sz="1500" i="1" kern="1200">
                <a:solidFill>
                  <a:schemeClr val="accent3"/>
                </a:solidFill>
                <a:latin typeface="+mn-lt"/>
                <a:ea typeface="+mn-ea"/>
                <a:cs typeface="+mn-cs"/>
              </a:defRPr>
            </a:lvl1pPr>
            <a:lvl2pPr marL="0" indent="0" algn="l" defTabSz="914400" rtl="0" eaLnBrk="1" latinLnBrk="0" hangingPunct="1">
              <a:lnSpc>
                <a:spcPct val="100000"/>
              </a:lnSpc>
              <a:spcBef>
                <a:spcPts val="0"/>
              </a:spcBef>
              <a:spcAft>
                <a:spcPts val="600"/>
              </a:spcAft>
              <a:buFont typeface="Calibri" panose="020F0502020204030204" pitchFamily="34" charset="0"/>
              <a:buChar char="​"/>
              <a:defRPr sz="1500" i="1" kern="1200">
                <a:solidFill>
                  <a:schemeClr val="tx2"/>
                </a:solidFill>
                <a:latin typeface="+mn-lt"/>
                <a:ea typeface="+mn-ea"/>
                <a:cs typeface="+mn-cs"/>
              </a:defRPr>
            </a:lvl2pPr>
            <a:lvl3pPr marL="0" indent="0" algn="l" defTabSz="914400" rtl="0" eaLnBrk="1" latinLnBrk="0" hangingPunct="1">
              <a:lnSpc>
                <a:spcPct val="120000"/>
              </a:lnSpc>
              <a:spcBef>
                <a:spcPts val="600"/>
              </a:spcBef>
              <a:spcAft>
                <a:spcPts val="600"/>
              </a:spcAft>
              <a:buFont typeface="Calibri" panose="020F0502020204030204" pitchFamily="34" charset="0"/>
              <a:buChar char="​"/>
              <a:defRPr sz="1100" kern="1200">
                <a:solidFill>
                  <a:schemeClr val="tx2"/>
                </a:solidFill>
                <a:latin typeface="+mj-lt"/>
                <a:ea typeface="+mn-ea"/>
                <a:cs typeface="+mn-cs"/>
              </a:defRPr>
            </a:lvl3pPr>
            <a:lvl4pPr marL="0" indent="0" algn="l" defTabSz="914400" rtl="0" eaLnBrk="1" latinLnBrk="0" hangingPunct="1">
              <a:lnSpc>
                <a:spcPct val="110000"/>
              </a:lnSpc>
              <a:spcBef>
                <a:spcPts val="0"/>
              </a:spcBef>
              <a:buFont typeface="Calibri" panose="020F0502020204030204" pitchFamily="34" charset="0"/>
              <a:buChar char="​"/>
              <a:defRPr sz="1100" i="1" kern="1200">
                <a:solidFill>
                  <a:schemeClr val="accent2"/>
                </a:solidFill>
                <a:latin typeface="+mn-lt"/>
                <a:ea typeface="+mn-ea"/>
                <a:cs typeface="+mn-cs"/>
              </a:defRPr>
            </a:lvl4pPr>
            <a:lvl5pPr marL="0" indent="0" algn="l" defTabSz="914400" rtl="0" eaLnBrk="1" latinLnBrk="0" hangingPunct="1">
              <a:lnSpc>
                <a:spcPct val="150000"/>
              </a:lnSpc>
              <a:spcBef>
                <a:spcPts val="0"/>
              </a:spcBef>
              <a:buFont typeface="Calibri" panose="020F0502020204030204" pitchFamily="34" charset="0"/>
              <a:buChar char="​"/>
              <a:defRPr sz="700" kern="1200">
                <a:solidFill>
                  <a:schemeClr val="tx2"/>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Aft>
                <a:spcPts val="0"/>
              </a:spcAft>
            </a:pPr>
            <a:r>
              <a:rPr lang="en-AU" sz="1800" dirty="0">
                <a:solidFill>
                  <a:schemeClr val="tx1">
                    <a:lumMod val="75000"/>
                    <a:lumOff val="25000"/>
                  </a:schemeClr>
                </a:solidFill>
              </a:rPr>
              <a:t>Prior to discharging women and newborns after birth from the health facility to the home, health workers should assess </a:t>
            </a:r>
            <a:r>
              <a:rPr lang="en-AU" sz="1800" dirty="0">
                <a:solidFill>
                  <a:srgbClr val="9C236E"/>
                </a:solidFill>
              </a:rPr>
              <a:t>the following criteria </a:t>
            </a:r>
            <a:r>
              <a:rPr lang="en-AU" sz="1800" dirty="0">
                <a:solidFill>
                  <a:schemeClr val="tx1">
                    <a:lumMod val="75000"/>
                    <a:lumOff val="25000"/>
                  </a:schemeClr>
                </a:solidFill>
              </a:rPr>
              <a:t>to improve maternal and newborn outcomes:</a:t>
            </a:r>
          </a:p>
        </p:txBody>
      </p:sp>
      <p:sp>
        <p:nvSpPr>
          <p:cNvPr id="3" name="Slide Number Placeholder 2">
            <a:extLst>
              <a:ext uri="{FF2B5EF4-FFF2-40B4-BE49-F238E27FC236}">
                <a16:creationId xmlns:a16="http://schemas.microsoft.com/office/drawing/2014/main" id="{89BA2BEF-ABF7-EF4F-84BB-E60FE86CCF5F}"/>
              </a:ext>
            </a:extLst>
          </p:cNvPr>
          <p:cNvSpPr>
            <a:spLocks noGrp="1"/>
          </p:cNvSpPr>
          <p:nvPr>
            <p:ph type="sldNum" sz="quarter" idx="10"/>
          </p:nvPr>
        </p:nvSpPr>
        <p:spPr/>
        <p:txBody>
          <a:bodyPr/>
          <a:lstStyle/>
          <a:p>
            <a:fld id="{6809F770-0487-C844-B5CD-7CCE6C86BD15}" type="slidenum">
              <a:rPr lang="en-US" smtClean="0"/>
              <a:pPr/>
              <a:t>61</a:t>
            </a:fld>
            <a:endParaRPr lang="en-US" dirty="0"/>
          </a:p>
        </p:txBody>
      </p:sp>
      <p:sp>
        <p:nvSpPr>
          <p:cNvPr id="18" name="TextBox 17"/>
          <p:cNvSpPr txBox="1"/>
          <p:nvPr/>
        </p:nvSpPr>
        <p:spPr>
          <a:xfrm>
            <a:off x="394000" y="5776454"/>
            <a:ext cx="5604691" cy="215444"/>
          </a:xfrm>
          <a:prstGeom prst="rect">
            <a:avLst/>
          </a:prstGeom>
          <a:noFill/>
        </p:spPr>
        <p:txBody>
          <a:bodyPr wrap="square" lIns="0" tIns="0" rIns="0" bIns="0" rtlCol="0">
            <a:spAutoFit/>
          </a:bodyPr>
          <a:lstStyle/>
          <a:p>
            <a:r>
              <a:rPr lang="en-AU" sz="1400" b="1" dirty="0">
                <a:solidFill>
                  <a:srgbClr val="9C236E"/>
                </a:solidFill>
                <a:latin typeface="+mj-lt"/>
              </a:rPr>
              <a:t>Health systems and health promotion interventions</a:t>
            </a:r>
            <a:endParaRPr lang="en-US" sz="1400" b="1" dirty="0">
              <a:solidFill>
                <a:srgbClr val="9C236E"/>
              </a:solidFill>
              <a:latin typeface="+mj-lt"/>
            </a:endParaRPr>
          </a:p>
        </p:txBody>
      </p:sp>
      <p:grpSp>
        <p:nvGrpSpPr>
          <p:cNvPr id="22" name="Group 21"/>
          <p:cNvGrpSpPr/>
          <p:nvPr/>
        </p:nvGrpSpPr>
        <p:grpSpPr>
          <a:xfrm>
            <a:off x="374333" y="5500945"/>
            <a:ext cx="2034479" cy="165978"/>
            <a:chOff x="685800" y="6165890"/>
            <a:chExt cx="1229008" cy="119062"/>
          </a:xfrm>
          <a:solidFill>
            <a:srgbClr val="9C236E"/>
          </a:solidFill>
        </p:grpSpPr>
        <p:sp>
          <p:nvSpPr>
            <p:cNvPr id="24" name="Rectangle 9"/>
            <p:cNvSpPr>
              <a:spLocks noChangeArrowheads="1"/>
            </p:cNvSpPr>
            <p:nvPr/>
          </p:nvSpPr>
          <p:spPr bwMode="auto">
            <a:xfrm>
              <a:off x="685800" y="6218276"/>
              <a:ext cx="1229008" cy="66675"/>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solidFill>
                  <a:srgbClr val="10CF9B"/>
                </a:solidFill>
              </a:endParaRPr>
            </a:p>
          </p:txBody>
        </p:sp>
        <p:sp>
          <p:nvSpPr>
            <p:cNvPr id="25" name="Freeform 8"/>
            <p:cNvSpPr>
              <a:spLocks/>
            </p:cNvSpPr>
            <p:nvPr userDrawn="1"/>
          </p:nvSpPr>
          <p:spPr bwMode="auto">
            <a:xfrm>
              <a:off x="685800" y="6165890"/>
              <a:ext cx="223907" cy="119062"/>
            </a:xfrm>
            <a:custGeom>
              <a:avLst/>
              <a:gdLst>
                <a:gd name="T0" fmla="*/ 0 w 126"/>
                <a:gd name="T1" fmla="*/ 67 h 67"/>
                <a:gd name="T2" fmla="*/ 63 w 126"/>
                <a:gd name="T3" fmla="*/ 0 h 67"/>
                <a:gd name="T4" fmla="*/ 126 w 126"/>
                <a:gd name="T5" fmla="*/ 67 h 67"/>
              </a:gdLst>
              <a:ahLst/>
              <a:cxnLst>
                <a:cxn ang="0">
                  <a:pos x="T0" y="T1"/>
                </a:cxn>
                <a:cxn ang="0">
                  <a:pos x="T2" y="T3"/>
                </a:cxn>
                <a:cxn ang="0">
                  <a:pos x="T4" y="T5"/>
                </a:cxn>
              </a:cxnLst>
              <a:rect l="0" t="0" r="r" b="b"/>
              <a:pathLst>
                <a:path w="126" h="67">
                  <a:moveTo>
                    <a:pt x="0" y="67"/>
                  </a:moveTo>
                  <a:lnTo>
                    <a:pt x="63" y="0"/>
                  </a:lnTo>
                  <a:lnTo>
                    <a:pt x="126" y="67"/>
                  </a:lnTo>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10CF9B"/>
                </a:solidFill>
              </a:endParaRPr>
            </a:p>
          </p:txBody>
        </p:sp>
      </p:grpSp>
      <p:sp>
        <p:nvSpPr>
          <p:cNvPr id="26" name="Rectangle 9"/>
          <p:cNvSpPr>
            <a:spLocks noChangeArrowheads="1"/>
          </p:cNvSpPr>
          <p:nvPr/>
        </p:nvSpPr>
        <p:spPr bwMode="auto">
          <a:xfrm>
            <a:off x="2408812" y="5573974"/>
            <a:ext cx="9468556" cy="92948"/>
          </a:xfrm>
          <a:prstGeom prst="rect">
            <a:avLst/>
          </a:prstGeom>
          <a:solidFill>
            <a:srgbClr val="9C236E"/>
          </a:solidFill>
          <a:ln>
            <a:noFill/>
          </a:ln>
        </p:spPr>
        <p:txBody>
          <a:bodyPr vert="horz" wrap="square" lIns="91440" tIns="45720" rIns="91440" bIns="45720" numCol="1" anchor="t" anchorCtr="0" compatLnSpc="1">
            <a:prstTxWarp prst="textNoShape">
              <a:avLst/>
            </a:prstTxWarp>
          </a:bodyPr>
          <a:lstStyle/>
          <a:p>
            <a:endParaRPr lang="en-US">
              <a:solidFill>
                <a:srgbClr val="10CF9B"/>
              </a:solidFill>
            </a:endParaRPr>
          </a:p>
        </p:txBody>
      </p:sp>
      <p:sp>
        <p:nvSpPr>
          <p:cNvPr id="28" name="Rectangle 27">
            <a:extLst>
              <a:ext uri="{FF2B5EF4-FFF2-40B4-BE49-F238E27FC236}">
                <a16:creationId xmlns:a16="http://schemas.microsoft.com/office/drawing/2014/main" id="{7E0757C5-012B-C544-ABD6-F75EC26C43F7}"/>
              </a:ext>
            </a:extLst>
          </p:cNvPr>
          <p:cNvSpPr/>
          <p:nvPr/>
        </p:nvSpPr>
        <p:spPr>
          <a:xfrm>
            <a:off x="6410633" y="1896634"/>
            <a:ext cx="5439192" cy="3406292"/>
          </a:xfrm>
          <a:prstGeom prst="rect">
            <a:avLst/>
          </a:prstGeom>
          <a:solidFill>
            <a:srgbClr val="9C23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dirty="0">
              <a:solidFill>
                <a:schemeClr val="bg1"/>
              </a:solidFill>
            </a:endParaRPr>
          </a:p>
        </p:txBody>
      </p:sp>
      <p:sp>
        <p:nvSpPr>
          <p:cNvPr id="29" name="Rectangle 28">
            <a:extLst>
              <a:ext uri="{FF2B5EF4-FFF2-40B4-BE49-F238E27FC236}">
                <a16:creationId xmlns:a16="http://schemas.microsoft.com/office/drawing/2014/main" id="{882D30D9-3899-F745-9103-A599CF72F89F}"/>
              </a:ext>
            </a:extLst>
          </p:cNvPr>
          <p:cNvSpPr/>
          <p:nvPr/>
        </p:nvSpPr>
        <p:spPr>
          <a:xfrm>
            <a:off x="6518787" y="2096861"/>
            <a:ext cx="5222886" cy="3084737"/>
          </a:xfrm>
          <a:prstGeom prst="rect">
            <a:avLst/>
          </a:prstGeom>
        </p:spPr>
        <p:txBody>
          <a:bodyPr wrap="square">
            <a:spAutoFit/>
          </a:bodyPr>
          <a:lstStyle/>
          <a:p>
            <a:pPr marL="285750" lvl="0" indent="-285750">
              <a:lnSpc>
                <a:spcPts val="2120"/>
              </a:lnSpc>
              <a:spcBef>
                <a:spcPts val="0"/>
              </a:spcBef>
              <a:spcAft>
                <a:spcPts val="0"/>
              </a:spcAft>
              <a:buClr>
                <a:schemeClr val="bg1"/>
              </a:buClr>
              <a:buFont typeface="Georgia Italic" panose="02040502050405020303" pitchFamily="18" charset="0"/>
              <a:buChar char="+"/>
            </a:pPr>
            <a:r>
              <a:rPr lang="en-AU" sz="1600" i="1" dirty="0">
                <a:solidFill>
                  <a:schemeClr val="bg1"/>
                </a:solidFill>
                <a:cs typeface="Arial" panose="020B0604020202020204" pitchFamily="34" charset="0"/>
              </a:rPr>
              <a:t>the woman’s and baby’s physical well-being and the woman’s emotional well-being; </a:t>
            </a:r>
          </a:p>
          <a:p>
            <a:pPr marL="285750" lvl="0" indent="-285750">
              <a:lnSpc>
                <a:spcPts val="2120"/>
              </a:lnSpc>
              <a:spcBef>
                <a:spcPts val="0"/>
              </a:spcBef>
              <a:spcAft>
                <a:spcPts val="0"/>
              </a:spcAft>
              <a:buClr>
                <a:schemeClr val="bg1"/>
              </a:buClr>
              <a:buFont typeface="Georgia Italic" panose="02040502050405020303" pitchFamily="18" charset="0"/>
              <a:buChar char="+"/>
            </a:pPr>
            <a:endParaRPr lang="en-AU" sz="1600" i="1" dirty="0">
              <a:solidFill>
                <a:schemeClr val="bg1"/>
              </a:solidFill>
              <a:cs typeface="Arial" panose="020B0604020202020204" pitchFamily="34" charset="0"/>
            </a:endParaRPr>
          </a:p>
          <a:p>
            <a:pPr marL="285750" indent="-285750">
              <a:lnSpc>
                <a:spcPts val="2120"/>
              </a:lnSpc>
              <a:buClr>
                <a:schemeClr val="bg1"/>
              </a:buClr>
              <a:buFont typeface="Georgia Italic" panose="02040502050405020303" pitchFamily="18" charset="0"/>
              <a:buChar char="+"/>
            </a:pPr>
            <a:r>
              <a:rPr lang="en-AU" sz="1600" i="1" dirty="0">
                <a:solidFill>
                  <a:schemeClr val="bg1"/>
                </a:solidFill>
              </a:rPr>
              <a:t>the skills and confidence of the woman to care for herself and the skills and confidence of the parents and caregivers to care for the newborn; and</a:t>
            </a:r>
          </a:p>
          <a:p>
            <a:pPr marL="285750" indent="-285750">
              <a:lnSpc>
                <a:spcPts val="2120"/>
              </a:lnSpc>
              <a:buClr>
                <a:schemeClr val="bg1"/>
              </a:buClr>
              <a:buFont typeface="Georgia Italic" panose="02040502050405020303" pitchFamily="18" charset="0"/>
              <a:buChar char="+"/>
            </a:pPr>
            <a:endParaRPr lang="en-AU" sz="1600" i="1" dirty="0">
              <a:solidFill>
                <a:schemeClr val="bg1"/>
              </a:solidFill>
            </a:endParaRPr>
          </a:p>
          <a:p>
            <a:pPr marL="285750" lvl="0" indent="-285750">
              <a:lnSpc>
                <a:spcPts val="2120"/>
              </a:lnSpc>
              <a:spcBef>
                <a:spcPts val="0"/>
              </a:spcBef>
              <a:spcAft>
                <a:spcPts val="0"/>
              </a:spcAft>
              <a:buClr>
                <a:schemeClr val="bg1"/>
              </a:buClr>
              <a:buFont typeface="Georgia Italic" panose="02040502050405020303" pitchFamily="18" charset="0"/>
              <a:buChar char="+"/>
            </a:pPr>
            <a:r>
              <a:rPr lang="en-AU" sz="1600" i="1" dirty="0">
                <a:solidFill>
                  <a:schemeClr val="bg1"/>
                </a:solidFill>
              </a:rPr>
              <a:t>the home environment and other factors that may influence the ability to provide care for the woman and the newborn in the home, and care-seeking behaviour.</a:t>
            </a:r>
            <a:endParaRPr lang="en-AU" sz="1600" i="1" dirty="0">
              <a:solidFill>
                <a:schemeClr val="bg1"/>
              </a:solidFill>
              <a:cs typeface="Arial" panose="020B0604020202020204" pitchFamily="34" charset="0"/>
            </a:endParaRPr>
          </a:p>
        </p:txBody>
      </p:sp>
      <p:cxnSp>
        <p:nvCxnSpPr>
          <p:cNvPr id="16" name="Elbow Connector 15">
            <a:extLst>
              <a:ext uri="{FF2B5EF4-FFF2-40B4-BE49-F238E27FC236}">
                <a16:creationId xmlns:a16="http://schemas.microsoft.com/office/drawing/2014/main" id="{16F243FE-7F58-AB4A-AAA6-27D59EE8D742}"/>
              </a:ext>
            </a:extLst>
          </p:cNvPr>
          <p:cNvCxnSpPr>
            <a:cxnSpLocks/>
          </p:cNvCxnSpPr>
          <p:nvPr/>
        </p:nvCxnSpPr>
        <p:spPr>
          <a:xfrm flipV="1">
            <a:off x="2958009" y="1780649"/>
            <a:ext cx="6631159" cy="995177"/>
          </a:xfrm>
          <a:prstGeom prst="bentConnector3">
            <a:avLst>
              <a:gd name="adj1" fmla="val 50000"/>
            </a:avLst>
          </a:prstGeom>
          <a:ln w="12700">
            <a:solidFill>
              <a:srgbClr val="9C236E"/>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7E0757C5-012B-C544-ABD6-F75EC26C43F7}"/>
              </a:ext>
            </a:extLst>
          </p:cNvPr>
          <p:cNvSpPr/>
          <p:nvPr/>
        </p:nvSpPr>
        <p:spPr>
          <a:xfrm>
            <a:off x="610309" y="3471609"/>
            <a:ext cx="5116723" cy="1758286"/>
          </a:xfrm>
          <a:prstGeom prst="rect">
            <a:avLst/>
          </a:prstGeom>
          <a:noFill/>
          <a:ln>
            <a:solidFill>
              <a:srgbClr val="9C23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dirty="0">
              <a:solidFill>
                <a:schemeClr val="bg1"/>
              </a:solidFill>
            </a:endParaRPr>
          </a:p>
        </p:txBody>
      </p:sp>
      <p:sp>
        <p:nvSpPr>
          <p:cNvPr id="27" name="Rectangle 26"/>
          <p:cNvSpPr/>
          <p:nvPr/>
        </p:nvSpPr>
        <p:spPr>
          <a:xfrm>
            <a:off x="773755" y="3605593"/>
            <a:ext cx="4845179" cy="1502976"/>
          </a:xfrm>
          <a:prstGeom prst="rect">
            <a:avLst/>
          </a:prstGeom>
        </p:spPr>
        <p:txBody>
          <a:bodyPr wrap="square">
            <a:spAutoFit/>
          </a:bodyPr>
          <a:lstStyle/>
          <a:p>
            <a:pPr>
              <a:lnSpc>
                <a:spcPts val="2200"/>
              </a:lnSpc>
              <a:spcAft>
                <a:spcPts val="1200"/>
              </a:spcAft>
            </a:pPr>
            <a:r>
              <a:rPr lang="en-US" sz="1400" dirty="0">
                <a:solidFill>
                  <a:schemeClr val="bg1">
                    <a:lumMod val="50000"/>
                  </a:schemeClr>
                </a:solidFill>
              </a:rPr>
              <a:t>These criteria should be assessed to guide health workers to identify and manage problems before discharge, to provide information as per the individual woman, newborn and family needs, and to establish links to follow-up care and additional support that may be required.</a:t>
            </a:r>
            <a:endParaRPr lang="en-AU" sz="1400" b="1" dirty="0">
              <a:solidFill>
                <a:schemeClr val="bg1">
                  <a:lumMod val="50000"/>
                </a:schemeClr>
              </a:solidFill>
            </a:endParaRPr>
          </a:p>
        </p:txBody>
      </p:sp>
    </p:spTree>
    <p:extLst>
      <p:ext uri="{BB962C8B-B14F-4D97-AF65-F5344CB8AC3E}">
        <p14:creationId xmlns:p14="http://schemas.microsoft.com/office/powerpoint/2010/main" val="6603533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2000"/>
                                        <p:tgtEl>
                                          <p:spTgt spid="16"/>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left)">
                                      <p:cBhvr>
                                        <p:cTn id="11" dur="2000"/>
                                        <p:tgtEl>
                                          <p:spTgt spid="28"/>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wipe(left)">
                                      <p:cBhvr>
                                        <p:cTn id="14" dur="20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p:bldP spid="23" grpId="0" animBg="1"/>
      <p:bldP spid="27"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3628521-ED13-4F41-8857-EB6A62DB0751}"/>
              </a:ext>
            </a:extLst>
          </p:cNvPr>
          <p:cNvPicPr>
            <a:picLocks noChangeAspect="1"/>
          </p:cNvPicPr>
          <p:nvPr/>
        </p:nvPicPr>
        <p:blipFill>
          <a:blip r:embed="rId2">
            <a:alphaModFix amt="19000"/>
          </a:blip>
          <a:srcRect/>
          <a:stretch/>
        </p:blipFill>
        <p:spPr>
          <a:xfrm>
            <a:off x="6221342" y="-149392"/>
            <a:ext cx="6037245" cy="4565984"/>
          </a:xfrm>
          <a:prstGeom prst="rect">
            <a:avLst/>
          </a:prstGeom>
        </p:spPr>
      </p:pic>
      <p:sp>
        <p:nvSpPr>
          <p:cNvPr id="2" name="Title 1"/>
          <p:cNvSpPr>
            <a:spLocks noGrp="1"/>
          </p:cNvSpPr>
          <p:nvPr>
            <p:ph type="title"/>
          </p:nvPr>
        </p:nvSpPr>
        <p:spPr>
          <a:xfrm>
            <a:off x="610309" y="457200"/>
            <a:ext cx="10968919" cy="524998"/>
          </a:xfrm>
        </p:spPr>
        <p:txBody>
          <a:bodyPr/>
          <a:lstStyle/>
          <a:p>
            <a:r>
              <a:rPr lang="en-AU" b="1" dirty="0">
                <a:solidFill>
                  <a:srgbClr val="9C236E"/>
                </a:solidFill>
              </a:rPr>
              <a:t>C	</a:t>
            </a:r>
            <a:r>
              <a:rPr lang="en-AU" b="1" cap="none" dirty="0">
                <a:solidFill>
                  <a:srgbClr val="9C236E"/>
                </a:solidFill>
              </a:rPr>
              <a:t>Health systems and health promotion</a:t>
            </a:r>
            <a:endParaRPr lang="en-AU" b="1" dirty="0">
              <a:solidFill>
                <a:srgbClr val="9C236E"/>
              </a:solidFill>
            </a:endParaRPr>
          </a:p>
        </p:txBody>
      </p:sp>
      <p:sp>
        <p:nvSpPr>
          <p:cNvPr id="15" name="Text Placeholder 2"/>
          <p:cNvSpPr>
            <a:spLocks noGrp="1"/>
          </p:cNvSpPr>
          <p:nvPr>
            <p:ph type="body" idx="11"/>
          </p:nvPr>
        </p:nvSpPr>
        <p:spPr>
          <a:xfrm>
            <a:off x="610309" y="1134599"/>
            <a:ext cx="6626233" cy="536519"/>
          </a:xfrm>
        </p:spPr>
        <p:txBody>
          <a:bodyPr/>
          <a:lstStyle/>
          <a:p>
            <a:r>
              <a:rPr lang="en-GB" sz="2000" b="1" i="0" dirty="0">
                <a:solidFill>
                  <a:srgbClr val="9C236E"/>
                </a:solidFill>
                <a:latin typeface="+mj-lt"/>
              </a:rPr>
              <a:t>47. </a:t>
            </a:r>
            <a:r>
              <a:rPr lang="en-AU" sz="2000" b="1" i="0" dirty="0">
                <a:solidFill>
                  <a:srgbClr val="9C236E"/>
                </a:solidFill>
                <a:latin typeface="+mj-lt"/>
              </a:rPr>
              <a:t>Approaches to strengthen preparation for discharge from the health facility to home after birth</a:t>
            </a:r>
          </a:p>
        </p:txBody>
      </p:sp>
      <p:sp>
        <p:nvSpPr>
          <p:cNvPr id="3" name="Content Placeholder 2"/>
          <p:cNvSpPr>
            <a:spLocks noGrp="1"/>
          </p:cNvSpPr>
          <p:nvPr>
            <p:ph idx="4294967295"/>
          </p:nvPr>
        </p:nvSpPr>
        <p:spPr>
          <a:xfrm>
            <a:off x="610309" y="2067015"/>
            <a:ext cx="5948340" cy="2911475"/>
          </a:xfrm>
        </p:spPr>
        <p:txBody>
          <a:bodyPr/>
          <a:lstStyle/>
          <a:p>
            <a:pPr>
              <a:spcAft>
                <a:spcPts val="600"/>
              </a:spcAft>
            </a:pPr>
            <a:r>
              <a:rPr lang="en-AU" sz="1800" dirty="0">
                <a:solidFill>
                  <a:schemeClr val="tx1">
                    <a:lumMod val="75000"/>
                    <a:lumOff val="25000"/>
                  </a:schemeClr>
                </a:solidFill>
              </a:rPr>
              <a:t>Information provision, educational interventions and counselling are recommended to prepare women, parents and caregivers for discharge from the health facility after birth to improve maternal and newborn health outcomes, and to facilitate the transition to the home. Educational materials, such as written/ digital education booklets, pictorials for semi-literate populations and job aids should be available.</a:t>
            </a:r>
            <a:endParaRPr lang="en-AU" sz="1800" b="1" dirty="0">
              <a:solidFill>
                <a:schemeClr val="tx1">
                  <a:lumMod val="75000"/>
                  <a:lumOff val="25000"/>
                </a:schemeClr>
              </a:solidFill>
            </a:endParaRPr>
          </a:p>
        </p:txBody>
      </p:sp>
      <p:sp>
        <p:nvSpPr>
          <p:cNvPr id="4" name="Slide Number Placeholder 3">
            <a:extLst>
              <a:ext uri="{FF2B5EF4-FFF2-40B4-BE49-F238E27FC236}">
                <a16:creationId xmlns:a16="http://schemas.microsoft.com/office/drawing/2014/main" id="{B343AA75-C6D0-9A49-B944-3CEB13DED65E}"/>
              </a:ext>
            </a:extLst>
          </p:cNvPr>
          <p:cNvSpPr>
            <a:spLocks noGrp="1"/>
          </p:cNvSpPr>
          <p:nvPr>
            <p:ph type="sldNum" sz="quarter" idx="10"/>
          </p:nvPr>
        </p:nvSpPr>
        <p:spPr/>
        <p:txBody>
          <a:bodyPr/>
          <a:lstStyle/>
          <a:p>
            <a:fld id="{6809F770-0487-C844-B5CD-7CCE6C86BD15}" type="slidenum">
              <a:rPr lang="en-US" smtClean="0"/>
              <a:pPr/>
              <a:t>62</a:t>
            </a:fld>
            <a:endParaRPr lang="en-US" dirty="0"/>
          </a:p>
        </p:txBody>
      </p:sp>
      <p:sp>
        <p:nvSpPr>
          <p:cNvPr id="13" name="TextBox 12"/>
          <p:cNvSpPr txBox="1"/>
          <p:nvPr/>
        </p:nvSpPr>
        <p:spPr>
          <a:xfrm>
            <a:off x="394000" y="5776454"/>
            <a:ext cx="5604691" cy="215444"/>
          </a:xfrm>
          <a:prstGeom prst="rect">
            <a:avLst/>
          </a:prstGeom>
          <a:noFill/>
        </p:spPr>
        <p:txBody>
          <a:bodyPr wrap="square" lIns="0" tIns="0" rIns="0" bIns="0" rtlCol="0">
            <a:spAutoFit/>
          </a:bodyPr>
          <a:lstStyle/>
          <a:p>
            <a:r>
              <a:rPr lang="en-AU" sz="1400" b="1" dirty="0">
                <a:solidFill>
                  <a:srgbClr val="9C236E"/>
                </a:solidFill>
                <a:latin typeface="+mj-lt"/>
              </a:rPr>
              <a:t>Health systems and health promotion interventions</a:t>
            </a:r>
            <a:endParaRPr lang="en-US" sz="1400" b="1" dirty="0">
              <a:solidFill>
                <a:srgbClr val="9C236E"/>
              </a:solidFill>
              <a:latin typeface="+mj-lt"/>
            </a:endParaRPr>
          </a:p>
        </p:txBody>
      </p:sp>
      <p:grpSp>
        <p:nvGrpSpPr>
          <p:cNvPr id="22" name="Group 21"/>
          <p:cNvGrpSpPr/>
          <p:nvPr/>
        </p:nvGrpSpPr>
        <p:grpSpPr>
          <a:xfrm>
            <a:off x="374333" y="5500945"/>
            <a:ext cx="2034479" cy="165978"/>
            <a:chOff x="685800" y="6165890"/>
            <a:chExt cx="1229008" cy="119062"/>
          </a:xfrm>
          <a:solidFill>
            <a:srgbClr val="9C236E"/>
          </a:solidFill>
        </p:grpSpPr>
        <p:sp>
          <p:nvSpPr>
            <p:cNvPr id="23" name="Rectangle 9"/>
            <p:cNvSpPr>
              <a:spLocks noChangeArrowheads="1"/>
            </p:cNvSpPr>
            <p:nvPr/>
          </p:nvSpPr>
          <p:spPr bwMode="auto">
            <a:xfrm>
              <a:off x="685800" y="6218276"/>
              <a:ext cx="1229008" cy="66675"/>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solidFill>
                  <a:srgbClr val="10CF9B"/>
                </a:solidFill>
              </a:endParaRPr>
            </a:p>
          </p:txBody>
        </p:sp>
        <p:sp>
          <p:nvSpPr>
            <p:cNvPr id="24" name="Freeform 8"/>
            <p:cNvSpPr>
              <a:spLocks/>
            </p:cNvSpPr>
            <p:nvPr userDrawn="1"/>
          </p:nvSpPr>
          <p:spPr bwMode="auto">
            <a:xfrm>
              <a:off x="685800" y="6165890"/>
              <a:ext cx="223907" cy="119062"/>
            </a:xfrm>
            <a:custGeom>
              <a:avLst/>
              <a:gdLst>
                <a:gd name="T0" fmla="*/ 0 w 126"/>
                <a:gd name="T1" fmla="*/ 67 h 67"/>
                <a:gd name="T2" fmla="*/ 63 w 126"/>
                <a:gd name="T3" fmla="*/ 0 h 67"/>
                <a:gd name="T4" fmla="*/ 126 w 126"/>
                <a:gd name="T5" fmla="*/ 67 h 67"/>
              </a:gdLst>
              <a:ahLst/>
              <a:cxnLst>
                <a:cxn ang="0">
                  <a:pos x="T0" y="T1"/>
                </a:cxn>
                <a:cxn ang="0">
                  <a:pos x="T2" y="T3"/>
                </a:cxn>
                <a:cxn ang="0">
                  <a:pos x="T4" y="T5"/>
                </a:cxn>
              </a:cxnLst>
              <a:rect l="0" t="0" r="r" b="b"/>
              <a:pathLst>
                <a:path w="126" h="67">
                  <a:moveTo>
                    <a:pt x="0" y="67"/>
                  </a:moveTo>
                  <a:lnTo>
                    <a:pt x="63" y="0"/>
                  </a:lnTo>
                  <a:lnTo>
                    <a:pt x="126" y="67"/>
                  </a:lnTo>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10CF9B"/>
                </a:solidFill>
              </a:endParaRPr>
            </a:p>
          </p:txBody>
        </p:sp>
      </p:grpSp>
      <p:sp>
        <p:nvSpPr>
          <p:cNvPr id="25" name="Rectangle 9"/>
          <p:cNvSpPr>
            <a:spLocks noChangeArrowheads="1"/>
          </p:cNvSpPr>
          <p:nvPr/>
        </p:nvSpPr>
        <p:spPr bwMode="auto">
          <a:xfrm>
            <a:off x="2408812" y="5573974"/>
            <a:ext cx="9468556" cy="92948"/>
          </a:xfrm>
          <a:prstGeom prst="rect">
            <a:avLst/>
          </a:prstGeom>
          <a:solidFill>
            <a:srgbClr val="9C236E"/>
          </a:solidFill>
          <a:ln>
            <a:noFill/>
          </a:ln>
        </p:spPr>
        <p:txBody>
          <a:bodyPr vert="horz" wrap="square" lIns="91440" tIns="45720" rIns="91440" bIns="45720" numCol="1" anchor="t" anchorCtr="0" compatLnSpc="1">
            <a:prstTxWarp prst="textNoShape">
              <a:avLst/>
            </a:prstTxWarp>
          </a:bodyPr>
          <a:lstStyle/>
          <a:p>
            <a:endParaRPr lang="en-US">
              <a:solidFill>
                <a:srgbClr val="10CF9B"/>
              </a:solidFill>
            </a:endParaRPr>
          </a:p>
        </p:txBody>
      </p:sp>
      <p:pic>
        <p:nvPicPr>
          <p:cNvPr id="17" name="Picture 16">
            <a:extLst>
              <a:ext uri="{FF2B5EF4-FFF2-40B4-BE49-F238E27FC236}">
                <a16:creationId xmlns:a16="http://schemas.microsoft.com/office/drawing/2014/main" id="{5BA49297-ABBB-4A6A-900A-B40D3288655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052118" y="1737432"/>
            <a:ext cx="4527110" cy="3022136"/>
          </a:xfrm>
          <a:prstGeom prst="rect">
            <a:avLst/>
          </a:prstGeom>
        </p:spPr>
      </p:pic>
      <p:sp>
        <p:nvSpPr>
          <p:cNvPr id="18" name="TextBox 17">
            <a:extLst>
              <a:ext uri="{FF2B5EF4-FFF2-40B4-BE49-F238E27FC236}">
                <a16:creationId xmlns:a16="http://schemas.microsoft.com/office/drawing/2014/main" id="{37662E6D-8012-4E24-BEA8-871322B19279}"/>
              </a:ext>
            </a:extLst>
          </p:cNvPr>
          <p:cNvSpPr txBox="1"/>
          <p:nvPr/>
        </p:nvSpPr>
        <p:spPr>
          <a:xfrm>
            <a:off x="7052118" y="4843021"/>
            <a:ext cx="1051570" cy="169277"/>
          </a:xfrm>
          <a:prstGeom prst="rect">
            <a:avLst/>
          </a:prstGeom>
          <a:noFill/>
        </p:spPr>
        <p:txBody>
          <a:bodyPr wrap="none" lIns="0" tIns="0" rIns="0" bIns="0" rtlCol="0">
            <a:spAutoFit/>
          </a:bodyPr>
          <a:lstStyle/>
          <a:p>
            <a:r>
              <a:rPr lang="en-AU" sz="1100" dirty="0">
                <a:solidFill>
                  <a:schemeClr val="bg1">
                    <a:lumMod val="50000"/>
                  </a:schemeClr>
                </a:solidFill>
              </a:rPr>
              <a:t>Source: UNICEF</a:t>
            </a:r>
          </a:p>
        </p:txBody>
      </p:sp>
    </p:spTree>
    <p:extLst>
      <p:ext uri="{BB962C8B-B14F-4D97-AF65-F5344CB8AC3E}">
        <p14:creationId xmlns:p14="http://schemas.microsoft.com/office/powerpoint/2010/main" val="4118755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dirty="0">
                <a:solidFill>
                  <a:srgbClr val="9C236E"/>
                </a:solidFill>
              </a:rPr>
              <a:t>C	</a:t>
            </a:r>
            <a:r>
              <a:rPr lang="en-AU" b="1" cap="none" dirty="0">
                <a:solidFill>
                  <a:srgbClr val="9C236E"/>
                </a:solidFill>
              </a:rPr>
              <a:t>Health systems and health promotion</a:t>
            </a:r>
            <a:endParaRPr lang="en-AU" b="1" dirty="0">
              <a:solidFill>
                <a:srgbClr val="9C236E"/>
              </a:solidFill>
            </a:endParaRPr>
          </a:p>
        </p:txBody>
      </p:sp>
      <p:sp>
        <p:nvSpPr>
          <p:cNvPr id="15" name="Text Placeholder 2"/>
          <p:cNvSpPr>
            <a:spLocks noGrp="1"/>
          </p:cNvSpPr>
          <p:nvPr>
            <p:ph type="body" idx="11"/>
          </p:nvPr>
        </p:nvSpPr>
        <p:spPr/>
        <p:txBody>
          <a:bodyPr/>
          <a:lstStyle/>
          <a:p>
            <a:r>
              <a:rPr lang="en-GB" sz="2000" b="1" i="0" dirty="0">
                <a:solidFill>
                  <a:srgbClr val="9C236E"/>
                </a:solidFill>
                <a:latin typeface="+mj-lt"/>
              </a:rPr>
              <a:t>48. </a:t>
            </a:r>
            <a:r>
              <a:rPr lang="en-AU" sz="2000" b="1" i="0" dirty="0">
                <a:solidFill>
                  <a:srgbClr val="9C236E"/>
                </a:solidFill>
                <a:latin typeface="+mj-lt"/>
              </a:rPr>
              <a:t>Home visits for postnatal care contacts </a:t>
            </a:r>
          </a:p>
        </p:txBody>
      </p:sp>
      <p:sp>
        <p:nvSpPr>
          <p:cNvPr id="3" name="Content Placeholder 2"/>
          <p:cNvSpPr>
            <a:spLocks noGrp="1"/>
          </p:cNvSpPr>
          <p:nvPr>
            <p:ph idx="4294967295"/>
          </p:nvPr>
        </p:nvSpPr>
        <p:spPr>
          <a:xfrm>
            <a:off x="610308" y="1935257"/>
            <a:ext cx="4010854" cy="2670175"/>
          </a:xfrm>
        </p:spPr>
        <p:txBody>
          <a:bodyPr/>
          <a:lstStyle/>
          <a:p>
            <a:pPr>
              <a:spcAft>
                <a:spcPts val="600"/>
              </a:spcAft>
            </a:pPr>
            <a:r>
              <a:rPr lang="en-AU" sz="1800" dirty="0">
                <a:solidFill>
                  <a:schemeClr val="tx1">
                    <a:lumMod val="75000"/>
                    <a:lumOff val="25000"/>
                  </a:schemeClr>
                </a:solidFill>
              </a:rPr>
              <a:t>Home visits during the first week after birth by skilled health personnel or a trained community health worker are recommended for the postnatal care of healthy women and newborns. Where home visits are not feasible or not preferred, outpatient postnatal care contacts are recommended.</a:t>
            </a:r>
            <a:endParaRPr lang="en-AU" sz="1800" b="1" dirty="0">
              <a:solidFill>
                <a:schemeClr val="tx1">
                  <a:lumMod val="75000"/>
                  <a:lumOff val="25000"/>
                </a:schemeClr>
              </a:solidFill>
            </a:endParaRPr>
          </a:p>
        </p:txBody>
      </p:sp>
      <p:sp>
        <p:nvSpPr>
          <p:cNvPr id="22" name="Rectangle 21">
            <a:extLst>
              <a:ext uri="{FF2B5EF4-FFF2-40B4-BE49-F238E27FC236}">
                <a16:creationId xmlns:a16="http://schemas.microsoft.com/office/drawing/2014/main" id="{5182958D-593A-8245-9A6B-74892B70AC56}"/>
              </a:ext>
            </a:extLst>
          </p:cNvPr>
          <p:cNvSpPr/>
          <p:nvPr/>
        </p:nvSpPr>
        <p:spPr>
          <a:xfrm>
            <a:off x="5122607" y="1883085"/>
            <a:ext cx="6235206" cy="3277228"/>
          </a:xfrm>
          <a:prstGeom prst="rect">
            <a:avLst/>
          </a:prstGeom>
          <a:solidFill>
            <a:srgbClr val="9C23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dirty="0">
              <a:solidFill>
                <a:schemeClr val="bg1"/>
              </a:solidFill>
            </a:endParaRPr>
          </a:p>
        </p:txBody>
      </p:sp>
      <p:cxnSp>
        <p:nvCxnSpPr>
          <p:cNvPr id="23" name="Straight Connector 22">
            <a:extLst>
              <a:ext uri="{FF2B5EF4-FFF2-40B4-BE49-F238E27FC236}">
                <a16:creationId xmlns:a16="http://schemas.microsoft.com/office/drawing/2014/main" id="{925B0D31-66CB-F140-8E27-A522EB862B53}"/>
              </a:ext>
            </a:extLst>
          </p:cNvPr>
          <p:cNvCxnSpPr>
            <a:cxnSpLocks/>
          </p:cNvCxnSpPr>
          <p:nvPr/>
        </p:nvCxnSpPr>
        <p:spPr>
          <a:xfrm flipH="1" flipV="1">
            <a:off x="1244484" y="2257498"/>
            <a:ext cx="3878122" cy="4439"/>
          </a:xfrm>
          <a:prstGeom prst="line">
            <a:avLst/>
          </a:prstGeom>
          <a:ln w="12700">
            <a:solidFill>
              <a:srgbClr val="9C236E"/>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05631B48-CB4D-3548-B4FB-E39E7B066BEE}"/>
              </a:ext>
            </a:extLst>
          </p:cNvPr>
          <p:cNvSpPr/>
          <p:nvPr/>
        </p:nvSpPr>
        <p:spPr>
          <a:xfrm>
            <a:off x="5216010" y="1970311"/>
            <a:ext cx="6141802" cy="3016210"/>
          </a:xfrm>
          <a:prstGeom prst="rect">
            <a:avLst/>
          </a:prstGeom>
        </p:spPr>
        <p:txBody>
          <a:bodyPr wrap="square">
            <a:spAutoFit/>
          </a:bodyPr>
          <a:lstStyle/>
          <a:p>
            <a:pPr>
              <a:lnSpc>
                <a:spcPts val="2200"/>
              </a:lnSpc>
              <a:buClr>
                <a:schemeClr val="bg1"/>
              </a:buClr>
            </a:pPr>
            <a:r>
              <a:rPr lang="en-GB" sz="1400" dirty="0">
                <a:solidFill>
                  <a:schemeClr val="bg1"/>
                </a:solidFill>
              </a:rPr>
              <a:t>The capacity of the health system to provide postnatal care  home visits should be assessed based on:</a:t>
            </a:r>
            <a:endParaRPr lang="en-AU" sz="1400" dirty="0">
              <a:solidFill>
                <a:schemeClr val="bg1"/>
              </a:solidFill>
              <a:cs typeface="Arial" panose="020B0604020202020204" pitchFamily="34" charset="0"/>
            </a:endParaRPr>
          </a:p>
          <a:p>
            <a:pPr marL="285750" lvl="0" indent="-285750">
              <a:lnSpc>
                <a:spcPts val="2300"/>
              </a:lnSpc>
              <a:spcBef>
                <a:spcPts val="0"/>
              </a:spcBef>
              <a:spcAft>
                <a:spcPts val="0"/>
              </a:spcAft>
              <a:buClr>
                <a:schemeClr val="bg1"/>
              </a:buClr>
              <a:buFont typeface="Georgia Italic" panose="02040502050405020303" pitchFamily="18" charset="0"/>
              <a:buChar char="+"/>
            </a:pPr>
            <a:r>
              <a:rPr lang="en-AU" sz="1400" dirty="0">
                <a:solidFill>
                  <a:schemeClr val="bg1"/>
                </a:solidFill>
                <a:cs typeface="Arial" panose="020B0604020202020204" pitchFamily="34" charset="0"/>
              </a:rPr>
              <a:t>local availability of skilled and trained health work force</a:t>
            </a:r>
          </a:p>
          <a:p>
            <a:pPr marL="285750" lvl="0" indent="-285750">
              <a:lnSpc>
                <a:spcPts val="2300"/>
              </a:lnSpc>
              <a:spcBef>
                <a:spcPts val="0"/>
              </a:spcBef>
              <a:spcAft>
                <a:spcPts val="0"/>
              </a:spcAft>
              <a:buClr>
                <a:schemeClr val="bg1"/>
              </a:buClr>
              <a:buFont typeface="Georgia Italic" panose="02040502050405020303" pitchFamily="18" charset="0"/>
              <a:buChar char="+"/>
            </a:pPr>
            <a:r>
              <a:rPr lang="en-AU" sz="1400" dirty="0">
                <a:solidFill>
                  <a:schemeClr val="bg1"/>
                </a:solidFill>
                <a:cs typeface="Arial" panose="020B0604020202020204" pitchFamily="34" charset="0"/>
              </a:rPr>
              <a:t>distribution of tasks among the health workforce and the competing responsibilities with other health programmes</a:t>
            </a:r>
          </a:p>
          <a:p>
            <a:pPr marL="285750" lvl="0" indent="-285750">
              <a:lnSpc>
                <a:spcPts val="2300"/>
              </a:lnSpc>
              <a:spcBef>
                <a:spcPts val="0"/>
              </a:spcBef>
              <a:spcAft>
                <a:spcPts val="0"/>
              </a:spcAft>
              <a:buClr>
                <a:schemeClr val="bg1"/>
              </a:buClr>
              <a:buFont typeface="Georgia Italic" panose="02040502050405020303" pitchFamily="18" charset="0"/>
              <a:buChar char="+"/>
            </a:pPr>
            <a:r>
              <a:rPr lang="en-AU" sz="1400" dirty="0">
                <a:solidFill>
                  <a:schemeClr val="bg1"/>
                </a:solidFill>
                <a:cs typeface="Arial" panose="020B0604020202020204" pitchFamily="34" charset="0"/>
              </a:rPr>
              <a:t>capacity to provide initial and continuous training and supervision, </a:t>
            </a:r>
          </a:p>
          <a:p>
            <a:pPr marL="285750" lvl="0" indent="-285750">
              <a:lnSpc>
                <a:spcPts val="2300"/>
              </a:lnSpc>
              <a:spcBef>
                <a:spcPts val="0"/>
              </a:spcBef>
              <a:spcAft>
                <a:spcPts val="0"/>
              </a:spcAft>
              <a:buClr>
                <a:schemeClr val="bg1"/>
              </a:buClr>
              <a:buFont typeface="Georgia Italic" panose="02040502050405020303" pitchFamily="18" charset="0"/>
              <a:buChar char="+"/>
            </a:pPr>
            <a:r>
              <a:rPr lang="en-AU" sz="1400" dirty="0">
                <a:solidFill>
                  <a:schemeClr val="bg1"/>
                </a:solidFill>
                <a:cs typeface="Arial" panose="020B0604020202020204" pitchFamily="34" charset="0"/>
              </a:rPr>
              <a:t>content of the postnatal care home visits</a:t>
            </a:r>
          </a:p>
          <a:p>
            <a:pPr marL="285750" lvl="0" indent="-285750">
              <a:lnSpc>
                <a:spcPts val="2300"/>
              </a:lnSpc>
              <a:spcBef>
                <a:spcPts val="0"/>
              </a:spcBef>
              <a:spcAft>
                <a:spcPts val="0"/>
              </a:spcAft>
              <a:buClr>
                <a:schemeClr val="bg1"/>
              </a:buClr>
              <a:buFont typeface="Georgia Italic" panose="02040502050405020303" pitchFamily="18" charset="0"/>
              <a:buChar char="+"/>
            </a:pPr>
            <a:r>
              <a:rPr lang="en-AU" sz="1400" dirty="0">
                <a:solidFill>
                  <a:schemeClr val="bg1"/>
                </a:solidFill>
                <a:cs typeface="Arial" panose="020B0604020202020204" pitchFamily="34" charset="0"/>
              </a:rPr>
              <a:t>accessibility for hard to reach populations </a:t>
            </a:r>
          </a:p>
          <a:p>
            <a:pPr marL="285750" lvl="0" indent="-285750">
              <a:lnSpc>
                <a:spcPts val="2300"/>
              </a:lnSpc>
              <a:spcBef>
                <a:spcPts val="0"/>
              </a:spcBef>
              <a:spcAft>
                <a:spcPts val="0"/>
              </a:spcAft>
              <a:buClr>
                <a:schemeClr val="bg1"/>
              </a:buClr>
              <a:buFont typeface="Georgia Italic" panose="02040502050405020303" pitchFamily="18" charset="0"/>
              <a:buChar char="+"/>
            </a:pPr>
            <a:r>
              <a:rPr lang="en-AU" sz="1400" dirty="0">
                <a:solidFill>
                  <a:schemeClr val="bg1"/>
                </a:solidFill>
                <a:cs typeface="Arial" panose="020B0604020202020204" pitchFamily="34" charset="0"/>
              </a:rPr>
              <a:t>coordination between facility- and community-based services</a:t>
            </a:r>
          </a:p>
          <a:p>
            <a:pPr marL="285750" lvl="0" indent="-285750">
              <a:lnSpc>
                <a:spcPts val="2300"/>
              </a:lnSpc>
              <a:spcBef>
                <a:spcPts val="0"/>
              </a:spcBef>
              <a:spcAft>
                <a:spcPts val="0"/>
              </a:spcAft>
              <a:buClr>
                <a:schemeClr val="bg1"/>
              </a:buClr>
              <a:buFont typeface="Georgia Italic" panose="02040502050405020303" pitchFamily="18" charset="0"/>
              <a:buChar char="+"/>
            </a:pPr>
            <a:r>
              <a:rPr lang="en-AU" sz="1400" dirty="0">
                <a:solidFill>
                  <a:schemeClr val="bg1"/>
                </a:solidFill>
                <a:cs typeface="Arial" panose="020B0604020202020204" pitchFamily="34" charset="0"/>
              </a:rPr>
              <a:t>sustainability of the home visits programme and of the supply systems  </a:t>
            </a:r>
          </a:p>
        </p:txBody>
      </p:sp>
      <p:sp>
        <p:nvSpPr>
          <p:cNvPr id="4" name="Slide Number Placeholder 3">
            <a:extLst>
              <a:ext uri="{FF2B5EF4-FFF2-40B4-BE49-F238E27FC236}">
                <a16:creationId xmlns:a16="http://schemas.microsoft.com/office/drawing/2014/main" id="{8AFAF128-2AC7-B946-AD35-A7792F9DE484}"/>
              </a:ext>
            </a:extLst>
          </p:cNvPr>
          <p:cNvSpPr>
            <a:spLocks noGrp="1"/>
          </p:cNvSpPr>
          <p:nvPr>
            <p:ph type="sldNum" sz="quarter" idx="10"/>
          </p:nvPr>
        </p:nvSpPr>
        <p:spPr/>
        <p:txBody>
          <a:bodyPr/>
          <a:lstStyle/>
          <a:p>
            <a:fld id="{6809F770-0487-C844-B5CD-7CCE6C86BD15}" type="slidenum">
              <a:rPr lang="en-US" smtClean="0"/>
              <a:pPr/>
              <a:t>63</a:t>
            </a:fld>
            <a:endParaRPr lang="en-US" dirty="0"/>
          </a:p>
        </p:txBody>
      </p:sp>
      <p:sp>
        <p:nvSpPr>
          <p:cNvPr id="20" name="TextBox 19"/>
          <p:cNvSpPr txBox="1"/>
          <p:nvPr/>
        </p:nvSpPr>
        <p:spPr>
          <a:xfrm>
            <a:off x="394000" y="5776454"/>
            <a:ext cx="5604691" cy="215444"/>
          </a:xfrm>
          <a:prstGeom prst="rect">
            <a:avLst/>
          </a:prstGeom>
          <a:noFill/>
        </p:spPr>
        <p:txBody>
          <a:bodyPr wrap="square" lIns="0" tIns="0" rIns="0" bIns="0" rtlCol="0">
            <a:spAutoFit/>
          </a:bodyPr>
          <a:lstStyle/>
          <a:p>
            <a:r>
              <a:rPr lang="en-AU" sz="1400" b="1" dirty="0">
                <a:solidFill>
                  <a:srgbClr val="9C236E"/>
                </a:solidFill>
                <a:latin typeface="+mj-lt"/>
              </a:rPr>
              <a:t>Health systems and health promotion interventions</a:t>
            </a:r>
            <a:endParaRPr lang="en-US" sz="1400" b="1" dirty="0">
              <a:solidFill>
                <a:srgbClr val="9C236E"/>
              </a:solidFill>
              <a:latin typeface="+mj-lt"/>
            </a:endParaRPr>
          </a:p>
        </p:txBody>
      </p:sp>
      <p:grpSp>
        <p:nvGrpSpPr>
          <p:cNvPr id="21" name="Group 20"/>
          <p:cNvGrpSpPr/>
          <p:nvPr/>
        </p:nvGrpSpPr>
        <p:grpSpPr>
          <a:xfrm>
            <a:off x="374333" y="5500945"/>
            <a:ext cx="2034479" cy="165978"/>
            <a:chOff x="685800" y="6165890"/>
            <a:chExt cx="1229008" cy="119062"/>
          </a:xfrm>
          <a:solidFill>
            <a:srgbClr val="9C236E"/>
          </a:solidFill>
        </p:grpSpPr>
        <p:sp>
          <p:nvSpPr>
            <p:cNvPr id="25" name="Rectangle 9"/>
            <p:cNvSpPr>
              <a:spLocks noChangeArrowheads="1"/>
            </p:cNvSpPr>
            <p:nvPr/>
          </p:nvSpPr>
          <p:spPr bwMode="auto">
            <a:xfrm>
              <a:off x="685800" y="6218276"/>
              <a:ext cx="1229008" cy="66675"/>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solidFill>
                  <a:srgbClr val="10CF9B"/>
                </a:solidFill>
              </a:endParaRPr>
            </a:p>
          </p:txBody>
        </p:sp>
        <p:sp>
          <p:nvSpPr>
            <p:cNvPr id="26" name="Freeform 8"/>
            <p:cNvSpPr>
              <a:spLocks/>
            </p:cNvSpPr>
            <p:nvPr userDrawn="1"/>
          </p:nvSpPr>
          <p:spPr bwMode="auto">
            <a:xfrm>
              <a:off x="685800" y="6165890"/>
              <a:ext cx="223907" cy="119062"/>
            </a:xfrm>
            <a:custGeom>
              <a:avLst/>
              <a:gdLst>
                <a:gd name="T0" fmla="*/ 0 w 126"/>
                <a:gd name="T1" fmla="*/ 67 h 67"/>
                <a:gd name="T2" fmla="*/ 63 w 126"/>
                <a:gd name="T3" fmla="*/ 0 h 67"/>
                <a:gd name="T4" fmla="*/ 126 w 126"/>
                <a:gd name="T5" fmla="*/ 67 h 67"/>
              </a:gdLst>
              <a:ahLst/>
              <a:cxnLst>
                <a:cxn ang="0">
                  <a:pos x="T0" y="T1"/>
                </a:cxn>
                <a:cxn ang="0">
                  <a:pos x="T2" y="T3"/>
                </a:cxn>
                <a:cxn ang="0">
                  <a:pos x="T4" y="T5"/>
                </a:cxn>
              </a:cxnLst>
              <a:rect l="0" t="0" r="r" b="b"/>
              <a:pathLst>
                <a:path w="126" h="67">
                  <a:moveTo>
                    <a:pt x="0" y="67"/>
                  </a:moveTo>
                  <a:lnTo>
                    <a:pt x="63" y="0"/>
                  </a:lnTo>
                  <a:lnTo>
                    <a:pt x="126" y="67"/>
                  </a:lnTo>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10CF9B"/>
                </a:solidFill>
              </a:endParaRPr>
            </a:p>
          </p:txBody>
        </p:sp>
      </p:grpSp>
      <p:sp>
        <p:nvSpPr>
          <p:cNvPr id="27" name="Rectangle 9"/>
          <p:cNvSpPr>
            <a:spLocks noChangeArrowheads="1"/>
          </p:cNvSpPr>
          <p:nvPr/>
        </p:nvSpPr>
        <p:spPr bwMode="auto">
          <a:xfrm>
            <a:off x="2408812" y="5573974"/>
            <a:ext cx="9468556" cy="92948"/>
          </a:xfrm>
          <a:prstGeom prst="rect">
            <a:avLst/>
          </a:prstGeom>
          <a:solidFill>
            <a:srgbClr val="9C236E"/>
          </a:solidFill>
          <a:ln>
            <a:noFill/>
          </a:ln>
        </p:spPr>
        <p:txBody>
          <a:bodyPr vert="horz" wrap="square" lIns="91440" tIns="45720" rIns="91440" bIns="45720" numCol="1" anchor="t" anchorCtr="0" compatLnSpc="1">
            <a:prstTxWarp prst="textNoShape">
              <a:avLst/>
            </a:prstTxWarp>
          </a:bodyPr>
          <a:lstStyle/>
          <a:p>
            <a:endParaRPr lang="en-US">
              <a:solidFill>
                <a:srgbClr val="10CF9B"/>
              </a:solidFill>
            </a:endParaRPr>
          </a:p>
        </p:txBody>
      </p:sp>
    </p:spTree>
    <p:extLst>
      <p:ext uri="{BB962C8B-B14F-4D97-AF65-F5344CB8AC3E}">
        <p14:creationId xmlns:p14="http://schemas.microsoft.com/office/powerpoint/2010/main" val="32408424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2000"/>
                                        <p:tgtEl>
                                          <p:spTgt spid="22"/>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wipe(left)">
                                      <p:cBhvr>
                                        <p:cTn id="14"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5853" y="457200"/>
            <a:ext cx="8897584" cy="524998"/>
          </a:xfrm>
        </p:spPr>
        <p:txBody>
          <a:bodyPr/>
          <a:lstStyle/>
          <a:p>
            <a:r>
              <a:rPr lang="en-AU" b="1" dirty="0">
                <a:solidFill>
                  <a:srgbClr val="9C236E"/>
                </a:solidFill>
              </a:rPr>
              <a:t>C	</a:t>
            </a:r>
            <a:r>
              <a:rPr lang="en-AU" b="1" cap="none" dirty="0">
                <a:solidFill>
                  <a:srgbClr val="9C236E"/>
                </a:solidFill>
              </a:rPr>
              <a:t>Health systems and health promotion</a:t>
            </a:r>
            <a:endParaRPr lang="en-AU" b="1" dirty="0">
              <a:solidFill>
                <a:srgbClr val="9C236E"/>
              </a:solidFill>
            </a:endParaRPr>
          </a:p>
        </p:txBody>
      </p:sp>
      <p:sp>
        <p:nvSpPr>
          <p:cNvPr id="15" name="Text Placeholder 2"/>
          <p:cNvSpPr>
            <a:spLocks noGrp="1"/>
          </p:cNvSpPr>
          <p:nvPr>
            <p:ph type="body" idx="11"/>
          </p:nvPr>
        </p:nvSpPr>
        <p:spPr>
          <a:xfrm>
            <a:off x="605853" y="1132550"/>
            <a:ext cx="10969627" cy="366450"/>
          </a:xfrm>
        </p:spPr>
        <p:txBody>
          <a:bodyPr/>
          <a:lstStyle/>
          <a:p>
            <a:r>
              <a:rPr lang="en-GB" sz="2000" b="1" i="0" dirty="0">
                <a:solidFill>
                  <a:srgbClr val="9C236E"/>
                </a:solidFill>
                <a:latin typeface="+mj-lt"/>
              </a:rPr>
              <a:t>49-50. </a:t>
            </a:r>
            <a:r>
              <a:rPr lang="en-AU" sz="2000" b="1" i="0" dirty="0">
                <a:solidFill>
                  <a:srgbClr val="9C236E"/>
                </a:solidFill>
                <a:latin typeface="+mj-lt"/>
              </a:rPr>
              <a:t>Workforce interventions</a:t>
            </a:r>
          </a:p>
        </p:txBody>
      </p:sp>
      <p:sp>
        <p:nvSpPr>
          <p:cNvPr id="3" name="Content Placeholder 2"/>
          <p:cNvSpPr>
            <a:spLocks noGrp="1"/>
          </p:cNvSpPr>
          <p:nvPr>
            <p:ph idx="4294967295"/>
          </p:nvPr>
        </p:nvSpPr>
        <p:spPr>
          <a:xfrm>
            <a:off x="596021" y="2429068"/>
            <a:ext cx="3671178" cy="2107183"/>
          </a:xfrm>
        </p:spPr>
        <p:txBody>
          <a:bodyPr numCol="1" spcCol="216000"/>
          <a:lstStyle/>
          <a:p>
            <a:pPr>
              <a:spcAft>
                <a:spcPts val="600"/>
              </a:spcAft>
            </a:pPr>
            <a:r>
              <a:rPr lang="en-AU" sz="1600" dirty="0">
                <a:solidFill>
                  <a:schemeClr val="tx1">
                    <a:lumMod val="75000"/>
                    <a:lumOff val="25000"/>
                  </a:schemeClr>
                </a:solidFill>
              </a:rPr>
              <a:t>Midwife-led continuity-of-care (MLCC) models, in which a known midwife or small group of known midwives supports a woman throughout the antenatal, intrapartum and postnatal continuum, are recommended for women in settings with well-functioning midwifery programmes.</a:t>
            </a:r>
          </a:p>
          <a:p>
            <a:pPr>
              <a:spcAft>
                <a:spcPts val="600"/>
              </a:spcAft>
            </a:pPr>
            <a:endParaRPr lang="en-AU" sz="1600" dirty="0">
              <a:solidFill>
                <a:schemeClr val="tx1">
                  <a:lumMod val="75000"/>
                  <a:lumOff val="25000"/>
                </a:schemeClr>
              </a:solidFill>
            </a:endParaRPr>
          </a:p>
          <a:p>
            <a:pPr>
              <a:spcAft>
                <a:spcPts val="600"/>
              </a:spcAft>
            </a:pPr>
            <a:endParaRPr lang="en-AU" sz="1600" b="1" dirty="0">
              <a:solidFill>
                <a:schemeClr val="tx1">
                  <a:lumMod val="75000"/>
                  <a:lumOff val="25000"/>
                </a:schemeClr>
              </a:solidFill>
            </a:endParaRPr>
          </a:p>
          <a:p>
            <a:pPr>
              <a:spcAft>
                <a:spcPts val="600"/>
              </a:spcAft>
            </a:pPr>
            <a:endParaRPr lang="en-AU" sz="1600" dirty="0">
              <a:solidFill>
                <a:schemeClr val="tx1">
                  <a:lumMod val="75000"/>
                  <a:lumOff val="25000"/>
                </a:schemeClr>
              </a:solidFill>
            </a:endParaRPr>
          </a:p>
          <a:p>
            <a:pPr>
              <a:spcAft>
                <a:spcPts val="600"/>
              </a:spcAft>
              <a:buNone/>
            </a:pPr>
            <a:endParaRPr lang="en-AU" sz="1600" dirty="0">
              <a:solidFill>
                <a:schemeClr val="tx1">
                  <a:lumMod val="75000"/>
                  <a:lumOff val="25000"/>
                </a:schemeClr>
              </a:solidFill>
            </a:endParaRPr>
          </a:p>
        </p:txBody>
      </p:sp>
      <p:sp>
        <p:nvSpPr>
          <p:cNvPr id="19" name="Content Placeholder 2">
            <a:extLst>
              <a:ext uri="{FF2B5EF4-FFF2-40B4-BE49-F238E27FC236}">
                <a16:creationId xmlns:a16="http://schemas.microsoft.com/office/drawing/2014/main" id="{EC19D269-8138-426C-AEA0-BF6E92D62FBF}"/>
              </a:ext>
            </a:extLst>
          </p:cNvPr>
          <p:cNvSpPr txBox="1">
            <a:spLocks/>
          </p:cNvSpPr>
          <p:nvPr/>
        </p:nvSpPr>
        <p:spPr>
          <a:xfrm>
            <a:off x="605853" y="1877708"/>
            <a:ext cx="3799552" cy="609365"/>
          </a:xfrm>
          <a:prstGeom prst="rect">
            <a:avLst/>
          </a:prstGeom>
        </p:spPr>
        <p:txBody>
          <a:bodyPr vert="horz" lIns="0" tIns="0" rIns="0" bIns="0" rtlCol="0">
            <a:noAutofit/>
          </a:bodyPr>
          <a:lstStyle>
            <a:lvl1pPr marL="0" indent="0" algn="l" defTabSz="914400" rtl="0" eaLnBrk="1" latinLnBrk="0" hangingPunct="1">
              <a:lnSpc>
                <a:spcPct val="120000"/>
              </a:lnSpc>
              <a:spcBef>
                <a:spcPts val="600"/>
              </a:spcBef>
              <a:spcAft>
                <a:spcPts val="1200"/>
              </a:spcAft>
              <a:buFont typeface="Calibri" panose="020F0502020204030204" pitchFamily="34" charset="0"/>
              <a:buChar char="​"/>
              <a:defRPr sz="1500" i="1" kern="1200">
                <a:solidFill>
                  <a:schemeClr val="accent3"/>
                </a:solidFill>
                <a:latin typeface="+mn-lt"/>
                <a:ea typeface="+mn-ea"/>
                <a:cs typeface="+mn-cs"/>
              </a:defRPr>
            </a:lvl1pPr>
            <a:lvl2pPr marL="0" indent="0" algn="l" defTabSz="914400" rtl="0" eaLnBrk="1" latinLnBrk="0" hangingPunct="1">
              <a:lnSpc>
                <a:spcPct val="100000"/>
              </a:lnSpc>
              <a:spcBef>
                <a:spcPts val="0"/>
              </a:spcBef>
              <a:spcAft>
                <a:spcPts val="600"/>
              </a:spcAft>
              <a:buFont typeface="Calibri" panose="020F0502020204030204" pitchFamily="34" charset="0"/>
              <a:buChar char="​"/>
              <a:defRPr sz="1500" i="1" kern="1200">
                <a:solidFill>
                  <a:schemeClr val="tx2"/>
                </a:solidFill>
                <a:latin typeface="+mn-lt"/>
                <a:ea typeface="+mn-ea"/>
                <a:cs typeface="+mn-cs"/>
              </a:defRPr>
            </a:lvl2pPr>
            <a:lvl3pPr marL="0" indent="0" algn="l" defTabSz="914400" rtl="0" eaLnBrk="1" latinLnBrk="0" hangingPunct="1">
              <a:lnSpc>
                <a:spcPct val="120000"/>
              </a:lnSpc>
              <a:spcBef>
                <a:spcPts val="600"/>
              </a:spcBef>
              <a:spcAft>
                <a:spcPts val="600"/>
              </a:spcAft>
              <a:buFont typeface="Calibri" panose="020F0502020204030204" pitchFamily="34" charset="0"/>
              <a:buChar char="​"/>
              <a:defRPr sz="1100" kern="1200">
                <a:solidFill>
                  <a:schemeClr val="tx2"/>
                </a:solidFill>
                <a:latin typeface="+mj-lt"/>
                <a:ea typeface="+mn-ea"/>
                <a:cs typeface="+mn-cs"/>
              </a:defRPr>
            </a:lvl3pPr>
            <a:lvl4pPr marL="0" indent="0" algn="l" defTabSz="914400" rtl="0" eaLnBrk="1" latinLnBrk="0" hangingPunct="1">
              <a:lnSpc>
                <a:spcPct val="110000"/>
              </a:lnSpc>
              <a:spcBef>
                <a:spcPts val="0"/>
              </a:spcBef>
              <a:buFont typeface="Calibri" panose="020F0502020204030204" pitchFamily="34" charset="0"/>
              <a:buChar char="​"/>
              <a:defRPr sz="1100" i="1" kern="1200">
                <a:solidFill>
                  <a:schemeClr val="accent2"/>
                </a:solidFill>
                <a:latin typeface="+mn-lt"/>
                <a:ea typeface="+mn-ea"/>
                <a:cs typeface="+mn-cs"/>
              </a:defRPr>
            </a:lvl4pPr>
            <a:lvl5pPr marL="0" indent="0" algn="l" defTabSz="914400" rtl="0" eaLnBrk="1" latinLnBrk="0" hangingPunct="1">
              <a:lnSpc>
                <a:spcPct val="150000"/>
              </a:lnSpc>
              <a:spcBef>
                <a:spcPts val="0"/>
              </a:spcBef>
              <a:buFont typeface="Calibri" panose="020F0502020204030204" pitchFamily="34" charset="0"/>
              <a:buChar char="​"/>
              <a:defRPr sz="700" kern="1200">
                <a:solidFill>
                  <a:schemeClr val="tx2"/>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Aft>
                <a:spcPts val="600"/>
              </a:spcAft>
            </a:pPr>
            <a:r>
              <a:rPr lang="en-AU" sz="1800" b="1" i="0" dirty="0">
                <a:solidFill>
                  <a:srgbClr val="9C236E"/>
                </a:solidFill>
                <a:latin typeface="+mj-lt"/>
              </a:rPr>
              <a:t>Midwife-led continuity-of-care</a:t>
            </a:r>
          </a:p>
        </p:txBody>
      </p:sp>
      <p:sp>
        <p:nvSpPr>
          <p:cNvPr id="20" name="Content Placeholder 2">
            <a:extLst>
              <a:ext uri="{FF2B5EF4-FFF2-40B4-BE49-F238E27FC236}">
                <a16:creationId xmlns:a16="http://schemas.microsoft.com/office/drawing/2014/main" id="{EF2B1617-172D-43DC-8434-32F1AB5E8ABC}"/>
              </a:ext>
            </a:extLst>
          </p:cNvPr>
          <p:cNvSpPr txBox="1">
            <a:spLocks/>
          </p:cNvSpPr>
          <p:nvPr/>
        </p:nvSpPr>
        <p:spPr>
          <a:xfrm>
            <a:off x="4670929" y="1893302"/>
            <a:ext cx="6459187" cy="536336"/>
          </a:xfrm>
          <a:prstGeom prst="rect">
            <a:avLst/>
          </a:prstGeom>
        </p:spPr>
        <p:txBody>
          <a:bodyPr vert="horz" lIns="0" tIns="0" rIns="0" bIns="0" rtlCol="0">
            <a:noAutofit/>
          </a:bodyPr>
          <a:lstStyle>
            <a:lvl1pPr marL="0" indent="0" algn="l" defTabSz="914400" rtl="0" eaLnBrk="1" latinLnBrk="0" hangingPunct="1">
              <a:lnSpc>
                <a:spcPct val="120000"/>
              </a:lnSpc>
              <a:spcBef>
                <a:spcPts val="600"/>
              </a:spcBef>
              <a:spcAft>
                <a:spcPts val="1200"/>
              </a:spcAft>
              <a:buFont typeface="Calibri" panose="020F0502020204030204" pitchFamily="34" charset="0"/>
              <a:buChar char="​"/>
              <a:defRPr sz="1500" i="1" kern="1200">
                <a:solidFill>
                  <a:schemeClr val="accent3"/>
                </a:solidFill>
                <a:latin typeface="+mn-lt"/>
                <a:ea typeface="+mn-ea"/>
                <a:cs typeface="+mn-cs"/>
              </a:defRPr>
            </a:lvl1pPr>
            <a:lvl2pPr marL="0" indent="0" algn="l" defTabSz="914400" rtl="0" eaLnBrk="1" latinLnBrk="0" hangingPunct="1">
              <a:lnSpc>
                <a:spcPct val="100000"/>
              </a:lnSpc>
              <a:spcBef>
                <a:spcPts val="0"/>
              </a:spcBef>
              <a:spcAft>
                <a:spcPts val="600"/>
              </a:spcAft>
              <a:buFont typeface="Calibri" panose="020F0502020204030204" pitchFamily="34" charset="0"/>
              <a:buChar char="​"/>
              <a:defRPr sz="1500" i="1" kern="1200">
                <a:solidFill>
                  <a:schemeClr val="tx2"/>
                </a:solidFill>
                <a:latin typeface="+mn-lt"/>
                <a:ea typeface="+mn-ea"/>
                <a:cs typeface="+mn-cs"/>
              </a:defRPr>
            </a:lvl2pPr>
            <a:lvl3pPr marL="0" indent="0" algn="l" defTabSz="914400" rtl="0" eaLnBrk="1" latinLnBrk="0" hangingPunct="1">
              <a:lnSpc>
                <a:spcPct val="120000"/>
              </a:lnSpc>
              <a:spcBef>
                <a:spcPts val="600"/>
              </a:spcBef>
              <a:spcAft>
                <a:spcPts val="600"/>
              </a:spcAft>
              <a:buFont typeface="Calibri" panose="020F0502020204030204" pitchFamily="34" charset="0"/>
              <a:buChar char="​"/>
              <a:defRPr sz="1100" kern="1200">
                <a:solidFill>
                  <a:schemeClr val="tx2"/>
                </a:solidFill>
                <a:latin typeface="+mj-lt"/>
                <a:ea typeface="+mn-ea"/>
                <a:cs typeface="+mn-cs"/>
              </a:defRPr>
            </a:lvl3pPr>
            <a:lvl4pPr marL="0" indent="0" algn="l" defTabSz="914400" rtl="0" eaLnBrk="1" latinLnBrk="0" hangingPunct="1">
              <a:lnSpc>
                <a:spcPct val="110000"/>
              </a:lnSpc>
              <a:spcBef>
                <a:spcPts val="0"/>
              </a:spcBef>
              <a:buFont typeface="Calibri" panose="020F0502020204030204" pitchFamily="34" charset="0"/>
              <a:buChar char="​"/>
              <a:defRPr sz="1100" i="1" kern="1200">
                <a:solidFill>
                  <a:schemeClr val="accent2"/>
                </a:solidFill>
                <a:latin typeface="+mn-lt"/>
                <a:ea typeface="+mn-ea"/>
                <a:cs typeface="+mn-cs"/>
              </a:defRPr>
            </a:lvl4pPr>
            <a:lvl5pPr marL="0" indent="0" algn="l" defTabSz="914400" rtl="0" eaLnBrk="1" latinLnBrk="0" hangingPunct="1">
              <a:lnSpc>
                <a:spcPct val="150000"/>
              </a:lnSpc>
              <a:spcBef>
                <a:spcPts val="0"/>
              </a:spcBef>
              <a:buFont typeface="Calibri" panose="020F0502020204030204" pitchFamily="34" charset="0"/>
              <a:buChar char="​"/>
              <a:defRPr sz="700" kern="1200">
                <a:solidFill>
                  <a:schemeClr val="tx2"/>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Aft>
                <a:spcPts val="600"/>
              </a:spcAft>
            </a:pPr>
            <a:r>
              <a:rPr lang="en-AU" sz="1800" b="1" i="0" dirty="0">
                <a:solidFill>
                  <a:srgbClr val="9C236E"/>
                </a:solidFill>
                <a:latin typeface="+mj-lt"/>
              </a:rPr>
              <a:t>Task sharing the promotion of health-related behaviours</a:t>
            </a:r>
            <a:endParaRPr lang="en-AU" sz="1600" b="1" i="0" dirty="0">
              <a:solidFill>
                <a:srgbClr val="9C236E"/>
              </a:solidFill>
              <a:latin typeface="+mj-lt"/>
            </a:endParaRPr>
          </a:p>
        </p:txBody>
      </p:sp>
      <p:sp>
        <p:nvSpPr>
          <p:cNvPr id="4" name="Slide Number Placeholder 3">
            <a:extLst>
              <a:ext uri="{FF2B5EF4-FFF2-40B4-BE49-F238E27FC236}">
                <a16:creationId xmlns:a16="http://schemas.microsoft.com/office/drawing/2014/main" id="{CC72BBC2-8021-ED41-9AD1-0C0A1CFAE98D}"/>
              </a:ext>
            </a:extLst>
          </p:cNvPr>
          <p:cNvSpPr>
            <a:spLocks noGrp="1"/>
          </p:cNvSpPr>
          <p:nvPr>
            <p:ph type="sldNum" sz="quarter" idx="10"/>
          </p:nvPr>
        </p:nvSpPr>
        <p:spPr/>
        <p:txBody>
          <a:bodyPr/>
          <a:lstStyle/>
          <a:p>
            <a:fld id="{6809F770-0487-C844-B5CD-7CCE6C86BD15}" type="slidenum">
              <a:rPr lang="en-US" smtClean="0"/>
              <a:pPr/>
              <a:t>64</a:t>
            </a:fld>
            <a:endParaRPr lang="en-US" dirty="0"/>
          </a:p>
        </p:txBody>
      </p:sp>
      <p:sp>
        <p:nvSpPr>
          <p:cNvPr id="5" name="Rectangle 4">
            <a:extLst>
              <a:ext uri="{FF2B5EF4-FFF2-40B4-BE49-F238E27FC236}">
                <a16:creationId xmlns:a16="http://schemas.microsoft.com/office/drawing/2014/main" id="{B7BB16E5-D5CA-F247-90D0-5D76CA98EEF1}"/>
              </a:ext>
            </a:extLst>
          </p:cNvPr>
          <p:cNvSpPr/>
          <p:nvPr/>
        </p:nvSpPr>
        <p:spPr>
          <a:xfrm>
            <a:off x="4625852" y="2400142"/>
            <a:ext cx="3470233" cy="2876236"/>
          </a:xfrm>
          <a:prstGeom prst="rect">
            <a:avLst/>
          </a:prstGeom>
        </p:spPr>
        <p:txBody>
          <a:bodyPr wrap="square" numCol="1" anchor="t">
            <a:noAutofit/>
          </a:bodyPr>
          <a:lstStyle/>
          <a:p>
            <a:pPr>
              <a:lnSpc>
                <a:spcPts val="2300"/>
              </a:lnSpc>
              <a:spcAft>
                <a:spcPts val="600"/>
              </a:spcAft>
            </a:pPr>
            <a:r>
              <a:rPr lang="en-AU" sz="1600" i="1" dirty="0">
                <a:solidFill>
                  <a:schemeClr val="tx1">
                    <a:lumMod val="75000"/>
                    <a:lumOff val="25000"/>
                  </a:schemeClr>
                </a:solidFill>
              </a:rPr>
              <a:t>Task sharing the promotion of health-related behaviours for maternal and newborn health  to a broad range of cadres, including lay health workers, auxiliary nurses, nurses, midwives and doctors, is recommended. </a:t>
            </a:r>
          </a:p>
        </p:txBody>
      </p:sp>
      <p:sp>
        <p:nvSpPr>
          <p:cNvPr id="17" name="TextBox 16"/>
          <p:cNvSpPr txBox="1"/>
          <p:nvPr/>
        </p:nvSpPr>
        <p:spPr>
          <a:xfrm>
            <a:off x="394000" y="5776454"/>
            <a:ext cx="5604691" cy="215444"/>
          </a:xfrm>
          <a:prstGeom prst="rect">
            <a:avLst/>
          </a:prstGeom>
          <a:noFill/>
        </p:spPr>
        <p:txBody>
          <a:bodyPr wrap="square" lIns="0" tIns="0" rIns="0" bIns="0" rtlCol="0">
            <a:spAutoFit/>
          </a:bodyPr>
          <a:lstStyle/>
          <a:p>
            <a:r>
              <a:rPr lang="en-AU" sz="1400" b="1" dirty="0">
                <a:solidFill>
                  <a:srgbClr val="9C236E"/>
                </a:solidFill>
                <a:latin typeface="+mj-lt"/>
              </a:rPr>
              <a:t>Health systems and health promotion interventions</a:t>
            </a:r>
            <a:endParaRPr lang="en-US" sz="1400" b="1" dirty="0">
              <a:solidFill>
                <a:srgbClr val="9C236E"/>
              </a:solidFill>
              <a:latin typeface="+mj-lt"/>
            </a:endParaRPr>
          </a:p>
        </p:txBody>
      </p:sp>
      <p:grpSp>
        <p:nvGrpSpPr>
          <p:cNvPr id="21" name="Group 20"/>
          <p:cNvGrpSpPr/>
          <p:nvPr/>
        </p:nvGrpSpPr>
        <p:grpSpPr>
          <a:xfrm>
            <a:off x="374333" y="5500945"/>
            <a:ext cx="2034479" cy="165978"/>
            <a:chOff x="685800" y="6165890"/>
            <a:chExt cx="1229008" cy="119062"/>
          </a:xfrm>
          <a:solidFill>
            <a:srgbClr val="9C236E"/>
          </a:solidFill>
        </p:grpSpPr>
        <p:sp>
          <p:nvSpPr>
            <p:cNvPr id="22" name="Rectangle 9"/>
            <p:cNvSpPr>
              <a:spLocks noChangeArrowheads="1"/>
            </p:cNvSpPr>
            <p:nvPr/>
          </p:nvSpPr>
          <p:spPr bwMode="auto">
            <a:xfrm>
              <a:off x="685800" y="6218276"/>
              <a:ext cx="1229008" cy="66675"/>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solidFill>
                  <a:srgbClr val="10CF9B"/>
                </a:solidFill>
              </a:endParaRPr>
            </a:p>
          </p:txBody>
        </p:sp>
        <p:sp>
          <p:nvSpPr>
            <p:cNvPr id="28" name="Freeform 8"/>
            <p:cNvSpPr>
              <a:spLocks/>
            </p:cNvSpPr>
            <p:nvPr userDrawn="1"/>
          </p:nvSpPr>
          <p:spPr bwMode="auto">
            <a:xfrm>
              <a:off x="685800" y="6165890"/>
              <a:ext cx="223907" cy="119062"/>
            </a:xfrm>
            <a:custGeom>
              <a:avLst/>
              <a:gdLst>
                <a:gd name="T0" fmla="*/ 0 w 126"/>
                <a:gd name="T1" fmla="*/ 67 h 67"/>
                <a:gd name="T2" fmla="*/ 63 w 126"/>
                <a:gd name="T3" fmla="*/ 0 h 67"/>
                <a:gd name="T4" fmla="*/ 126 w 126"/>
                <a:gd name="T5" fmla="*/ 67 h 67"/>
              </a:gdLst>
              <a:ahLst/>
              <a:cxnLst>
                <a:cxn ang="0">
                  <a:pos x="T0" y="T1"/>
                </a:cxn>
                <a:cxn ang="0">
                  <a:pos x="T2" y="T3"/>
                </a:cxn>
                <a:cxn ang="0">
                  <a:pos x="T4" y="T5"/>
                </a:cxn>
              </a:cxnLst>
              <a:rect l="0" t="0" r="r" b="b"/>
              <a:pathLst>
                <a:path w="126" h="67">
                  <a:moveTo>
                    <a:pt x="0" y="67"/>
                  </a:moveTo>
                  <a:lnTo>
                    <a:pt x="63" y="0"/>
                  </a:lnTo>
                  <a:lnTo>
                    <a:pt x="126" y="67"/>
                  </a:lnTo>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10CF9B"/>
                </a:solidFill>
              </a:endParaRPr>
            </a:p>
          </p:txBody>
        </p:sp>
      </p:grpSp>
      <p:sp>
        <p:nvSpPr>
          <p:cNvPr id="29" name="Rectangle 9"/>
          <p:cNvSpPr>
            <a:spLocks noChangeArrowheads="1"/>
          </p:cNvSpPr>
          <p:nvPr/>
        </p:nvSpPr>
        <p:spPr bwMode="auto">
          <a:xfrm>
            <a:off x="2408812" y="5573974"/>
            <a:ext cx="9468556" cy="92948"/>
          </a:xfrm>
          <a:prstGeom prst="rect">
            <a:avLst/>
          </a:prstGeom>
          <a:solidFill>
            <a:srgbClr val="9C236E"/>
          </a:solidFill>
          <a:ln>
            <a:noFill/>
          </a:ln>
        </p:spPr>
        <p:txBody>
          <a:bodyPr vert="horz" wrap="square" lIns="91440" tIns="45720" rIns="91440" bIns="45720" numCol="1" anchor="t" anchorCtr="0" compatLnSpc="1">
            <a:prstTxWarp prst="textNoShape">
              <a:avLst/>
            </a:prstTxWarp>
          </a:bodyPr>
          <a:lstStyle/>
          <a:p>
            <a:endParaRPr lang="en-US">
              <a:solidFill>
                <a:srgbClr val="10CF9B"/>
              </a:solidFill>
            </a:endParaRPr>
          </a:p>
        </p:txBody>
      </p:sp>
      <p:grpSp>
        <p:nvGrpSpPr>
          <p:cNvPr id="18" name="Group 17">
            <a:extLst>
              <a:ext uri="{FF2B5EF4-FFF2-40B4-BE49-F238E27FC236}">
                <a16:creationId xmlns:a16="http://schemas.microsoft.com/office/drawing/2014/main" id="{D9C0E57E-4BBC-4244-ABD7-FB0CE1320624}"/>
              </a:ext>
            </a:extLst>
          </p:cNvPr>
          <p:cNvGrpSpPr/>
          <p:nvPr/>
        </p:nvGrpSpPr>
        <p:grpSpPr>
          <a:xfrm>
            <a:off x="9786720" y="452331"/>
            <a:ext cx="2405280" cy="692727"/>
            <a:chOff x="9786720" y="665018"/>
            <a:chExt cx="2405280" cy="692727"/>
          </a:xfrm>
          <a:solidFill>
            <a:srgbClr val="9C236E"/>
          </a:solidFill>
        </p:grpSpPr>
        <p:sp>
          <p:nvSpPr>
            <p:cNvPr id="23" name="Rounded Rectangle 22">
              <a:extLst>
                <a:ext uri="{FF2B5EF4-FFF2-40B4-BE49-F238E27FC236}">
                  <a16:creationId xmlns:a16="http://schemas.microsoft.com/office/drawing/2014/main" id="{0261817D-3B0C-8441-ABDB-2E4AA37E09CB}"/>
                </a:ext>
              </a:extLst>
            </p:cNvPr>
            <p:cNvSpPr/>
            <p:nvPr/>
          </p:nvSpPr>
          <p:spPr>
            <a:xfrm>
              <a:off x="11448880" y="665018"/>
              <a:ext cx="743120" cy="692727"/>
            </a:xfrm>
            <a:prstGeom prst="roundRect">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100" b="1" dirty="0">
                <a:solidFill>
                  <a:schemeClr val="bg1"/>
                </a:solidFill>
                <a:latin typeface="+mj-lt"/>
              </a:endParaRPr>
            </a:p>
          </p:txBody>
        </p:sp>
        <p:sp>
          <p:nvSpPr>
            <p:cNvPr id="24" name="Rounded Rectangle 23">
              <a:extLst>
                <a:ext uri="{FF2B5EF4-FFF2-40B4-BE49-F238E27FC236}">
                  <a16:creationId xmlns:a16="http://schemas.microsoft.com/office/drawing/2014/main" id="{BC5D095A-9735-754D-A618-83E4ED778B9A}"/>
                </a:ext>
              </a:extLst>
            </p:cNvPr>
            <p:cNvSpPr/>
            <p:nvPr/>
          </p:nvSpPr>
          <p:spPr>
            <a:xfrm>
              <a:off x="9786720" y="665018"/>
              <a:ext cx="2307055" cy="69272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100" b="1" dirty="0">
                  <a:solidFill>
                    <a:schemeClr val="bg1"/>
                  </a:solidFill>
                  <a:latin typeface="+mj-lt"/>
                </a:rPr>
                <a:t>Integrated recommendations</a:t>
              </a:r>
            </a:p>
          </p:txBody>
        </p:sp>
      </p:grpSp>
      <p:sp>
        <p:nvSpPr>
          <p:cNvPr id="25" name="Rectangle 24">
            <a:extLst>
              <a:ext uri="{FF2B5EF4-FFF2-40B4-BE49-F238E27FC236}">
                <a16:creationId xmlns:a16="http://schemas.microsoft.com/office/drawing/2014/main" id="{B7BB16E5-D5CA-F247-90D0-5D76CA98EEF1}"/>
              </a:ext>
            </a:extLst>
          </p:cNvPr>
          <p:cNvSpPr/>
          <p:nvPr/>
        </p:nvSpPr>
        <p:spPr>
          <a:xfrm>
            <a:off x="8224459" y="2400142"/>
            <a:ext cx="3224421" cy="2876236"/>
          </a:xfrm>
          <a:prstGeom prst="rect">
            <a:avLst/>
          </a:prstGeom>
        </p:spPr>
        <p:txBody>
          <a:bodyPr wrap="square" numCol="1" anchor="t">
            <a:noAutofit/>
          </a:bodyPr>
          <a:lstStyle/>
          <a:p>
            <a:pPr>
              <a:lnSpc>
                <a:spcPts val="2300"/>
              </a:lnSpc>
              <a:spcAft>
                <a:spcPts val="600"/>
              </a:spcAft>
            </a:pPr>
            <a:r>
              <a:rPr lang="en-AU" sz="1600" i="1" dirty="0">
                <a:solidFill>
                  <a:schemeClr val="tx1">
                    <a:lumMod val="75000"/>
                    <a:lumOff val="25000"/>
                  </a:schemeClr>
                </a:solidFill>
              </a:rPr>
              <a:t>Task sharing the provision of recommended postpartum contraception methods  to a broad range of cadres, including auxiliary nurses, nurses, midwives and doctors, is recommended.</a:t>
            </a:r>
          </a:p>
        </p:txBody>
      </p:sp>
    </p:spTree>
    <p:extLst>
      <p:ext uri="{BB962C8B-B14F-4D97-AF65-F5344CB8AC3E}">
        <p14:creationId xmlns:p14="http://schemas.microsoft.com/office/powerpoint/2010/main" val="9322346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750"/>
                                  </p:stCondLst>
                                  <p:childTnLst>
                                    <p:set>
                                      <p:cBhvr>
                                        <p:cTn id="11" dur="1" fill="hold">
                                          <p:stCondLst>
                                            <p:cond delay="0"/>
                                          </p:stCondLst>
                                        </p:cTn>
                                        <p:tgtEl>
                                          <p:spTgt spid="20"/>
                                        </p:tgtEl>
                                        <p:attrNameLst>
                                          <p:attrName>style.visibility</p:attrName>
                                        </p:attrNameLst>
                                      </p:cBhvr>
                                      <p:to>
                                        <p:strVal val="visible"/>
                                      </p:to>
                                    </p:set>
                                  </p:childTnLst>
                                </p:cTn>
                              </p:par>
                              <p:par>
                                <p:cTn id="12" presetID="1" presetClass="entr" presetSubtype="0" fill="hold" nodeType="withEffect">
                                  <p:stCondLst>
                                    <p:cond delay="750"/>
                                  </p:stCondLst>
                                  <p:childTnLst>
                                    <p:set>
                                      <p:cBhvr>
                                        <p:cTn id="13" dur="1" fill="hold">
                                          <p:stCondLst>
                                            <p:cond delay="0"/>
                                          </p:stCondLst>
                                        </p:cTn>
                                        <p:tgtEl>
                                          <p:spTgt spid="5">
                                            <p:txEl>
                                              <p:pRg st="0" end="0"/>
                                            </p:txEl>
                                          </p:spTgt>
                                        </p:tgtEl>
                                        <p:attrNameLst>
                                          <p:attrName>style.visibility</p:attrName>
                                        </p:attrNameLst>
                                      </p:cBhvr>
                                      <p:to>
                                        <p:strVal val="visible"/>
                                      </p:to>
                                    </p:set>
                                  </p:childTnLst>
                                </p:cTn>
                              </p:par>
                            </p:childTnLst>
                          </p:cTn>
                        </p:par>
                        <p:par>
                          <p:cTn id="14" fill="hold">
                            <p:stCondLst>
                              <p:cond delay="750"/>
                            </p:stCondLst>
                            <p:childTnLst>
                              <p:par>
                                <p:cTn id="15" presetID="1" presetClass="entr" presetSubtype="0" fill="hold" nodeType="afterEffect">
                                  <p:stCondLst>
                                    <p:cond delay="1500"/>
                                  </p:stCondLst>
                                  <p:childTnLst>
                                    <p:set>
                                      <p:cBhvr>
                                        <p:cTn id="16"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9" grpId="0"/>
      <p:bldP spid="20"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6847BE3F-1CC6-214D-B6FC-33D260CC33B0}"/>
              </a:ext>
            </a:extLst>
          </p:cNvPr>
          <p:cNvPicPr>
            <a:picLocks noChangeAspect="1"/>
          </p:cNvPicPr>
          <p:nvPr/>
        </p:nvPicPr>
        <p:blipFill>
          <a:blip r:embed="rId2">
            <a:alphaModFix amt="19000"/>
          </a:blip>
          <a:srcRect/>
          <a:stretch/>
        </p:blipFill>
        <p:spPr>
          <a:xfrm>
            <a:off x="6221342" y="-149392"/>
            <a:ext cx="6037245" cy="4565984"/>
          </a:xfrm>
          <a:prstGeom prst="rect">
            <a:avLst/>
          </a:prstGeom>
        </p:spPr>
      </p:pic>
      <p:sp>
        <p:nvSpPr>
          <p:cNvPr id="2" name="Title 1">
            <a:extLst>
              <a:ext uri="{FF2B5EF4-FFF2-40B4-BE49-F238E27FC236}">
                <a16:creationId xmlns:a16="http://schemas.microsoft.com/office/drawing/2014/main" id="{59A7354E-1581-1648-95FE-D8235224D2D2}"/>
              </a:ext>
            </a:extLst>
          </p:cNvPr>
          <p:cNvSpPr>
            <a:spLocks noGrp="1"/>
          </p:cNvSpPr>
          <p:nvPr>
            <p:ph type="title"/>
          </p:nvPr>
        </p:nvSpPr>
        <p:spPr/>
        <p:txBody>
          <a:bodyPr/>
          <a:lstStyle/>
          <a:p>
            <a:r>
              <a:rPr lang="en-AU" b="1" dirty="0">
                <a:solidFill>
                  <a:srgbClr val="9C236E"/>
                </a:solidFill>
              </a:rPr>
              <a:t>C	</a:t>
            </a:r>
            <a:r>
              <a:rPr lang="en-AU" b="1" cap="none" dirty="0">
                <a:solidFill>
                  <a:srgbClr val="9C236E"/>
                </a:solidFill>
              </a:rPr>
              <a:t>Health systems and health promotion</a:t>
            </a:r>
            <a:endParaRPr lang="en-US" dirty="0">
              <a:solidFill>
                <a:srgbClr val="9C236E"/>
              </a:solidFill>
            </a:endParaRPr>
          </a:p>
        </p:txBody>
      </p:sp>
      <p:sp>
        <p:nvSpPr>
          <p:cNvPr id="3" name="Slide Number Placeholder 2">
            <a:extLst>
              <a:ext uri="{FF2B5EF4-FFF2-40B4-BE49-F238E27FC236}">
                <a16:creationId xmlns:a16="http://schemas.microsoft.com/office/drawing/2014/main" id="{00DC495E-10CF-5343-ACD4-819D017AD80C}"/>
              </a:ext>
            </a:extLst>
          </p:cNvPr>
          <p:cNvSpPr>
            <a:spLocks noGrp="1"/>
          </p:cNvSpPr>
          <p:nvPr>
            <p:ph type="sldNum" sz="quarter" idx="10"/>
          </p:nvPr>
        </p:nvSpPr>
        <p:spPr/>
        <p:txBody>
          <a:bodyPr/>
          <a:lstStyle/>
          <a:p>
            <a:fld id="{6809F770-0487-C844-B5CD-7CCE6C86BD15}" type="slidenum">
              <a:rPr lang="en-US" smtClean="0"/>
              <a:pPr/>
              <a:t>65</a:t>
            </a:fld>
            <a:endParaRPr lang="en-US" dirty="0"/>
          </a:p>
        </p:txBody>
      </p:sp>
      <p:sp>
        <p:nvSpPr>
          <p:cNvPr id="4" name="Text Placeholder 3">
            <a:extLst>
              <a:ext uri="{FF2B5EF4-FFF2-40B4-BE49-F238E27FC236}">
                <a16:creationId xmlns:a16="http://schemas.microsoft.com/office/drawing/2014/main" id="{E39A8313-B255-DE45-BD0C-F814D207C8DD}"/>
              </a:ext>
            </a:extLst>
          </p:cNvPr>
          <p:cNvSpPr>
            <a:spLocks noGrp="1"/>
          </p:cNvSpPr>
          <p:nvPr>
            <p:ph type="body" idx="11"/>
          </p:nvPr>
        </p:nvSpPr>
        <p:spPr/>
        <p:txBody>
          <a:bodyPr/>
          <a:lstStyle/>
          <a:p>
            <a:r>
              <a:rPr lang="en-GB" sz="2000" b="1" i="0" dirty="0">
                <a:solidFill>
                  <a:srgbClr val="9C236E"/>
                </a:solidFill>
                <a:latin typeface="+mj-lt"/>
              </a:rPr>
              <a:t>51. </a:t>
            </a:r>
            <a:r>
              <a:rPr lang="en-AU" sz="2000" b="1" i="0" dirty="0">
                <a:solidFill>
                  <a:srgbClr val="9C236E"/>
                </a:solidFill>
                <a:latin typeface="+mj-lt"/>
              </a:rPr>
              <a:t>Workforce interventions</a:t>
            </a:r>
          </a:p>
          <a:p>
            <a:endParaRPr lang="en-US" dirty="0">
              <a:solidFill>
                <a:srgbClr val="9C236E"/>
              </a:solidFill>
            </a:endParaRPr>
          </a:p>
        </p:txBody>
      </p:sp>
      <p:sp>
        <p:nvSpPr>
          <p:cNvPr id="5" name="Content Placeholder 2">
            <a:extLst>
              <a:ext uri="{FF2B5EF4-FFF2-40B4-BE49-F238E27FC236}">
                <a16:creationId xmlns:a16="http://schemas.microsoft.com/office/drawing/2014/main" id="{47D1B795-CD00-A742-89C0-51C6DEE62F09}"/>
              </a:ext>
            </a:extLst>
          </p:cNvPr>
          <p:cNvSpPr txBox="1">
            <a:spLocks/>
          </p:cNvSpPr>
          <p:nvPr/>
        </p:nvSpPr>
        <p:spPr>
          <a:xfrm>
            <a:off x="605852" y="1853015"/>
            <a:ext cx="4654405" cy="663226"/>
          </a:xfrm>
          <a:prstGeom prst="rect">
            <a:avLst/>
          </a:prstGeom>
        </p:spPr>
        <p:txBody>
          <a:bodyPr vert="horz" lIns="0" tIns="0" rIns="0" bIns="0" rtlCol="0">
            <a:noAutofit/>
          </a:bodyPr>
          <a:lstStyle>
            <a:lvl1pPr marL="0" indent="0" algn="l" defTabSz="914400" rtl="0" eaLnBrk="1" latinLnBrk="0" hangingPunct="1">
              <a:lnSpc>
                <a:spcPct val="120000"/>
              </a:lnSpc>
              <a:spcBef>
                <a:spcPts val="600"/>
              </a:spcBef>
              <a:spcAft>
                <a:spcPts val="1200"/>
              </a:spcAft>
              <a:buFont typeface="Calibri" panose="020F0502020204030204" pitchFamily="34" charset="0"/>
              <a:buChar char="​"/>
              <a:defRPr sz="1500" i="1" kern="1200">
                <a:solidFill>
                  <a:schemeClr val="accent3"/>
                </a:solidFill>
                <a:latin typeface="+mn-lt"/>
                <a:ea typeface="+mn-ea"/>
                <a:cs typeface="+mn-cs"/>
              </a:defRPr>
            </a:lvl1pPr>
            <a:lvl2pPr marL="0" indent="0" algn="l" defTabSz="914400" rtl="0" eaLnBrk="1" latinLnBrk="0" hangingPunct="1">
              <a:lnSpc>
                <a:spcPct val="100000"/>
              </a:lnSpc>
              <a:spcBef>
                <a:spcPts val="0"/>
              </a:spcBef>
              <a:spcAft>
                <a:spcPts val="600"/>
              </a:spcAft>
              <a:buFont typeface="Calibri" panose="020F0502020204030204" pitchFamily="34" charset="0"/>
              <a:buChar char="​"/>
              <a:defRPr sz="1500" i="1" kern="1200">
                <a:solidFill>
                  <a:schemeClr val="tx2"/>
                </a:solidFill>
                <a:latin typeface="+mn-lt"/>
                <a:ea typeface="+mn-ea"/>
                <a:cs typeface="+mn-cs"/>
              </a:defRPr>
            </a:lvl2pPr>
            <a:lvl3pPr marL="0" indent="0" algn="l" defTabSz="914400" rtl="0" eaLnBrk="1" latinLnBrk="0" hangingPunct="1">
              <a:lnSpc>
                <a:spcPct val="120000"/>
              </a:lnSpc>
              <a:spcBef>
                <a:spcPts val="600"/>
              </a:spcBef>
              <a:spcAft>
                <a:spcPts val="600"/>
              </a:spcAft>
              <a:buFont typeface="Calibri" panose="020F0502020204030204" pitchFamily="34" charset="0"/>
              <a:buChar char="​"/>
              <a:defRPr sz="1100" kern="1200">
                <a:solidFill>
                  <a:schemeClr val="tx2"/>
                </a:solidFill>
                <a:latin typeface="+mj-lt"/>
                <a:ea typeface="+mn-ea"/>
                <a:cs typeface="+mn-cs"/>
              </a:defRPr>
            </a:lvl3pPr>
            <a:lvl4pPr marL="0" indent="0" algn="l" defTabSz="914400" rtl="0" eaLnBrk="1" latinLnBrk="0" hangingPunct="1">
              <a:lnSpc>
                <a:spcPct val="110000"/>
              </a:lnSpc>
              <a:spcBef>
                <a:spcPts val="0"/>
              </a:spcBef>
              <a:buFont typeface="Calibri" panose="020F0502020204030204" pitchFamily="34" charset="0"/>
              <a:buChar char="​"/>
              <a:defRPr sz="1100" i="1" kern="1200">
                <a:solidFill>
                  <a:schemeClr val="accent2"/>
                </a:solidFill>
                <a:latin typeface="+mn-lt"/>
                <a:ea typeface="+mn-ea"/>
                <a:cs typeface="+mn-cs"/>
              </a:defRPr>
            </a:lvl4pPr>
            <a:lvl5pPr marL="0" indent="0" algn="l" defTabSz="914400" rtl="0" eaLnBrk="1" latinLnBrk="0" hangingPunct="1">
              <a:lnSpc>
                <a:spcPct val="150000"/>
              </a:lnSpc>
              <a:spcBef>
                <a:spcPts val="0"/>
              </a:spcBef>
              <a:buFont typeface="Calibri" panose="020F0502020204030204" pitchFamily="34" charset="0"/>
              <a:buChar char="​"/>
              <a:defRPr sz="700" kern="1200">
                <a:solidFill>
                  <a:schemeClr val="tx2"/>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Aft>
                <a:spcPts val="600"/>
              </a:spcAft>
            </a:pPr>
            <a:r>
              <a:rPr lang="en-AU" sz="1800" b="1" i="0" dirty="0">
                <a:solidFill>
                  <a:srgbClr val="9C236E"/>
                </a:solidFill>
                <a:latin typeface="+mj-lt"/>
              </a:rPr>
              <a:t>Health workforce in rural and remote areas </a:t>
            </a:r>
          </a:p>
        </p:txBody>
      </p:sp>
      <p:sp>
        <p:nvSpPr>
          <p:cNvPr id="7" name="Rectangle 6">
            <a:extLst>
              <a:ext uri="{FF2B5EF4-FFF2-40B4-BE49-F238E27FC236}">
                <a16:creationId xmlns:a16="http://schemas.microsoft.com/office/drawing/2014/main" id="{CE95E40B-D1E4-8748-9FDD-408786E51261}"/>
              </a:ext>
            </a:extLst>
          </p:cNvPr>
          <p:cNvSpPr/>
          <p:nvPr/>
        </p:nvSpPr>
        <p:spPr>
          <a:xfrm>
            <a:off x="615684" y="2275647"/>
            <a:ext cx="5185348" cy="1831908"/>
          </a:xfrm>
          <a:prstGeom prst="rect">
            <a:avLst/>
          </a:prstGeom>
        </p:spPr>
        <p:txBody>
          <a:bodyPr wrap="square" lIns="0" tIns="36000" rIns="36000">
            <a:spAutoFit/>
          </a:bodyPr>
          <a:lstStyle/>
          <a:p>
            <a:pPr>
              <a:lnSpc>
                <a:spcPts val="2320"/>
              </a:lnSpc>
              <a:spcAft>
                <a:spcPts val="600"/>
              </a:spcAft>
              <a:buNone/>
            </a:pPr>
            <a:r>
              <a:rPr lang="en-AU" i="1" dirty="0">
                <a:solidFill>
                  <a:schemeClr val="tx1">
                    <a:lumMod val="75000"/>
                    <a:lumOff val="25000"/>
                  </a:schemeClr>
                </a:solidFill>
              </a:rPr>
              <a:t>Policy-makers should consider a bundle of interventions covering education, regulation, incentives, and personal and professional support to improve health workforce development, attraction, recruitment and retention in rural and remote areas. </a:t>
            </a:r>
          </a:p>
        </p:txBody>
      </p:sp>
      <p:sp>
        <p:nvSpPr>
          <p:cNvPr id="17" name="TextBox 16"/>
          <p:cNvSpPr txBox="1"/>
          <p:nvPr/>
        </p:nvSpPr>
        <p:spPr>
          <a:xfrm>
            <a:off x="394000" y="5776454"/>
            <a:ext cx="5604691" cy="215444"/>
          </a:xfrm>
          <a:prstGeom prst="rect">
            <a:avLst/>
          </a:prstGeom>
          <a:noFill/>
        </p:spPr>
        <p:txBody>
          <a:bodyPr wrap="square" lIns="0" tIns="0" rIns="0" bIns="0" rtlCol="0">
            <a:spAutoFit/>
          </a:bodyPr>
          <a:lstStyle/>
          <a:p>
            <a:r>
              <a:rPr lang="en-AU" sz="1400" b="1" dirty="0">
                <a:solidFill>
                  <a:srgbClr val="9C236E"/>
                </a:solidFill>
                <a:latin typeface="+mj-lt"/>
              </a:rPr>
              <a:t>Health systems and health promotion interventions</a:t>
            </a:r>
            <a:endParaRPr lang="en-US" sz="1400" b="1" dirty="0">
              <a:solidFill>
                <a:srgbClr val="9C236E"/>
              </a:solidFill>
              <a:latin typeface="+mj-lt"/>
            </a:endParaRPr>
          </a:p>
        </p:txBody>
      </p:sp>
      <p:grpSp>
        <p:nvGrpSpPr>
          <p:cNvPr id="18" name="Group 17"/>
          <p:cNvGrpSpPr/>
          <p:nvPr/>
        </p:nvGrpSpPr>
        <p:grpSpPr>
          <a:xfrm>
            <a:off x="374333" y="5500945"/>
            <a:ext cx="2034479" cy="165978"/>
            <a:chOff x="685800" y="6165890"/>
            <a:chExt cx="1229008" cy="119062"/>
          </a:xfrm>
          <a:solidFill>
            <a:srgbClr val="9C236E"/>
          </a:solidFill>
        </p:grpSpPr>
        <p:sp>
          <p:nvSpPr>
            <p:cNvPr id="19" name="Rectangle 9"/>
            <p:cNvSpPr>
              <a:spLocks noChangeArrowheads="1"/>
            </p:cNvSpPr>
            <p:nvPr/>
          </p:nvSpPr>
          <p:spPr bwMode="auto">
            <a:xfrm>
              <a:off x="685800" y="6218276"/>
              <a:ext cx="1229008" cy="66675"/>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solidFill>
                  <a:srgbClr val="10CF9B"/>
                </a:solidFill>
              </a:endParaRPr>
            </a:p>
          </p:txBody>
        </p:sp>
        <p:sp>
          <p:nvSpPr>
            <p:cNvPr id="20" name="Freeform 8"/>
            <p:cNvSpPr>
              <a:spLocks/>
            </p:cNvSpPr>
            <p:nvPr userDrawn="1"/>
          </p:nvSpPr>
          <p:spPr bwMode="auto">
            <a:xfrm>
              <a:off x="685800" y="6165890"/>
              <a:ext cx="223907" cy="119062"/>
            </a:xfrm>
            <a:custGeom>
              <a:avLst/>
              <a:gdLst>
                <a:gd name="T0" fmla="*/ 0 w 126"/>
                <a:gd name="T1" fmla="*/ 67 h 67"/>
                <a:gd name="T2" fmla="*/ 63 w 126"/>
                <a:gd name="T3" fmla="*/ 0 h 67"/>
                <a:gd name="T4" fmla="*/ 126 w 126"/>
                <a:gd name="T5" fmla="*/ 67 h 67"/>
              </a:gdLst>
              <a:ahLst/>
              <a:cxnLst>
                <a:cxn ang="0">
                  <a:pos x="T0" y="T1"/>
                </a:cxn>
                <a:cxn ang="0">
                  <a:pos x="T2" y="T3"/>
                </a:cxn>
                <a:cxn ang="0">
                  <a:pos x="T4" y="T5"/>
                </a:cxn>
              </a:cxnLst>
              <a:rect l="0" t="0" r="r" b="b"/>
              <a:pathLst>
                <a:path w="126" h="67">
                  <a:moveTo>
                    <a:pt x="0" y="67"/>
                  </a:moveTo>
                  <a:lnTo>
                    <a:pt x="63" y="0"/>
                  </a:lnTo>
                  <a:lnTo>
                    <a:pt x="126" y="67"/>
                  </a:lnTo>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10CF9B"/>
                </a:solidFill>
              </a:endParaRPr>
            </a:p>
          </p:txBody>
        </p:sp>
      </p:grpSp>
      <p:sp>
        <p:nvSpPr>
          <p:cNvPr id="21" name="Rectangle 9"/>
          <p:cNvSpPr>
            <a:spLocks noChangeArrowheads="1"/>
          </p:cNvSpPr>
          <p:nvPr/>
        </p:nvSpPr>
        <p:spPr bwMode="auto">
          <a:xfrm>
            <a:off x="2408812" y="5573974"/>
            <a:ext cx="9468556" cy="92948"/>
          </a:xfrm>
          <a:prstGeom prst="rect">
            <a:avLst/>
          </a:prstGeom>
          <a:solidFill>
            <a:srgbClr val="9C236E"/>
          </a:solidFill>
          <a:ln>
            <a:noFill/>
          </a:ln>
        </p:spPr>
        <p:txBody>
          <a:bodyPr vert="horz" wrap="square" lIns="91440" tIns="45720" rIns="91440" bIns="45720" numCol="1" anchor="t" anchorCtr="0" compatLnSpc="1">
            <a:prstTxWarp prst="textNoShape">
              <a:avLst/>
            </a:prstTxWarp>
          </a:bodyPr>
          <a:lstStyle/>
          <a:p>
            <a:endParaRPr lang="en-US" dirty="0">
              <a:solidFill>
                <a:srgbClr val="10CF9B"/>
              </a:solidFill>
            </a:endParaRPr>
          </a:p>
        </p:txBody>
      </p:sp>
      <p:grpSp>
        <p:nvGrpSpPr>
          <p:cNvPr id="24" name="Group 23">
            <a:extLst>
              <a:ext uri="{FF2B5EF4-FFF2-40B4-BE49-F238E27FC236}">
                <a16:creationId xmlns:a16="http://schemas.microsoft.com/office/drawing/2014/main" id="{7BDA1191-B608-5B49-8F49-A24A24F0EA05}"/>
              </a:ext>
            </a:extLst>
          </p:cNvPr>
          <p:cNvGrpSpPr/>
          <p:nvPr/>
        </p:nvGrpSpPr>
        <p:grpSpPr>
          <a:xfrm>
            <a:off x="9786720" y="452331"/>
            <a:ext cx="2405280" cy="692727"/>
            <a:chOff x="9786720" y="665018"/>
            <a:chExt cx="2405280" cy="692727"/>
          </a:xfrm>
          <a:solidFill>
            <a:srgbClr val="9C236E"/>
          </a:solidFill>
        </p:grpSpPr>
        <p:sp>
          <p:nvSpPr>
            <p:cNvPr id="25" name="Rounded Rectangle 24">
              <a:extLst>
                <a:ext uri="{FF2B5EF4-FFF2-40B4-BE49-F238E27FC236}">
                  <a16:creationId xmlns:a16="http://schemas.microsoft.com/office/drawing/2014/main" id="{0E416569-F1CF-684D-BC4C-9F2F101C1E4F}"/>
                </a:ext>
              </a:extLst>
            </p:cNvPr>
            <p:cNvSpPr/>
            <p:nvPr/>
          </p:nvSpPr>
          <p:spPr>
            <a:xfrm>
              <a:off x="11448880" y="665018"/>
              <a:ext cx="743120" cy="692727"/>
            </a:xfrm>
            <a:prstGeom prst="roundRect">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100" b="1" dirty="0">
                <a:solidFill>
                  <a:schemeClr val="bg1"/>
                </a:solidFill>
                <a:latin typeface="+mj-lt"/>
              </a:endParaRPr>
            </a:p>
          </p:txBody>
        </p:sp>
        <p:sp>
          <p:nvSpPr>
            <p:cNvPr id="26" name="Rounded Rectangle 25">
              <a:extLst>
                <a:ext uri="{FF2B5EF4-FFF2-40B4-BE49-F238E27FC236}">
                  <a16:creationId xmlns:a16="http://schemas.microsoft.com/office/drawing/2014/main" id="{01C30E11-337D-9649-8E79-44CBB551E0E9}"/>
                </a:ext>
              </a:extLst>
            </p:cNvPr>
            <p:cNvSpPr/>
            <p:nvPr/>
          </p:nvSpPr>
          <p:spPr>
            <a:xfrm>
              <a:off x="9786720" y="665018"/>
              <a:ext cx="2307055" cy="69272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100" b="1" dirty="0">
                  <a:solidFill>
                    <a:schemeClr val="bg1"/>
                  </a:solidFill>
                  <a:latin typeface="+mj-lt"/>
                </a:rPr>
                <a:t>Integrated recommendation</a:t>
              </a:r>
            </a:p>
          </p:txBody>
        </p:sp>
      </p:grpSp>
      <p:sp>
        <p:nvSpPr>
          <p:cNvPr id="6" name="Rectangle 5"/>
          <p:cNvSpPr/>
          <p:nvPr/>
        </p:nvSpPr>
        <p:spPr>
          <a:xfrm>
            <a:off x="6302956" y="4023360"/>
            <a:ext cx="1680268" cy="261610"/>
          </a:xfrm>
          <a:prstGeom prst="rect">
            <a:avLst/>
          </a:prstGeom>
        </p:spPr>
        <p:txBody>
          <a:bodyPr wrap="none">
            <a:spAutoFit/>
          </a:bodyPr>
          <a:lstStyle/>
          <a:p>
            <a:r>
              <a:rPr lang="en-AU" sz="1100" dirty="0">
                <a:solidFill>
                  <a:schemeClr val="bg1">
                    <a:lumMod val="50000"/>
                  </a:schemeClr>
                </a:solidFill>
              </a:rPr>
              <a:t>UNICEF/</a:t>
            </a:r>
            <a:r>
              <a:rPr lang="en-AU" sz="1100" dirty="0" err="1">
                <a:solidFill>
                  <a:schemeClr val="bg1">
                    <a:lumMod val="50000"/>
                  </a:schemeClr>
                </a:solidFill>
              </a:rPr>
              <a:t>Vishwanathan</a:t>
            </a:r>
            <a:endParaRPr lang="en-AU" sz="1100" dirty="0">
              <a:solidFill>
                <a:schemeClr val="bg1">
                  <a:lumMod val="50000"/>
                </a:schemeClr>
              </a:solidFill>
            </a:endParaRPr>
          </a:p>
        </p:txBody>
      </p:sp>
      <p:pic>
        <p:nvPicPr>
          <p:cNvPr id="10" name="Picture 9">
            <a:extLst>
              <a:ext uri="{FF2B5EF4-FFF2-40B4-BE49-F238E27FC236}">
                <a16:creationId xmlns:a16="http://schemas.microsoft.com/office/drawing/2014/main" id="{5ED665F1-F8A7-4BFF-9F3E-B34F4E9313C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16974" y="1759483"/>
            <a:ext cx="5269174" cy="2263877"/>
          </a:xfrm>
          <a:prstGeom prst="rect">
            <a:avLst/>
          </a:prstGeom>
        </p:spPr>
      </p:pic>
    </p:spTree>
    <p:extLst>
      <p:ext uri="{BB962C8B-B14F-4D97-AF65-F5344CB8AC3E}">
        <p14:creationId xmlns:p14="http://schemas.microsoft.com/office/powerpoint/2010/main" val="1447534401"/>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dirty="0">
                <a:solidFill>
                  <a:srgbClr val="9C236E"/>
                </a:solidFill>
              </a:rPr>
              <a:t>C	</a:t>
            </a:r>
            <a:r>
              <a:rPr lang="en-AU" b="1" cap="none" dirty="0">
                <a:solidFill>
                  <a:srgbClr val="9C236E"/>
                </a:solidFill>
              </a:rPr>
              <a:t>Health systems and health promotion</a:t>
            </a:r>
            <a:endParaRPr lang="en-AU" b="1" dirty="0">
              <a:solidFill>
                <a:srgbClr val="9C236E"/>
              </a:solidFill>
            </a:endParaRPr>
          </a:p>
        </p:txBody>
      </p:sp>
      <p:sp>
        <p:nvSpPr>
          <p:cNvPr id="15" name="Text Placeholder 2"/>
          <p:cNvSpPr>
            <a:spLocks noGrp="1"/>
          </p:cNvSpPr>
          <p:nvPr>
            <p:ph type="body" idx="11"/>
          </p:nvPr>
        </p:nvSpPr>
        <p:spPr/>
        <p:txBody>
          <a:bodyPr/>
          <a:lstStyle/>
          <a:p>
            <a:r>
              <a:rPr lang="en-GB" sz="2000" b="1" i="0" dirty="0">
                <a:solidFill>
                  <a:srgbClr val="9C236E"/>
                </a:solidFill>
                <a:latin typeface="+mj-lt"/>
              </a:rPr>
              <a:t>52. </a:t>
            </a:r>
            <a:r>
              <a:rPr lang="en-AU" sz="2000" b="1" i="0" dirty="0">
                <a:solidFill>
                  <a:srgbClr val="9C236E"/>
                </a:solidFill>
                <a:latin typeface="+mj-lt"/>
              </a:rPr>
              <a:t>Involvement of men in postnatal care and maternal and newborn health</a:t>
            </a:r>
          </a:p>
        </p:txBody>
      </p:sp>
      <p:sp>
        <p:nvSpPr>
          <p:cNvPr id="3" name="Content Placeholder 2"/>
          <p:cNvSpPr>
            <a:spLocks noGrp="1"/>
          </p:cNvSpPr>
          <p:nvPr>
            <p:ph idx="4294967295"/>
          </p:nvPr>
        </p:nvSpPr>
        <p:spPr>
          <a:xfrm>
            <a:off x="596022" y="1916279"/>
            <a:ext cx="5328290" cy="3570287"/>
          </a:xfrm>
        </p:spPr>
        <p:txBody>
          <a:bodyPr/>
          <a:lstStyle/>
          <a:p>
            <a:pPr>
              <a:spcAft>
                <a:spcPts val="600"/>
              </a:spcAft>
            </a:pPr>
            <a:r>
              <a:rPr lang="en-AU" sz="1800" dirty="0">
                <a:solidFill>
                  <a:schemeClr val="tx1">
                    <a:lumMod val="75000"/>
                    <a:lumOff val="25000"/>
                  </a:schemeClr>
                </a:solidFill>
              </a:rPr>
              <a:t>Interventions to </a:t>
            </a:r>
            <a:r>
              <a:rPr lang="en-AU" sz="1800" dirty="0">
                <a:solidFill>
                  <a:srgbClr val="9C236E"/>
                </a:solidFill>
              </a:rPr>
              <a:t>promote the involvement of men during pregnancy, childbirth and after birth</a:t>
            </a:r>
            <a:r>
              <a:rPr lang="en-AU" sz="1800" dirty="0">
                <a:solidFill>
                  <a:srgbClr val="96C3DE"/>
                </a:solidFill>
              </a:rPr>
              <a:t> </a:t>
            </a:r>
            <a:r>
              <a:rPr lang="en-AU" sz="1800" dirty="0">
                <a:solidFill>
                  <a:schemeClr val="tx1">
                    <a:lumMod val="75000"/>
                    <a:lumOff val="25000"/>
                  </a:schemeClr>
                </a:solidFill>
              </a:rPr>
              <a:t>are recommended to facilitate and support improved self-care of women, home care practices for women and newborns, and use of skilled care for women and newborns during pregnancy, childbirth and the postnatal period, and to increase the timely use of facility care for obstetric and newborn complications. </a:t>
            </a:r>
          </a:p>
        </p:txBody>
      </p:sp>
      <p:sp>
        <p:nvSpPr>
          <p:cNvPr id="5" name="Rectangle 4"/>
          <p:cNvSpPr/>
          <p:nvPr/>
        </p:nvSpPr>
        <p:spPr>
          <a:xfrm>
            <a:off x="6604039" y="1874403"/>
            <a:ext cx="4876671" cy="2057038"/>
          </a:xfrm>
          <a:prstGeom prst="rect">
            <a:avLst/>
          </a:prstGeom>
        </p:spPr>
        <p:txBody>
          <a:bodyPr wrap="square">
            <a:spAutoFit/>
          </a:bodyPr>
          <a:lstStyle/>
          <a:p>
            <a:pPr>
              <a:lnSpc>
                <a:spcPct val="120000"/>
              </a:lnSpc>
              <a:spcBef>
                <a:spcPts val="600"/>
              </a:spcBef>
              <a:spcAft>
                <a:spcPts val="600"/>
              </a:spcAft>
            </a:pPr>
            <a:r>
              <a:rPr lang="en-AU" dirty="0">
                <a:solidFill>
                  <a:schemeClr val="tx1">
                    <a:lumMod val="75000"/>
                    <a:lumOff val="25000"/>
                  </a:schemeClr>
                </a:solidFill>
              </a:rPr>
              <a:t>These interventions are recommended, provided they are implemented in a way that respects, promotes and facilitates women’s choices and their autonomy in decision-making, and that supports women in taking care of themselves and their newborns. </a:t>
            </a:r>
            <a:endParaRPr lang="en-AU" b="1" dirty="0">
              <a:solidFill>
                <a:schemeClr val="tx1">
                  <a:lumMod val="75000"/>
                  <a:lumOff val="25000"/>
                </a:schemeClr>
              </a:solidFill>
            </a:endParaRPr>
          </a:p>
        </p:txBody>
      </p:sp>
      <p:sp>
        <p:nvSpPr>
          <p:cNvPr id="4" name="Slide Number Placeholder 3">
            <a:extLst>
              <a:ext uri="{FF2B5EF4-FFF2-40B4-BE49-F238E27FC236}">
                <a16:creationId xmlns:a16="http://schemas.microsoft.com/office/drawing/2014/main" id="{00CEB48C-EA91-934A-AE50-136728D08684}"/>
              </a:ext>
            </a:extLst>
          </p:cNvPr>
          <p:cNvSpPr>
            <a:spLocks noGrp="1"/>
          </p:cNvSpPr>
          <p:nvPr>
            <p:ph type="sldNum" sz="quarter" idx="10"/>
          </p:nvPr>
        </p:nvSpPr>
        <p:spPr/>
        <p:txBody>
          <a:bodyPr/>
          <a:lstStyle/>
          <a:p>
            <a:fld id="{6809F770-0487-C844-B5CD-7CCE6C86BD15}" type="slidenum">
              <a:rPr lang="en-US" smtClean="0"/>
              <a:pPr/>
              <a:t>66</a:t>
            </a:fld>
            <a:endParaRPr lang="en-US" dirty="0"/>
          </a:p>
        </p:txBody>
      </p:sp>
      <p:sp>
        <p:nvSpPr>
          <p:cNvPr id="16" name="TextBox 15"/>
          <p:cNvSpPr txBox="1"/>
          <p:nvPr/>
        </p:nvSpPr>
        <p:spPr>
          <a:xfrm>
            <a:off x="394000" y="5776454"/>
            <a:ext cx="5604691" cy="215444"/>
          </a:xfrm>
          <a:prstGeom prst="rect">
            <a:avLst/>
          </a:prstGeom>
          <a:noFill/>
        </p:spPr>
        <p:txBody>
          <a:bodyPr wrap="square" lIns="0" tIns="0" rIns="0" bIns="0" rtlCol="0">
            <a:spAutoFit/>
          </a:bodyPr>
          <a:lstStyle/>
          <a:p>
            <a:r>
              <a:rPr lang="en-AU" sz="1400" b="1" dirty="0">
                <a:solidFill>
                  <a:srgbClr val="9C236E"/>
                </a:solidFill>
                <a:latin typeface="+mj-lt"/>
              </a:rPr>
              <a:t>Health systems and health promotion interventions</a:t>
            </a:r>
            <a:endParaRPr lang="en-US" sz="1400" b="1" dirty="0">
              <a:solidFill>
                <a:srgbClr val="9C236E"/>
              </a:solidFill>
              <a:latin typeface="+mj-lt"/>
            </a:endParaRPr>
          </a:p>
        </p:txBody>
      </p:sp>
      <p:grpSp>
        <p:nvGrpSpPr>
          <p:cNvPr id="17" name="Group 16"/>
          <p:cNvGrpSpPr/>
          <p:nvPr/>
        </p:nvGrpSpPr>
        <p:grpSpPr>
          <a:xfrm>
            <a:off x="374333" y="5500945"/>
            <a:ext cx="2034479" cy="165978"/>
            <a:chOff x="685800" y="6165890"/>
            <a:chExt cx="1229008" cy="119062"/>
          </a:xfrm>
          <a:solidFill>
            <a:srgbClr val="9C236E"/>
          </a:solidFill>
        </p:grpSpPr>
        <p:sp>
          <p:nvSpPr>
            <p:cNvPr id="22" name="Rectangle 9"/>
            <p:cNvSpPr>
              <a:spLocks noChangeArrowheads="1"/>
            </p:cNvSpPr>
            <p:nvPr/>
          </p:nvSpPr>
          <p:spPr bwMode="auto">
            <a:xfrm>
              <a:off x="685800" y="6218276"/>
              <a:ext cx="1229008" cy="66675"/>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solidFill>
                  <a:srgbClr val="10CF9B"/>
                </a:solidFill>
              </a:endParaRPr>
            </a:p>
          </p:txBody>
        </p:sp>
        <p:sp>
          <p:nvSpPr>
            <p:cNvPr id="24" name="Freeform 8"/>
            <p:cNvSpPr>
              <a:spLocks/>
            </p:cNvSpPr>
            <p:nvPr userDrawn="1"/>
          </p:nvSpPr>
          <p:spPr bwMode="auto">
            <a:xfrm>
              <a:off x="685800" y="6165890"/>
              <a:ext cx="223907" cy="119062"/>
            </a:xfrm>
            <a:custGeom>
              <a:avLst/>
              <a:gdLst>
                <a:gd name="T0" fmla="*/ 0 w 126"/>
                <a:gd name="T1" fmla="*/ 67 h 67"/>
                <a:gd name="T2" fmla="*/ 63 w 126"/>
                <a:gd name="T3" fmla="*/ 0 h 67"/>
                <a:gd name="T4" fmla="*/ 126 w 126"/>
                <a:gd name="T5" fmla="*/ 67 h 67"/>
              </a:gdLst>
              <a:ahLst/>
              <a:cxnLst>
                <a:cxn ang="0">
                  <a:pos x="T0" y="T1"/>
                </a:cxn>
                <a:cxn ang="0">
                  <a:pos x="T2" y="T3"/>
                </a:cxn>
                <a:cxn ang="0">
                  <a:pos x="T4" y="T5"/>
                </a:cxn>
              </a:cxnLst>
              <a:rect l="0" t="0" r="r" b="b"/>
              <a:pathLst>
                <a:path w="126" h="67">
                  <a:moveTo>
                    <a:pt x="0" y="67"/>
                  </a:moveTo>
                  <a:lnTo>
                    <a:pt x="63" y="0"/>
                  </a:lnTo>
                  <a:lnTo>
                    <a:pt x="126" y="67"/>
                  </a:lnTo>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10CF9B"/>
                </a:solidFill>
              </a:endParaRPr>
            </a:p>
          </p:txBody>
        </p:sp>
      </p:grpSp>
      <p:sp>
        <p:nvSpPr>
          <p:cNvPr id="25" name="Rectangle 9"/>
          <p:cNvSpPr>
            <a:spLocks noChangeArrowheads="1"/>
          </p:cNvSpPr>
          <p:nvPr/>
        </p:nvSpPr>
        <p:spPr bwMode="auto">
          <a:xfrm>
            <a:off x="2408812" y="5573974"/>
            <a:ext cx="9468556" cy="92948"/>
          </a:xfrm>
          <a:prstGeom prst="rect">
            <a:avLst/>
          </a:prstGeom>
          <a:solidFill>
            <a:srgbClr val="9C236E"/>
          </a:solidFill>
          <a:ln>
            <a:noFill/>
          </a:ln>
        </p:spPr>
        <p:txBody>
          <a:bodyPr vert="horz" wrap="square" lIns="91440" tIns="45720" rIns="91440" bIns="45720" numCol="1" anchor="t" anchorCtr="0" compatLnSpc="1">
            <a:prstTxWarp prst="textNoShape">
              <a:avLst/>
            </a:prstTxWarp>
          </a:bodyPr>
          <a:lstStyle/>
          <a:p>
            <a:endParaRPr lang="en-US">
              <a:solidFill>
                <a:srgbClr val="10CF9B"/>
              </a:solidFill>
            </a:endParaRPr>
          </a:p>
        </p:txBody>
      </p:sp>
    </p:spTree>
    <p:extLst>
      <p:ext uri="{BB962C8B-B14F-4D97-AF65-F5344CB8AC3E}">
        <p14:creationId xmlns:p14="http://schemas.microsoft.com/office/powerpoint/2010/main" val="26761740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0310" y="457200"/>
            <a:ext cx="8170834" cy="524998"/>
          </a:xfrm>
        </p:spPr>
        <p:txBody>
          <a:bodyPr/>
          <a:lstStyle/>
          <a:p>
            <a:r>
              <a:rPr lang="en-AU" b="1" dirty="0">
                <a:solidFill>
                  <a:srgbClr val="9C236E"/>
                </a:solidFill>
              </a:rPr>
              <a:t>C	</a:t>
            </a:r>
            <a:r>
              <a:rPr lang="en-AU" b="1" cap="none" dirty="0">
                <a:solidFill>
                  <a:srgbClr val="9C236E"/>
                </a:solidFill>
              </a:rPr>
              <a:t>Health systems and health promotion</a:t>
            </a:r>
            <a:endParaRPr lang="en-AU" b="1" dirty="0">
              <a:solidFill>
                <a:srgbClr val="9C236E"/>
              </a:solidFill>
            </a:endParaRPr>
          </a:p>
        </p:txBody>
      </p:sp>
      <p:sp>
        <p:nvSpPr>
          <p:cNvPr id="15" name="Text Placeholder 2"/>
          <p:cNvSpPr>
            <a:spLocks noGrp="1"/>
          </p:cNvSpPr>
          <p:nvPr>
            <p:ph type="body" idx="11"/>
          </p:nvPr>
        </p:nvSpPr>
        <p:spPr>
          <a:xfrm>
            <a:off x="612773" y="1130855"/>
            <a:ext cx="10969627" cy="536519"/>
          </a:xfrm>
        </p:spPr>
        <p:txBody>
          <a:bodyPr/>
          <a:lstStyle/>
          <a:p>
            <a:r>
              <a:rPr lang="en-GB" sz="2000" b="1" i="0" dirty="0">
                <a:solidFill>
                  <a:srgbClr val="9C236E"/>
                </a:solidFill>
                <a:latin typeface="+mj-lt"/>
              </a:rPr>
              <a:t>53-55. Information sharing &amp; </a:t>
            </a:r>
            <a:r>
              <a:rPr lang="en-AU" sz="2000" b="1" i="0" dirty="0">
                <a:solidFill>
                  <a:srgbClr val="9C236E"/>
                </a:solidFill>
                <a:latin typeface="+mj-lt"/>
              </a:rPr>
              <a:t>digital health interventions</a:t>
            </a:r>
          </a:p>
        </p:txBody>
      </p:sp>
      <p:sp>
        <p:nvSpPr>
          <p:cNvPr id="3" name="Content Placeholder 2"/>
          <p:cNvSpPr>
            <a:spLocks noGrp="1"/>
          </p:cNvSpPr>
          <p:nvPr>
            <p:ph idx="4294967295"/>
          </p:nvPr>
        </p:nvSpPr>
        <p:spPr>
          <a:xfrm>
            <a:off x="610306" y="1742640"/>
            <a:ext cx="10968922" cy="3408612"/>
          </a:xfrm>
        </p:spPr>
        <p:txBody>
          <a:bodyPr numCol="3" spcCol="360000"/>
          <a:lstStyle/>
          <a:p>
            <a:pPr>
              <a:spcAft>
                <a:spcPts val="600"/>
              </a:spcAft>
            </a:pPr>
            <a:r>
              <a:rPr lang="en-AU" sz="1590" dirty="0">
                <a:solidFill>
                  <a:schemeClr val="tx1">
                    <a:lumMod val="75000"/>
                    <a:lumOff val="25000"/>
                  </a:schemeClr>
                </a:solidFill>
              </a:rPr>
              <a:t>The use of </a:t>
            </a:r>
            <a:r>
              <a:rPr lang="en-AU" sz="1590" dirty="0">
                <a:solidFill>
                  <a:srgbClr val="9C236E"/>
                </a:solidFill>
              </a:rPr>
              <a:t>home-based records</a:t>
            </a:r>
            <a:r>
              <a:rPr lang="en-AU" sz="1590" dirty="0">
                <a:solidFill>
                  <a:schemeClr val="tx1">
                    <a:lumMod val="75000"/>
                    <a:lumOff val="25000"/>
                  </a:schemeClr>
                </a:solidFill>
              </a:rPr>
              <a:t>, as a complement to facility-based records, is recommended for the care of pregnant and postpartum women, newborns and children, to improve care-seeking behaviour, men’s involvement and support in the household, maternal and child home care practices, infant and child feeding, and communication between health workers and women, parents and caregivers. </a:t>
            </a:r>
          </a:p>
          <a:p>
            <a:pPr>
              <a:spcAft>
                <a:spcPts val="600"/>
              </a:spcAft>
            </a:pPr>
            <a:endParaRPr lang="en-AU" sz="1590" dirty="0">
              <a:solidFill>
                <a:schemeClr val="tx1">
                  <a:lumMod val="75000"/>
                  <a:lumOff val="25000"/>
                </a:schemeClr>
              </a:solidFill>
            </a:endParaRPr>
          </a:p>
          <a:p>
            <a:pPr>
              <a:spcAft>
                <a:spcPts val="600"/>
              </a:spcAft>
            </a:pPr>
            <a:endParaRPr lang="en-AU" sz="1590" dirty="0">
              <a:solidFill>
                <a:schemeClr val="tx1">
                  <a:lumMod val="75000"/>
                  <a:lumOff val="25000"/>
                </a:schemeClr>
              </a:solidFill>
            </a:endParaRPr>
          </a:p>
          <a:p>
            <a:pPr>
              <a:spcAft>
                <a:spcPts val="600"/>
              </a:spcAft>
              <a:buNone/>
            </a:pPr>
            <a:r>
              <a:rPr lang="en-AU" sz="1590" dirty="0">
                <a:solidFill>
                  <a:schemeClr val="tx1">
                    <a:lumMod val="75000"/>
                    <a:lumOff val="25000"/>
                  </a:schemeClr>
                </a:solidFill>
              </a:rPr>
              <a:t>WHO recommends </a:t>
            </a:r>
            <a:r>
              <a:rPr lang="en-AU" sz="1590" dirty="0">
                <a:solidFill>
                  <a:srgbClr val="9C236E"/>
                </a:solidFill>
              </a:rPr>
              <a:t>digital targeted client communication for behaviour change</a:t>
            </a:r>
            <a:r>
              <a:rPr lang="en-AU" sz="1590" dirty="0">
                <a:solidFill>
                  <a:srgbClr val="96C3DE"/>
                </a:solidFill>
              </a:rPr>
              <a:t> </a:t>
            </a:r>
            <a:r>
              <a:rPr lang="en-AU" sz="1590" dirty="0">
                <a:solidFill>
                  <a:schemeClr val="tx1">
                    <a:lumMod val="75000"/>
                    <a:lumOff val="25000"/>
                  </a:schemeClr>
                </a:solidFill>
              </a:rPr>
              <a:t>regarding sexual, reproductive, maternal, newborn and child health, under the condition that concerns about sensitive content and data privacy are adequately addressed. </a:t>
            </a:r>
          </a:p>
          <a:p>
            <a:pPr>
              <a:spcAft>
                <a:spcPts val="600"/>
              </a:spcAft>
            </a:pPr>
            <a:endParaRPr lang="en-AU" sz="1590" dirty="0">
              <a:solidFill>
                <a:schemeClr val="tx1">
                  <a:lumMod val="75000"/>
                  <a:lumOff val="25000"/>
                </a:schemeClr>
              </a:solidFill>
            </a:endParaRPr>
          </a:p>
          <a:p>
            <a:pPr>
              <a:spcAft>
                <a:spcPts val="600"/>
              </a:spcAft>
            </a:pPr>
            <a:endParaRPr lang="en-AU" sz="1590" dirty="0">
              <a:solidFill>
                <a:schemeClr val="tx1">
                  <a:lumMod val="75000"/>
                  <a:lumOff val="25000"/>
                </a:schemeClr>
              </a:solidFill>
            </a:endParaRPr>
          </a:p>
          <a:p>
            <a:pPr>
              <a:spcAft>
                <a:spcPts val="600"/>
              </a:spcAft>
            </a:pPr>
            <a:endParaRPr lang="en-AU" sz="1590" dirty="0">
              <a:solidFill>
                <a:schemeClr val="tx1">
                  <a:lumMod val="75000"/>
                  <a:lumOff val="25000"/>
                </a:schemeClr>
              </a:solidFill>
            </a:endParaRPr>
          </a:p>
          <a:p>
            <a:pPr>
              <a:spcAft>
                <a:spcPts val="600"/>
              </a:spcAft>
            </a:pPr>
            <a:endParaRPr lang="en-AU" sz="1590" dirty="0">
              <a:solidFill>
                <a:schemeClr val="tx1">
                  <a:lumMod val="75000"/>
                  <a:lumOff val="25000"/>
                </a:schemeClr>
              </a:solidFill>
            </a:endParaRPr>
          </a:p>
          <a:p>
            <a:pPr>
              <a:spcAft>
                <a:spcPts val="600"/>
              </a:spcAft>
            </a:pPr>
            <a:endParaRPr lang="en-AU" sz="1590" dirty="0">
              <a:solidFill>
                <a:schemeClr val="tx1">
                  <a:lumMod val="75000"/>
                  <a:lumOff val="25000"/>
                </a:schemeClr>
              </a:solidFill>
            </a:endParaRPr>
          </a:p>
          <a:p>
            <a:pPr>
              <a:spcAft>
                <a:spcPts val="600"/>
              </a:spcAft>
            </a:pPr>
            <a:r>
              <a:rPr lang="en-AU" sz="1590" dirty="0">
                <a:solidFill>
                  <a:schemeClr val="tx1">
                    <a:lumMod val="75000"/>
                    <a:lumOff val="25000"/>
                  </a:schemeClr>
                </a:solidFill>
              </a:rPr>
              <a:t>WHO recommends the </a:t>
            </a:r>
            <a:r>
              <a:rPr lang="en-AU" sz="1590" dirty="0">
                <a:solidFill>
                  <a:srgbClr val="9C236E"/>
                </a:solidFill>
              </a:rPr>
              <a:t>use of digital birth notification</a:t>
            </a:r>
            <a:r>
              <a:rPr lang="en-AU" sz="1590" dirty="0">
                <a:solidFill>
                  <a:srgbClr val="96C3DE"/>
                </a:solidFill>
              </a:rPr>
              <a:t> </a:t>
            </a:r>
            <a:r>
              <a:rPr lang="en-AU" sz="1590" dirty="0">
                <a:solidFill>
                  <a:schemeClr val="tx1">
                    <a:lumMod val="75000"/>
                    <a:lumOff val="25000"/>
                  </a:schemeClr>
                </a:solidFill>
              </a:rPr>
              <a:t>under these conditions: </a:t>
            </a:r>
          </a:p>
          <a:p>
            <a:pPr marL="285750" indent="-285750">
              <a:lnSpc>
                <a:spcPts val="2120"/>
              </a:lnSpc>
              <a:spcBef>
                <a:spcPts val="0"/>
              </a:spcBef>
              <a:spcAft>
                <a:spcPts val="0"/>
              </a:spcAft>
              <a:buClr>
                <a:prstClr val="black">
                  <a:lumMod val="75000"/>
                  <a:lumOff val="25000"/>
                </a:prstClr>
              </a:buClr>
              <a:buFont typeface="Georgia Italic" panose="02040502050405020303" pitchFamily="18" charset="0"/>
              <a:buChar char="+"/>
            </a:pPr>
            <a:r>
              <a:rPr lang="en-AU" sz="1590" dirty="0">
                <a:solidFill>
                  <a:prstClr val="black">
                    <a:lumMod val="75000"/>
                    <a:lumOff val="25000"/>
                  </a:prstClr>
                </a:solidFill>
                <a:cs typeface="Arial" panose="020B0604020202020204" pitchFamily="34" charset="0"/>
              </a:rPr>
              <a:t>in settings where the notifications provide individual-level data to the health system and/or a civil registration and vital statistics (CRVS) system;</a:t>
            </a:r>
          </a:p>
          <a:p>
            <a:pPr marL="285750" indent="-285750">
              <a:lnSpc>
                <a:spcPts val="2120"/>
              </a:lnSpc>
              <a:spcBef>
                <a:spcPts val="0"/>
              </a:spcBef>
              <a:spcAft>
                <a:spcPts val="0"/>
              </a:spcAft>
              <a:buClr>
                <a:prstClr val="black">
                  <a:lumMod val="75000"/>
                  <a:lumOff val="25000"/>
                </a:prstClr>
              </a:buClr>
              <a:buFont typeface="Georgia Italic" panose="02040502050405020303" pitchFamily="18" charset="0"/>
              <a:buChar char="+"/>
            </a:pPr>
            <a:endParaRPr lang="en-AU" sz="1590" dirty="0">
              <a:solidFill>
                <a:prstClr val="black">
                  <a:lumMod val="75000"/>
                  <a:lumOff val="25000"/>
                </a:prstClr>
              </a:solidFill>
              <a:cs typeface="Arial" panose="020B0604020202020204" pitchFamily="34" charset="0"/>
            </a:endParaRPr>
          </a:p>
          <a:p>
            <a:pPr marL="285750" indent="-285750">
              <a:lnSpc>
                <a:spcPts val="2120"/>
              </a:lnSpc>
              <a:spcBef>
                <a:spcPts val="0"/>
              </a:spcBef>
              <a:spcAft>
                <a:spcPts val="0"/>
              </a:spcAft>
              <a:buClr>
                <a:prstClr val="black">
                  <a:lumMod val="75000"/>
                  <a:lumOff val="25000"/>
                </a:prstClr>
              </a:buClr>
              <a:buFont typeface="Georgia Italic" panose="02040502050405020303" pitchFamily="18" charset="0"/>
              <a:buChar char="+"/>
            </a:pPr>
            <a:r>
              <a:rPr lang="en-AU" sz="1590" dirty="0">
                <a:solidFill>
                  <a:schemeClr val="tx1">
                    <a:lumMod val="75000"/>
                    <a:lumOff val="25000"/>
                  </a:schemeClr>
                </a:solidFill>
              </a:rPr>
              <a:t>the health system and/or CRVS system has the capacity to respond to the notifications. </a:t>
            </a:r>
          </a:p>
          <a:p>
            <a:pPr>
              <a:spcAft>
                <a:spcPts val="600"/>
              </a:spcAft>
            </a:pPr>
            <a:endParaRPr lang="en-AU" sz="1590" dirty="0">
              <a:solidFill>
                <a:schemeClr val="tx1">
                  <a:lumMod val="75000"/>
                  <a:lumOff val="25000"/>
                </a:schemeClr>
              </a:solidFill>
            </a:endParaRPr>
          </a:p>
          <a:p>
            <a:pPr>
              <a:spcAft>
                <a:spcPts val="600"/>
              </a:spcAft>
            </a:pPr>
            <a:endParaRPr lang="en-AU" sz="1590" dirty="0">
              <a:solidFill>
                <a:schemeClr val="tx1">
                  <a:lumMod val="75000"/>
                  <a:lumOff val="25000"/>
                </a:schemeClr>
              </a:solidFill>
            </a:endParaRPr>
          </a:p>
        </p:txBody>
      </p:sp>
      <p:sp>
        <p:nvSpPr>
          <p:cNvPr id="4" name="Slide Number Placeholder 3">
            <a:extLst>
              <a:ext uri="{FF2B5EF4-FFF2-40B4-BE49-F238E27FC236}">
                <a16:creationId xmlns:a16="http://schemas.microsoft.com/office/drawing/2014/main" id="{A7ED4C05-D260-1742-A17C-0F9C3E551D53}"/>
              </a:ext>
            </a:extLst>
          </p:cNvPr>
          <p:cNvSpPr>
            <a:spLocks noGrp="1"/>
          </p:cNvSpPr>
          <p:nvPr>
            <p:ph type="sldNum" sz="quarter" idx="10"/>
          </p:nvPr>
        </p:nvSpPr>
        <p:spPr/>
        <p:txBody>
          <a:bodyPr/>
          <a:lstStyle/>
          <a:p>
            <a:fld id="{6809F770-0487-C844-B5CD-7CCE6C86BD15}" type="slidenum">
              <a:rPr lang="en-US" smtClean="0"/>
              <a:pPr/>
              <a:t>67</a:t>
            </a:fld>
            <a:endParaRPr lang="en-US" dirty="0"/>
          </a:p>
        </p:txBody>
      </p:sp>
      <p:sp>
        <p:nvSpPr>
          <p:cNvPr id="13" name="TextBox 12"/>
          <p:cNvSpPr txBox="1"/>
          <p:nvPr/>
        </p:nvSpPr>
        <p:spPr>
          <a:xfrm>
            <a:off x="394000" y="5776454"/>
            <a:ext cx="5604691" cy="215444"/>
          </a:xfrm>
          <a:prstGeom prst="rect">
            <a:avLst/>
          </a:prstGeom>
          <a:noFill/>
        </p:spPr>
        <p:txBody>
          <a:bodyPr wrap="square" lIns="0" tIns="0" rIns="0" bIns="0" rtlCol="0">
            <a:spAutoFit/>
          </a:bodyPr>
          <a:lstStyle/>
          <a:p>
            <a:r>
              <a:rPr lang="en-AU" sz="1400" b="1" dirty="0">
                <a:solidFill>
                  <a:srgbClr val="9C236E"/>
                </a:solidFill>
                <a:latin typeface="+mj-lt"/>
              </a:rPr>
              <a:t>Health systems and health promotion interventions</a:t>
            </a:r>
            <a:endParaRPr lang="en-US" sz="1400" b="1" dirty="0">
              <a:solidFill>
                <a:srgbClr val="9C236E"/>
              </a:solidFill>
              <a:latin typeface="+mj-lt"/>
            </a:endParaRPr>
          </a:p>
        </p:txBody>
      </p:sp>
      <p:grpSp>
        <p:nvGrpSpPr>
          <p:cNvPr id="14" name="Group 13"/>
          <p:cNvGrpSpPr/>
          <p:nvPr/>
        </p:nvGrpSpPr>
        <p:grpSpPr>
          <a:xfrm>
            <a:off x="374333" y="5500945"/>
            <a:ext cx="2034479" cy="165978"/>
            <a:chOff x="685800" y="6165890"/>
            <a:chExt cx="1229008" cy="119062"/>
          </a:xfrm>
          <a:solidFill>
            <a:srgbClr val="9C236E"/>
          </a:solidFill>
        </p:grpSpPr>
        <p:sp>
          <p:nvSpPr>
            <p:cNvPr id="16" name="Rectangle 9"/>
            <p:cNvSpPr>
              <a:spLocks noChangeArrowheads="1"/>
            </p:cNvSpPr>
            <p:nvPr/>
          </p:nvSpPr>
          <p:spPr bwMode="auto">
            <a:xfrm>
              <a:off x="685800" y="6218276"/>
              <a:ext cx="1229008" cy="66675"/>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solidFill>
                  <a:srgbClr val="10CF9B"/>
                </a:solidFill>
              </a:endParaRPr>
            </a:p>
          </p:txBody>
        </p:sp>
        <p:sp>
          <p:nvSpPr>
            <p:cNvPr id="18" name="Freeform 8"/>
            <p:cNvSpPr>
              <a:spLocks/>
            </p:cNvSpPr>
            <p:nvPr userDrawn="1"/>
          </p:nvSpPr>
          <p:spPr bwMode="auto">
            <a:xfrm>
              <a:off x="685800" y="6165890"/>
              <a:ext cx="223907" cy="119062"/>
            </a:xfrm>
            <a:custGeom>
              <a:avLst/>
              <a:gdLst>
                <a:gd name="T0" fmla="*/ 0 w 126"/>
                <a:gd name="T1" fmla="*/ 67 h 67"/>
                <a:gd name="T2" fmla="*/ 63 w 126"/>
                <a:gd name="T3" fmla="*/ 0 h 67"/>
                <a:gd name="T4" fmla="*/ 126 w 126"/>
                <a:gd name="T5" fmla="*/ 67 h 67"/>
              </a:gdLst>
              <a:ahLst/>
              <a:cxnLst>
                <a:cxn ang="0">
                  <a:pos x="T0" y="T1"/>
                </a:cxn>
                <a:cxn ang="0">
                  <a:pos x="T2" y="T3"/>
                </a:cxn>
                <a:cxn ang="0">
                  <a:pos x="T4" y="T5"/>
                </a:cxn>
              </a:cxnLst>
              <a:rect l="0" t="0" r="r" b="b"/>
              <a:pathLst>
                <a:path w="126" h="67">
                  <a:moveTo>
                    <a:pt x="0" y="67"/>
                  </a:moveTo>
                  <a:lnTo>
                    <a:pt x="63" y="0"/>
                  </a:lnTo>
                  <a:lnTo>
                    <a:pt x="126" y="67"/>
                  </a:lnTo>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10CF9B"/>
                </a:solidFill>
              </a:endParaRPr>
            </a:p>
          </p:txBody>
        </p:sp>
      </p:grpSp>
      <p:sp>
        <p:nvSpPr>
          <p:cNvPr id="24" name="Rectangle 9"/>
          <p:cNvSpPr>
            <a:spLocks noChangeArrowheads="1"/>
          </p:cNvSpPr>
          <p:nvPr/>
        </p:nvSpPr>
        <p:spPr bwMode="auto">
          <a:xfrm>
            <a:off x="2408812" y="5573974"/>
            <a:ext cx="9468556" cy="92948"/>
          </a:xfrm>
          <a:prstGeom prst="rect">
            <a:avLst/>
          </a:prstGeom>
          <a:solidFill>
            <a:srgbClr val="9C236E"/>
          </a:solidFill>
          <a:ln>
            <a:noFill/>
          </a:ln>
        </p:spPr>
        <p:txBody>
          <a:bodyPr vert="horz" wrap="square" lIns="91440" tIns="45720" rIns="91440" bIns="45720" numCol="1" anchor="t" anchorCtr="0" compatLnSpc="1">
            <a:prstTxWarp prst="textNoShape">
              <a:avLst/>
            </a:prstTxWarp>
          </a:bodyPr>
          <a:lstStyle/>
          <a:p>
            <a:endParaRPr lang="en-US">
              <a:solidFill>
                <a:srgbClr val="10CF9B"/>
              </a:solidFill>
            </a:endParaRPr>
          </a:p>
        </p:txBody>
      </p:sp>
      <p:grpSp>
        <p:nvGrpSpPr>
          <p:cNvPr id="17" name="Group 16">
            <a:extLst>
              <a:ext uri="{FF2B5EF4-FFF2-40B4-BE49-F238E27FC236}">
                <a16:creationId xmlns:a16="http://schemas.microsoft.com/office/drawing/2014/main" id="{05B2C549-1C66-1441-8457-51E80AE7B5D5}"/>
              </a:ext>
            </a:extLst>
          </p:cNvPr>
          <p:cNvGrpSpPr/>
          <p:nvPr/>
        </p:nvGrpSpPr>
        <p:grpSpPr>
          <a:xfrm>
            <a:off x="9786720" y="452331"/>
            <a:ext cx="2405280" cy="692727"/>
            <a:chOff x="9786720" y="665018"/>
            <a:chExt cx="2405280" cy="692727"/>
          </a:xfrm>
          <a:solidFill>
            <a:srgbClr val="9C236E"/>
          </a:solidFill>
        </p:grpSpPr>
        <p:sp>
          <p:nvSpPr>
            <p:cNvPr id="19" name="Rounded Rectangle 18">
              <a:extLst>
                <a:ext uri="{FF2B5EF4-FFF2-40B4-BE49-F238E27FC236}">
                  <a16:creationId xmlns:a16="http://schemas.microsoft.com/office/drawing/2014/main" id="{68088864-F483-234F-89B4-7FB5B8EB42E5}"/>
                </a:ext>
              </a:extLst>
            </p:cNvPr>
            <p:cNvSpPr/>
            <p:nvPr/>
          </p:nvSpPr>
          <p:spPr>
            <a:xfrm>
              <a:off x="11448880" y="665018"/>
              <a:ext cx="743120" cy="692727"/>
            </a:xfrm>
            <a:prstGeom prst="roundRect">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100" b="1" dirty="0">
                <a:solidFill>
                  <a:schemeClr val="bg1"/>
                </a:solidFill>
                <a:latin typeface="+mj-lt"/>
              </a:endParaRPr>
            </a:p>
          </p:txBody>
        </p:sp>
        <p:sp>
          <p:nvSpPr>
            <p:cNvPr id="20" name="Rounded Rectangle 19">
              <a:extLst>
                <a:ext uri="{FF2B5EF4-FFF2-40B4-BE49-F238E27FC236}">
                  <a16:creationId xmlns:a16="http://schemas.microsoft.com/office/drawing/2014/main" id="{E07B6994-9C96-6D40-A5AF-7688A748B31E}"/>
                </a:ext>
              </a:extLst>
            </p:cNvPr>
            <p:cNvSpPr/>
            <p:nvPr/>
          </p:nvSpPr>
          <p:spPr>
            <a:xfrm>
              <a:off x="9786720" y="665018"/>
              <a:ext cx="2307055" cy="69272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100" b="1" dirty="0">
                  <a:solidFill>
                    <a:schemeClr val="bg1"/>
                  </a:solidFill>
                  <a:latin typeface="+mj-lt"/>
                </a:rPr>
                <a:t>Integrated recommendations</a:t>
              </a:r>
            </a:p>
          </p:txBody>
        </p:sp>
      </p:grpSp>
    </p:spTree>
    <p:extLst>
      <p:ext uri="{BB962C8B-B14F-4D97-AF65-F5344CB8AC3E}">
        <p14:creationId xmlns:p14="http://schemas.microsoft.com/office/powerpoint/2010/main" val="6896602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1000"/>
                                  </p:stCondLst>
                                  <p:childTnLst>
                                    <p:set>
                                      <p:cBhvr>
                                        <p:cTn id="9" dur="1" fill="hold">
                                          <p:stCondLst>
                                            <p:cond delay="0"/>
                                          </p:stCondLst>
                                        </p:cTn>
                                        <p:tgtEl>
                                          <p:spTgt spid="3">
                                            <p:txEl>
                                              <p:pRg st="3" end="3"/>
                                            </p:txEl>
                                          </p:spTgt>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100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childTnLst>
                          </p:cTn>
                        </p:par>
                        <p:par>
                          <p:cTn id="13" fill="hold">
                            <p:stCondLst>
                              <p:cond delay="2000"/>
                            </p:stCondLst>
                            <p:childTnLst>
                              <p:par>
                                <p:cTn id="14" presetID="22" presetClass="entr" presetSubtype="1" fill="hold" grpId="0" nodeType="afterEffect">
                                  <p:stCondLst>
                                    <p:cond delay="0"/>
                                  </p:stCondLst>
                                  <p:childTnLst>
                                    <p:set>
                                      <p:cBhvr>
                                        <p:cTn id="15" dur="1" fill="hold">
                                          <p:stCondLst>
                                            <p:cond delay="0"/>
                                          </p:stCondLst>
                                        </p:cTn>
                                        <p:tgtEl>
                                          <p:spTgt spid="3">
                                            <p:txEl>
                                              <p:pRg st="10" end="10"/>
                                            </p:txEl>
                                          </p:spTgt>
                                        </p:tgtEl>
                                        <p:attrNameLst>
                                          <p:attrName>style.visibility</p:attrName>
                                        </p:attrNameLst>
                                      </p:cBhvr>
                                      <p:to>
                                        <p:strVal val="visible"/>
                                      </p:to>
                                    </p:set>
                                    <p:animEffect transition="in" filter="wipe(up)">
                                      <p:cBhvr>
                                        <p:cTn id="16" dur="2000"/>
                                        <p:tgtEl>
                                          <p:spTgt spid="3">
                                            <p:txEl>
                                              <p:pRg st="10" end="10"/>
                                            </p:txEl>
                                          </p:spTgt>
                                        </p:tgtEl>
                                      </p:cBhvr>
                                    </p:animEffect>
                                  </p:childTnLst>
                                </p:cTn>
                              </p:par>
                            </p:childTnLst>
                          </p:cTn>
                        </p:par>
                        <p:par>
                          <p:cTn id="17" fill="hold">
                            <p:stCondLst>
                              <p:cond delay="4000"/>
                            </p:stCondLst>
                            <p:childTnLst>
                              <p:par>
                                <p:cTn id="18" presetID="22" presetClass="entr" presetSubtype="1" fill="hold" grpId="0" nodeType="afterEffect">
                                  <p:stCondLst>
                                    <p:cond delay="0"/>
                                  </p:stCondLst>
                                  <p:childTnLst>
                                    <p:set>
                                      <p:cBhvr>
                                        <p:cTn id="19" dur="1" fill="hold">
                                          <p:stCondLst>
                                            <p:cond delay="0"/>
                                          </p:stCondLst>
                                        </p:cTn>
                                        <p:tgtEl>
                                          <p:spTgt spid="3">
                                            <p:txEl>
                                              <p:pRg st="12" end="12"/>
                                            </p:txEl>
                                          </p:spTgt>
                                        </p:tgtEl>
                                        <p:attrNameLst>
                                          <p:attrName>style.visibility</p:attrName>
                                        </p:attrNameLst>
                                      </p:cBhvr>
                                      <p:to>
                                        <p:strVal val="visible"/>
                                      </p:to>
                                    </p:set>
                                    <p:animEffect transition="in" filter="wipe(up)">
                                      <p:cBhvr>
                                        <p:cTn id="20" dur="20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9.xml><?xml version="1.0" encoding="utf-8"?>
<p:sld xmlns:a="http://schemas.openxmlformats.org/drawingml/2006/main" xmlns:r="http://schemas.openxmlformats.org/officeDocument/2006/relationships" xmlns:p="http://schemas.openxmlformats.org/presentationml/2006/main" showMasterSp="0">
  <p:cSld>
    <p:bg>
      <p:bgPr>
        <a:solidFill>
          <a:srgbClr val="1F7CB9"/>
        </a:solidFill>
        <a:effectLst/>
      </p:bgPr>
    </p:bg>
    <p:spTree>
      <p:nvGrpSpPr>
        <p:cNvPr id="1" name=""/>
        <p:cNvGrpSpPr/>
        <p:nvPr/>
      </p:nvGrpSpPr>
      <p:grpSpPr>
        <a:xfrm>
          <a:off x="0" y="0"/>
          <a:ext cx="0" cy="0"/>
          <a:chOff x="0" y="0"/>
          <a:chExt cx="0" cy="0"/>
        </a:xfrm>
      </p:grpSpPr>
      <p:pic>
        <p:nvPicPr>
          <p:cNvPr id="5" name="Picture 4" descr="A picture containing icon&#10;&#10;Description automatically generated">
            <a:extLst>
              <a:ext uri="{FF2B5EF4-FFF2-40B4-BE49-F238E27FC236}">
                <a16:creationId xmlns:a16="http://schemas.microsoft.com/office/drawing/2014/main" id="{5171E75F-C24E-0243-A59A-6E991E545AA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2741272"/>
          </a:xfrm>
          <a:prstGeom prst="rect">
            <a:avLst/>
          </a:prstGeom>
        </p:spPr>
      </p:pic>
      <p:sp>
        <p:nvSpPr>
          <p:cNvPr id="2" name="Title 1"/>
          <p:cNvSpPr>
            <a:spLocks noGrp="1"/>
          </p:cNvSpPr>
          <p:nvPr>
            <p:ph type="title"/>
          </p:nvPr>
        </p:nvSpPr>
        <p:spPr/>
        <p:txBody>
          <a:bodyPr/>
          <a:lstStyle/>
          <a:p>
            <a:r>
              <a:rPr lang="en-US" b="1" dirty="0"/>
              <a:t>Implementation</a:t>
            </a:r>
          </a:p>
        </p:txBody>
      </p:sp>
      <p:sp>
        <p:nvSpPr>
          <p:cNvPr id="7" name="Text Placeholder 6"/>
          <p:cNvSpPr>
            <a:spLocks noGrp="1"/>
          </p:cNvSpPr>
          <p:nvPr>
            <p:ph type="body" sz="quarter" idx="14"/>
          </p:nvPr>
        </p:nvSpPr>
        <p:spPr/>
        <p:txBody>
          <a:bodyPr/>
          <a:lstStyle/>
          <a:p>
            <a:r>
              <a:rPr lang="en-US" dirty="0"/>
              <a:t>The WHO postnatal care model</a:t>
            </a:r>
          </a:p>
          <a:p>
            <a:r>
              <a:rPr lang="en-US" dirty="0"/>
              <a:t>General implementation considerations</a:t>
            </a:r>
          </a:p>
          <a:p>
            <a:r>
              <a:rPr lang="en-US" dirty="0"/>
              <a:t>Considerations specific to individual recommendations</a:t>
            </a:r>
          </a:p>
        </p:txBody>
      </p:sp>
      <p:sp>
        <p:nvSpPr>
          <p:cNvPr id="8" name="Text Placeholder 7"/>
          <p:cNvSpPr>
            <a:spLocks noGrp="1"/>
          </p:cNvSpPr>
          <p:nvPr>
            <p:ph type="body" sz="quarter" idx="15"/>
          </p:nvPr>
        </p:nvSpPr>
        <p:spPr/>
        <p:txBody>
          <a:bodyPr/>
          <a:lstStyle/>
          <a:p>
            <a:r>
              <a:rPr lang="en-US" dirty="0"/>
              <a:t>04</a:t>
            </a:r>
          </a:p>
        </p:txBody>
      </p:sp>
      <p:cxnSp>
        <p:nvCxnSpPr>
          <p:cNvPr id="9" name="Straight Connector 8">
            <a:extLst>
              <a:ext uri="{FF2B5EF4-FFF2-40B4-BE49-F238E27FC236}">
                <a16:creationId xmlns:a16="http://schemas.microsoft.com/office/drawing/2014/main" id="{80163A7F-8826-8340-971F-0E9CA59B2CFB}"/>
              </a:ext>
            </a:extLst>
          </p:cNvPr>
          <p:cNvCxnSpPr/>
          <p:nvPr/>
        </p:nvCxnSpPr>
        <p:spPr>
          <a:xfrm>
            <a:off x="611540" y="3952648"/>
            <a:ext cx="1096891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2155751"/>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Shape&#10;&#10;Description automatically generated">
            <a:extLst>
              <a:ext uri="{FF2B5EF4-FFF2-40B4-BE49-F238E27FC236}">
                <a16:creationId xmlns:a16="http://schemas.microsoft.com/office/drawing/2014/main" id="{2E778F81-271B-1845-A5AF-738A711B4EF9}"/>
              </a:ext>
            </a:extLst>
          </p:cNvPr>
          <p:cNvPicPr>
            <a:picLocks noChangeAspect="1"/>
          </p:cNvPicPr>
          <p:nvPr/>
        </p:nvPicPr>
        <p:blipFill rotWithShape="1">
          <a:blip r:embed="rId2" cstate="screen">
            <a:alphaModFix amt="19000"/>
            <a:extLst>
              <a:ext uri="{28A0092B-C50C-407E-A947-70E740481C1C}">
                <a14:useLocalDpi xmlns:a14="http://schemas.microsoft.com/office/drawing/2010/main"/>
              </a:ext>
            </a:extLst>
          </a:blip>
          <a:srcRect/>
          <a:stretch/>
        </p:blipFill>
        <p:spPr>
          <a:xfrm flipH="1">
            <a:off x="3876381" y="-545"/>
            <a:ext cx="8355048" cy="6147412"/>
          </a:xfrm>
          <a:prstGeom prst="rect">
            <a:avLst/>
          </a:prstGeom>
        </p:spPr>
      </p:pic>
      <p:sp>
        <p:nvSpPr>
          <p:cNvPr id="3" name="Content Placeholder 2"/>
          <p:cNvSpPr>
            <a:spLocks noGrp="1"/>
          </p:cNvSpPr>
          <p:nvPr>
            <p:ph idx="1"/>
          </p:nvPr>
        </p:nvSpPr>
        <p:spPr>
          <a:xfrm>
            <a:off x="610307" y="1977949"/>
            <a:ext cx="5326273" cy="1102189"/>
          </a:xfrm>
        </p:spPr>
        <p:txBody>
          <a:bodyPr/>
          <a:lstStyle/>
          <a:p>
            <a:r>
              <a:rPr lang="en-AU" sz="1600" i="0" dirty="0">
                <a:solidFill>
                  <a:srgbClr val="404040"/>
                </a:solidFill>
              </a:rPr>
              <a:t>The postnatal period is defined here as the period  beginning immediately after the birth of the baby and lasting up to six weeks (42 days) after birth.</a:t>
            </a:r>
            <a:endParaRPr lang="en-AU" sz="1600" i="0" dirty="0">
              <a:solidFill>
                <a:srgbClr val="404040"/>
              </a:solidFill>
              <a:latin typeface="+mj-lt"/>
            </a:endParaRPr>
          </a:p>
          <a:p>
            <a:endParaRPr lang="en-AU" sz="1600" i="0" dirty="0">
              <a:solidFill>
                <a:schemeClr val="tx1">
                  <a:lumMod val="75000"/>
                  <a:lumOff val="25000"/>
                </a:schemeClr>
              </a:solidFill>
              <a:latin typeface="+mj-lt"/>
            </a:endParaRPr>
          </a:p>
        </p:txBody>
      </p:sp>
      <p:sp>
        <p:nvSpPr>
          <p:cNvPr id="8" name="TextBox 7"/>
          <p:cNvSpPr txBox="1"/>
          <p:nvPr/>
        </p:nvSpPr>
        <p:spPr>
          <a:xfrm>
            <a:off x="726933" y="3189776"/>
            <a:ext cx="1410158" cy="615553"/>
          </a:xfrm>
          <a:prstGeom prst="rect">
            <a:avLst/>
          </a:prstGeom>
          <a:noFill/>
        </p:spPr>
        <p:txBody>
          <a:bodyPr wrap="square" lIns="0" tIns="0" rIns="0" bIns="0" rtlCol="0">
            <a:spAutoFit/>
          </a:bodyPr>
          <a:lstStyle/>
          <a:p>
            <a:r>
              <a:rPr lang="en-AU" sz="2000" b="1" dirty="0">
                <a:solidFill>
                  <a:schemeClr val="tx1">
                    <a:lumMod val="75000"/>
                    <a:lumOff val="25000"/>
                  </a:schemeClr>
                </a:solidFill>
                <a:latin typeface="Arial" panose="020B0604020202020204" pitchFamily="34" charset="0"/>
                <a:cs typeface="Arial" panose="020B0604020202020204" pitchFamily="34" charset="0"/>
              </a:rPr>
              <a:t>Immediate</a:t>
            </a:r>
          </a:p>
          <a:p>
            <a:r>
              <a:rPr lang="en-AU" sz="2000" dirty="0">
                <a:solidFill>
                  <a:schemeClr val="tx1">
                    <a:lumMod val="75000"/>
                    <a:lumOff val="25000"/>
                  </a:schemeClr>
                </a:solidFill>
                <a:latin typeface="Arial" panose="020B0604020202020204" pitchFamily="34" charset="0"/>
                <a:cs typeface="Arial" panose="020B0604020202020204" pitchFamily="34" charset="0"/>
              </a:rPr>
              <a:t>(first 24hrs)</a:t>
            </a:r>
          </a:p>
        </p:txBody>
      </p:sp>
      <p:sp>
        <p:nvSpPr>
          <p:cNvPr id="13" name="Title 1">
            <a:extLst>
              <a:ext uri="{FF2B5EF4-FFF2-40B4-BE49-F238E27FC236}">
                <a16:creationId xmlns:a16="http://schemas.microsoft.com/office/drawing/2014/main" id="{A7F10480-68D3-4946-94D0-07F4353B2342}"/>
              </a:ext>
            </a:extLst>
          </p:cNvPr>
          <p:cNvSpPr txBox="1">
            <a:spLocks/>
          </p:cNvSpPr>
          <p:nvPr/>
        </p:nvSpPr>
        <p:spPr>
          <a:xfrm>
            <a:off x="610307" y="521969"/>
            <a:ext cx="7916748" cy="87083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600" kern="1200" cap="all" baseline="0">
                <a:solidFill>
                  <a:schemeClr val="tx1">
                    <a:lumMod val="75000"/>
                    <a:lumOff val="25000"/>
                  </a:schemeClr>
                </a:solidFill>
                <a:latin typeface="Arial Narrow" panose="020B0606020202030204" pitchFamily="34" charset="0"/>
                <a:ea typeface="+mj-ea"/>
                <a:cs typeface="+mj-cs"/>
              </a:defRPr>
            </a:lvl1pPr>
          </a:lstStyle>
          <a:p>
            <a:r>
              <a:rPr lang="en-AU" sz="3200" b="1" cap="none" dirty="0">
                <a:solidFill>
                  <a:srgbClr val="1F7CB9"/>
                </a:solidFill>
                <a:latin typeface="Arial" panose="020B0604020202020204" pitchFamily="34" charset="0"/>
                <a:cs typeface="Arial" panose="020B0604020202020204" pitchFamily="34" charset="0"/>
              </a:rPr>
              <a:t>The postnatal period: a critical time for women and newborns</a:t>
            </a:r>
            <a:br>
              <a:rPr lang="en-AU" dirty="0">
                <a:solidFill>
                  <a:srgbClr val="1F7CB9"/>
                </a:solidFill>
              </a:rPr>
            </a:br>
            <a:endParaRPr lang="en-AU" dirty="0">
              <a:solidFill>
                <a:srgbClr val="1F7CB9"/>
              </a:solidFill>
            </a:endParaRPr>
          </a:p>
        </p:txBody>
      </p:sp>
      <p:sp>
        <p:nvSpPr>
          <p:cNvPr id="20" name="Text Placeholder 2">
            <a:extLst>
              <a:ext uri="{FF2B5EF4-FFF2-40B4-BE49-F238E27FC236}">
                <a16:creationId xmlns:a16="http://schemas.microsoft.com/office/drawing/2014/main" id="{B7AAE7CF-743C-F04A-B4E3-8E83791A4964}"/>
              </a:ext>
            </a:extLst>
          </p:cNvPr>
          <p:cNvSpPr txBox="1">
            <a:spLocks/>
          </p:cNvSpPr>
          <p:nvPr/>
        </p:nvSpPr>
        <p:spPr>
          <a:xfrm>
            <a:off x="631204" y="1536473"/>
            <a:ext cx="5152437" cy="385701"/>
          </a:xfrm>
          <a:prstGeom prst="rect">
            <a:avLst/>
          </a:prstGeom>
        </p:spPr>
        <p:txBody>
          <a:bodyPr vert="horz" lIns="0" tIns="0" rIns="0" bIns="0" rtlCol="0" anchor="t">
            <a:noAutofit/>
          </a:bodyPr>
          <a:lstStyle>
            <a:lvl1pPr marL="0" indent="0" algn="l" defTabSz="914400" rtl="0" eaLnBrk="1" latinLnBrk="0" hangingPunct="1">
              <a:lnSpc>
                <a:spcPct val="120000"/>
              </a:lnSpc>
              <a:spcBef>
                <a:spcPts val="600"/>
              </a:spcBef>
              <a:spcAft>
                <a:spcPts val="1200"/>
              </a:spcAft>
              <a:buFont typeface="Calibri" panose="020F0502020204030204" pitchFamily="34" charset="0"/>
              <a:buNone/>
              <a:defRPr sz="1500" b="0" i="1" kern="1200">
                <a:solidFill>
                  <a:schemeClr val="accent3"/>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Calibri" panose="020F0502020204030204" pitchFamily="34" charset="0"/>
              <a:buNone/>
              <a:defRPr sz="2000" b="1" i="1" kern="1200">
                <a:solidFill>
                  <a:schemeClr val="tx2"/>
                </a:solidFill>
                <a:latin typeface="+mn-lt"/>
                <a:ea typeface="+mn-ea"/>
                <a:cs typeface="+mn-cs"/>
              </a:defRPr>
            </a:lvl2pPr>
            <a:lvl3pPr marL="914400" indent="0" algn="l" defTabSz="914400" rtl="0" eaLnBrk="1" latinLnBrk="0" hangingPunct="1">
              <a:lnSpc>
                <a:spcPct val="120000"/>
              </a:lnSpc>
              <a:spcBef>
                <a:spcPts val="600"/>
              </a:spcBef>
              <a:spcAft>
                <a:spcPts val="600"/>
              </a:spcAft>
              <a:buFont typeface="Calibri" panose="020F0502020204030204" pitchFamily="34" charset="0"/>
              <a:buNone/>
              <a:defRPr sz="1800" b="1" kern="1200">
                <a:solidFill>
                  <a:schemeClr val="tx2"/>
                </a:solidFill>
                <a:latin typeface="+mj-lt"/>
                <a:ea typeface="+mn-ea"/>
                <a:cs typeface="+mn-cs"/>
              </a:defRPr>
            </a:lvl3pPr>
            <a:lvl4pPr marL="1371600" indent="0" algn="l" defTabSz="914400" rtl="0" eaLnBrk="1" latinLnBrk="0" hangingPunct="1">
              <a:lnSpc>
                <a:spcPct val="110000"/>
              </a:lnSpc>
              <a:spcBef>
                <a:spcPts val="0"/>
              </a:spcBef>
              <a:buFont typeface="Calibri" panose="020F0502020204030204" pitchFamily="34" charset="0"/>
              <a:buNone/>
              <a:defRPr sz="1600" b="1" i="1" kern="1200">
                <a:solidFill>
                  <a:schemeClr val="accent2"/>
                </a:solidFill>
                <a:latin typeface="+mn-lt"/>
                <a:ea typeface="+mn-ea"/>
                <a:cs typeface="+mn-cs"/>
              </a:defRPr>
            </a:lvl4pPr>
            <a:lvl5pPr marL="1828800" indent="0" algn="l" defTabSz="914400" rtl="0" eaLnBrk="1" latinLnBrk="0" hangingPunct="1">
              <a:lnSpc>
                <a:spcPct val="150000"/>
              </a:lnSpc>
              <a:spcBef>
                <a:spcPts val="0"/>
              </a:spcBef>
              <a:buFont typeface="Calibri" panose="020F0502020204030204" pitchFamily="34" charset="0"/>
              <a:buNone/>
              <a:defRPr sz="1600" b="1" kern="1200">
                <a:solidFill>
                  <a:schemeClr val="tx2"/>
                </a:solidFill>
                <a:latin typeface="+mj-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r>
              <a:rPr lang="en-AU" sz="2000" b="1" i="0" dirty="0">
                <a:solidFill>
                  <a:srgbClr val="1F7CB9"/>
                </a:solidFill>
                <a:latin typeface="Arial" panose="020B0604020202020204" pitchFamily="34" charset="0"/>
                <a:cs typeface="Arial" panose="020B0604020202020204" pitchFamily="34" charset="0"/>
              </a:rPr>
              <a:t>When is it?</a:t>
            </a:r>
          </a:p>
        </p:txBody>
      </p:sp>
      <p:pic>
        <p:nvPicPr>
          <p:cNvPr id="21" name="Picture 20" descr="Logo, company name&#10;&#10;Description automatically generated">
            <a:extLst>
              <a:ext uri="{FF2B5EF4-FFF2-40B4-BE49-F238E27FC236}">
                <a16:creationId xmlns:a16="http://schemas.microsoft.com/office/drawing/2014/main" id="{AE8CF5CB-9C79-DA44-B02E-372E0648338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10105" y="6066404"/>
            <a:ext cx="1805475" cy="665613"/>
          </a:xfrm>
          <a:prstGeom prst="rect">
            <a:avLst/>
          </a:prstGeom>
        </p:spPr>
      </p:pic>
      <p:pic>
        <p:nvPicPr>
          <p:cNvPr id="22" name="Picture 21" descr="A picture containing logo&#10;&#10;Description automatically generated">
            <a:extLst>
              <a:ext uri="{FF2B5EF4-FFF2-40B4-BE49-F238E27FC236}">
                <a16:creationId xmlns:a16="http://schemas.microsoft.com/office/drawing/2014/main" id="{1DBA18FC-B6B6-434C-A103-F1CE7743F44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20480" y="6066404"/>
            <a:ext cx="1289625" cy="665613"/>
          </a:xfrm>
          <a:prstGeom prst="rect">
            <a:avLst/>
          </a:prstGeom>
        </p:spPr>
      </p:pic>
      <p:sp>
        <p:nvSpPr>
          <p:cNvPr id="24" name="TextBox 23">
            <a:extLst>
              <a:ext uri="{FF2B5EF4-FFF2-40B4-BE49-F238E27FC236}">
                <a16:creationId xmlns:a16="http://schemas.microsoft.com/office/drawing/2014/main" id="{5E7155E0-C6A9-5648-9758-2BC052A46E75}"/>
              </a:ext>
            </a:extLst>
          </p:cNvPr>
          <p:cNvSpPr txBox="1"/>
          <p:nvPr/>
        </p:nvSpPr>
        <p:spPr>
          <a:xfrm>
            <a:off x="5670348" y="3189776"/>
            <a:ext cx="1969779" cy="923330"/>
          </a:xfrm>
          <a:prstGeom prst="rect">
            <a:avLst/>
          </a:prstGeom>
          <a:noFill/>
        </p:spPr>
        <p:txBody>
          <a:bodyPr wrap="square" lIns="0" tIns="0" rIns="0" bIns="0" rtlCol="0">
            <a:spAutoFit/>
          </a:bodyPr>
          <a:lstStyle/>
          <a:p>
            <a:pPr lvl="0"/>
            <a:r>
              <a:rPr lang="en-AU" sz="2000" b="1" dirty="0">
                <a:solidFill>
                  <a:schemeClr val="tx1">
                    <a:lumMod val="75000"/>
                    <a:lumOff val="25000"/>
                  </a:schemeClr>
                </a:solidFill>
                <a:latin typeface="Arial" panose="020B0604020202020204" pitchFamily="34" charset="0"/>
                <a:cs typeface="Arial" panose="020B0604020202020204" pitchFamily="34" charset="0"/>
              </a:rPr>
              <a:t>Late </a:t>
            </a:r>
          </a:p>
          <a:p>
            <a:pPr lvl="0"/>
            <a:r>
              <a:rPr lang="en-AU" sz="2000" dirty="0">
                <a:solidFill>
                  <a:schemeClr val="tx1">
                    <a:lumMod val="75000"/>
                    <a:lumOff val="25000"/>
                  </a:schemeClr>
                </a:solidFill>
                <a:latin typeface="Arial" panose="020B0604020202020204" pitchFamily="34" charset="0"/>
                <a:cs typeface="Arial" panose="020B0604020202020204" pitchFamily="34" charset="0"/>
              </a:rPr>
              <a:t>(day 8 to day 42)</a:t>
            </a:r>
          </a:p>
          <a:p>
            <a:endParaRPr lang="en-US" sz="2000" dirty="0" err="1">
              <a:solidFill>
                <a:schemeClr val="tx1">
                  <a:lumMod val="75000"/>
                  <a:lumOff val="25000"/>
                </a:schemeClr>
              </a:solidFill>
              <a:latin typeface="+mj-lt"/>
            </a:endParaRPr>
          </a:p>
        </p:txBody>
      </p:sp>
      <p:sp>
        <p:nvSpPr>
          <p:cNvPr id="25" name="TextBox 24">
            <a:extLst>
              <a:ext uri="{FF2B5EF4-FFF2-40B4-BE49-F238E27FC236}">
                <a16:creationId xmlns:a16="http://schemas.microsoft.com/office/drawing/2014/main" id="{08994FA2-4360-2543-B1B3-298958764162}"/>
              </a:ext>
            </a:extLst>
          </p:cNvPr>
          <p:cNvSpPr txBox="1"/>
          <p:nvPr/>
        </p:nvSpPr>
        <p:spPr>
          <a:xfrm>
            <a:off x="2378654" y="3189776"/>
            <a:ext cx="1777731" cy="923330"/>
          </a:xfrm>
          <a:prstGeom prst="rect">
            <a:avLst/>
          </a:prstGeom>
          <a:noFill/>
        </p:spPr>
        <p:txBody>
          <a:bodyPr wrap="none" lIns="0" tIns="0" rIns="0" bIns="0" rtlCol="0">
            <a:spAutoFit/>
          </a:bodyPr>
          <a:lstStyle/>
          <a:p>
            <a:pPr lvl="0"/>
            <a:r>
              <a:rPr lang="en-AU" sz="2000" b="1" dirty="0">
                <a:solidFill>
                  <a:schemeClr val="tx1">
                    <a:lumMod val="75000"/>
                    <a:lumOff val="25000"/>
                  </a:schemeClr>
                </a:solidFill>
                <a:latin typeface="Arial" panose="020B0604020202020204" pitchFamily="34" charset="0"/>
                <a:cs typeface="Arial" panose="020B0604020202020204" pitchFamily="34" charset="0"/>
              </a:rPr>
              <a:t>Early </a:t>
            </a:r>
          </a:p>
          <a:p>
            <a:pPr lvl="0"/>
            <a:r>
              <a:rPr lang="en-AU" sz="2000" dirty="0">
                <a:solidFill>
                  <a:schemeClr val="tx1">
                    <a:lumMod val="75000"/>
                    <a:lumOff val="25000"/>
                  </a:schemeClr>
                </a:solidFill>
                <a:latin typeface="Arial" panose="020B0604020202020204" pitchFamily="34" charset="0"/>
                <a:cs typeface="Arial" panose="020B0604020202020204" pitchFamily="34" charset="0"/>
              </a:rPr>
              <a:t>(day 2 to day 7)</a:t>
            </a:r>
          </a:p>
          <a:p>
            <a:endParaRPr lang="en-US" sz="2000" dirty="0" err="1">
              <a:solidFill>
                <a:schemeClr val="tx2"/>
              </a:solidFill>
              <a:latin typeface="+mj-lt"/>
            </a:endParaRPr>
          </a:p>
        </p:txBody>
      </p:sp>
      <p:cxnSp>
        <p:nvCxnSpPr>
          <p:cNvPr id="27" name="Straight Connector 26">
            <a:extLst>
              <a:ext uri="{FF2B5EF4-FFF2-40B4-BE49-F238E27FC236}">
                <a16:creationId xmlns:a16="http://schemas.microsoft.com/office/drawing/2014/main" id="{97C4E563-9C55-264B-8586-CE5765C802AB}"/>
              </a:ext>
            </a:extLst>
          </p:cNvPr>
          <p:cNvCxnSpPr>
            <a:cxnSpLocks/>
          </p:cNvCxnSpPr>
          <p:nvPr/>
        </p:nvCxnSpPr>
        <p:spPr>
          <a:xfrm>
            <a:off x="795757" y="5265781"/>
            <a:ext cx="10878106" cy="21181"/>
          </a:xfrm>
          <a:prstGeom prst="line">
            <a:avLst/>
          </a:prstGeom>
          <a:ln w="495300" cap="rnd">
            <a:solidFill>
              <a:srgbClr val="ADD6D6"/>
            </a:solidFill>
            <a:headEnd type="none" w="sm" len="sm"/>
            <a:tailEnd type="none" w="lg" len="sm"/>
          </a:ln>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a16="http://schemas.microsoft.com/office/drawing/2014/main" id="{C96E8998-8C1C-BA4B-B7DC-3FBC8B7C2973}"/>
              </a:ext>
            </a:extLst>
          </p:cNvPr>
          <p:cNvCxnSpPr>
            <a:cxnSpLocks/>
          </p:cNvCxnSpPr>
          <p:nvPr/>
        </p:nvCxnSpPr>
        <p:spPr>
          <a:xfrm>
            <a:off x="710647" y="5265781"/>
            <a:ext cx="10963216" cy="0"/>
          </a:xfrm>
          <a:prstGeom prst="line">
            <a:avLst/>
          </a:prstGeom>
          <a:ln w="50800">
            <a:solidFill>
              <a:schemeClr val="bg1"/>
            </a:solidFill>
            <a:headEnd type="none" w="med" len="med"/>
            <a:tailEnd type="oval" w="med" len="med"/>
          </a:ln>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71A7875D-0BC0-A941-8832-98E71012ABAC}"/>
              </a:ext>
            </a:extLst>
          </p:cNvPr>
          <p:cNvCxnSpPr>
            <a:cxnSpLocks/>
          </p:cNvCxnSpPr>
          <p:nvPr/>
        </p:nvCxnSpPr>
        <p:spPr>
          <a:xfrm flipV="1">
            <a:off x="2413161" y="3993607"/>
            <a:ext cx="0" cy="1272177"/>
          </a:xfrm>
          <a:prstGeom prst="line">
            <a:avLst/>
          </a:prstGeom>
          <a:ln w="60325">
            <a:solidFill>
              <a:srgbClr val="1F7CB9"/>
            </a:solidFill>
            <a:headEnd type="oval" w="med" len="med"/>
            <a:tailEnd type="oval" w="sm" len="sm"/>
          </a:ln>
        </p:spPr>
        <p:style>
          <a:lnRef idx="1">
            <a:schemeClr val="dk1"/>
          </a:lnRef>
          <a:fillRef idx="0">
            <a:schemeClr val="dk1"/>
          </a:fillRef>
          <a:effectRef idx="0">
            <a:schemeClr val="dk1"/>
          </a:effectRef>
          <a:fontRef idx="minor">
            <a:schemeClr val="tx1"/>
          </a:fontRef>
        </p:style>
      </p:cxnSp>
      <p:cxnSp>
        <p:nvCxnSpPr>
          <p:cNvPr id="46" name="Straight Connector 45">
            <a:extLst>
              <a:ext uri="{FF2B5EF4-FFF2-40B4-BE49-F238E27FC236}">
                <a16:creationId xmlns:a16="http://schemas.microsoft.com/office/drawing/2014/main" id="{3F9831B2-019C-DB45-8229-A4C210F68A98}"/>
              </a:ext>
            </a:extLst>
          </p:cNvPr>
          <p:cNvCxnSpPr>
            <a:cxnSpLocks/>
          </p:cNvCxnSpPr>
          <p:nvPr/>
        </p:nvCxnSpPr>
        <p:spPr>
          <a:xfrm flipV="1">
            <a:off x="5715812" y="3993607"/>
            <a:ext cx="0" cy="1272176"/>
          </a:xfrm>
          <a:prstGeom prst="line">
            <a:avLst/>
          </a:prstGeom>
          <a:ln w="60325">
            <a:solidFill>
              <a:srgbClr val="1F7CB9"/>
            </a:solidFill>
            <a:headEnd type="oval" w="med" len="med"/>
            <a:tailEnd type="oval" w="sm" len="sm"/>
          </a:ln>
        </p:spPr>
        <p:style>
          <a:lnRef idx="1">
            <a:schemeClr val="dk1"/>
          </a:lnRef>
          <a:fillRef idx="0">
            <a:schemeClr val="dk1"/>
          </a:fillRef>
          <a:effectRef idx="0">
            <a:schemeClr val="dk1"/>
          </a:effectRef>
          <a:fontRef idx="minor">
            <a:schemeClr val="tx1"/>
          </a:fontRef>
        </p:style>
      </p:cxnSp>
      <p:cxnSp>
        <p:nvCxnSpPr>
          <p:cNvPr id="47" name="Straight Connector 46">
            <a:extLst>
              <a:ext uri="{FF2B5EF4-FFF2-40B4-BE49-F238E27FC236}">
                <a16:creationId xmlns:a16="http://schemas.microsoft.com/office/drawing/2014/main" id="{C01C9C67-1EDE-A74C-961B-9655994A2E3E}"/>
              </a:ext>
            </a:extLst>
          </p:cNvPr>
          <p:cNvCxnSpPr>
            <a:cxnSpLocks/>
          </p:cNvCxnSpPr>
          <p:nvPr/>
        </p:nvCxnSpPr>
        <p:spPr>
          <a:xfrm flipV="1">
            <a:off x="796465" y="3993607"/>
            <a:ext cx="0" cy="1272176"/>
          </a:xfrm>
          <a:prstGeom prst="line">
            <a:avLst/>
          </a:prstGeom>
          <a:ln w="60325">
            <a:solidFill>
              <a:srgbClr val="1F7CB9"/>
            </a:solidFill>
            <a:headEnd type="oval" w="med" len="med"/>
            <a:tailEnd type="oval" w="sm" len="sm"/>
          </a:ln>
        </p:spPr>
        <p:style>
          <a:lnRef idx="1">
            <a:schemeClr val="dk1"/>
          </a:lnRef>
          <a:fillRef idx="0">
            <a:schemeClr val="dk1"/>
          </a:fillRef>
          <a:effectRef idx="0">
            <a:schemeClr val="dk1"/>
          </a:effectRef>
          <a:fontRef idx="minor">
            <a:schemeClr val="tx1"/>
          </a:fontRef>
        </p:style>
      </p:cxnSp>
      <p:sp>
        <p:nvSpPr>
          <p:cNvPr id="18" name="Slide Number Placeholder 17">
            <a:extLst>
              <a:ext uri="{FF2B5EF4-FFF2-40B4-BE49-F238E27FC236}">
                <a16:creationId xmlns:a16="http://schemas.microsoft.com/office/drawing/2014/main" id="{38B20488-49EF-F04B-83AD-4F3D4EEB1890}"/>
              </a:ext>
            </a:extLst>
          </p:cNvPr>
          <p:cNvSpPr>
            <a:spLocks noGrp="1"/>
          </p:cNvSpPr>
          <p:nvPr>
            <p:ph type="sldNum" sz="quarter" idx="11"/>
          </p:nvPr>
        </p:nvSpPr>
        <p:spPr/>
        <p:txBody>
          <a:bodyPr/>
          <a:lstStyle/>
          <a:p>
            <a:fld id="{6809F770-0487-C844-B5CD-7CCE6C86BD15}" type="slidenum">
              <a:rPr lang="en-US" smtClean="0"/>
              <a:pPr/>
              <a:t>6</a:t>
            </a:fld>
            <a:endParaRPr lang="en-US" dirty="0"/>
          </a:p>
        </p:txBody>
      </p:sp>
      <p:pic>
        <p:nvPicPr>
          <p:cNvPr id="26" name="Picture 2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751902" y="374952"/>
            <a:ext cx="2714682" cy="3250076"/>
          </a:xfrm>
          <a:prstGeom prst="rect">
            <a:avLst/>
          </a:prstGeom>
        </p:spPr>
      </p:pic>
      <p:sp>
        <p:nvSpPr>
          <p:cNvPr id="28" name="TextBox 27"/>
          <p:cNvSpPr txBox="1"/>
          <p:nvPr/>
        </p:nvSpPr>
        <p:spPr>
          <a:xfrm>
            <a:off x="8706970" y="3718832"/>
            <a:ext cx="3266074" cy="338554"/>
          </a:xfrm>
          <a:prstGeom prst="rect">
            <a:avLst/>
          </a:prstGeom>
          <a:noFill/>
        </p:spPr>
        <p:txBody>
          <a:bodyPr wrap="square" lIns="0" tIns="0" rIns="0" bIns="0" rtlCol="0">
            <a:spAutoFit/>
          </a:bodyPr>
          <a:lstStyle/>
          <a:p>
            <a:r>
              <a:rPr lang="en-AU" sz="1100" dirty="0">
                <a:solidFill>
                  <a:schemeClr val="bg1">
                    <a:lumMod val="50000"/>
                  </a:schemeClr>
                </a:solidFill>
              </a:rPr>
              <a:t>Safa </a:t>
            </a:r>
            <a:r>
              <a:rPr lang="en-AU" sz="1100" dirty="0" err="1">
                <a:solidFill>
                  <a:schemeClr val="bg1">
                    <a:lumMod val="50000"/>
                  </a:schemeClr>
                </a:solidFill>
              </a:rPr>
              <a:t>Manasra</a:t>
            </a:r>
            <a:r>
              <a:rPr lang="en-AU" sz="1100" dirty="0">
                <a:solidFill>
                  <a:schemeClr val="bg1">
                    <a:lumMod val="50000"/>
                  </a:schemeClr>
                </a:solidFill>
              </a:rPr>
              <a:t> with her first child </a:t>
            </a:r>
            <a:r>
              <a:rPr lang="en-AU" sz="1100" dirty="0" err="1">
                <a:solidFill>
                  <a:schemeClr val="bg1">
                    <a:lumMod val="50000"/>
                  </a:schemeClr>
                </a:solidFill>
              </a:rPr>
              <a:t>Asil</a:t>
            </a:r>
            <a:r>
              <a:rPr lang="en-AU" sz="1100" dirty="0">
                <a:solidFill>
                  <a:schemeClr val="bg1">
                    <a:lumMod val="50000"/>
                  </a:schemeClr>
                </a:solidFill>
              </a:rPr>
              <a:t> in </a:t>
            </a:r>
            <a:r>
              <a:rPr lang="en-AU" sz="1100" dirty="0" err="1">
                <a:solidFill>
                  <a:schemeClr val="bg1">
                    <a:lumMod val="50000"/>
                  </a:schemeClr>
                </a:solidFill>
              </a:rPr>
              <a:t>Shejaiya</a:t>
            </a:r>
            <a:r>
              <a:rPr lang="en-AU" sz="1100" dirty="0">
                <a:solidFill>
                  <a:schemeClr val="bg1">
                    <a:lumMod val="50000"/>
                  </a:schemeClr>
                </a:solidFill>
              </a:rPr>
              <a:t>, Palestine, in 2014. © UNICEF/UNI176354/</a:t>
            </a:r>
            <a:r>
              <a:rPr lang="en-AU" sz="1100" dirty="0" err="1">
                <a:solidFill>
                  <a:schemeClr val="bg1">
                    <a:lumMod val="50000"/>
                  </a:schemeClr>
                </a:solidFill>
              </a:rPr>
              <a:t>d’Aki</a:t>
            </a:r>
            <a:endParaRPr lang="en-AU" sz="1100" dirty="0">
              <a:solidFill>
                <a:schemeClr val="bg1">
                  <a:lumMod val="50000"/>
                </a:schemeClr>
              </a:solidFill>
              <a:latin typeface="+mj-lt"/>
            </a:endParaRPr>
          </a:p>
        </p:txBody>
      </p:sp>
    </p:spTree>
    <p:extLst>
      <p:ext uri="{BB962C8B-B14F-4D97-AF65-F5344CB8AC3E}">
        <p14:creationId xmlns:p14="http://schemas.microsoft.com/office/powerpoint/2010/main" val="5426547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20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wipe(down)">
                                      <p:cBhvr>
                                        <p:cTn id="10" dur="2000"/>
                                        <p:tgtEl>
                                          <p:spTgt spid="47"/>
                                        </p:tgtEl>
                                      </p:cBhvr>
                                    </p:animEffect>
                                  </p:childTnLst>
                                </p:cTn>
                              </p:par>
                            </p:childTnLst>
                          </p:cTn>
                        </p:par>
                        <p:par>
                          <p:cTn id="11" fill="hold">
                            <p:stCondLst>
                              <p:cond delay="2000"/>
                            </p:stCondLst>
                            <p:childTnLst>
                              <p:par>
                                <p:cTn id="12" presetID="22" presetClass="entr" presetSubtype="4" fill="hold" grpId="0" nodeType="after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wipe(down)">
                                      <p:cBhvr>
                                        <p:cTn id="14" dur="2000"/>
                                        <p:tgtEl>
                                          <p:spTgt spid="25"/>
                                        </p:tgtEl>
                                      </p:cBhvr>
                                    </p:animEffect>
                                  </p:childTnLst>
                                </p:cTn>
                              </p:par>
                              <p:par>
                                <p:cTn id="15" presetID="22" presetClass="entr" presetSubtype="4" fill="hold" nodeType="with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wipe(down)">
                                      <p:cBhvr>
                                        <p:cTn id="17" dur="2000"/>
                                        <p:tgtEl>
                                          <p:spTgt spid="44"/>
                                        </p:tgtEl>
                                      </p:cBhvr>
                                    </p:animEffect>
                                  </p:childTnLst>
                                </p:cTn>
                              </p:par>
                            </p:childTnLst>
                          </p:cTn>
                        </p:par>
                        <p:par>
                          <p:cTn id="18" fill="hold">
                            <p:stCondLst>
                              <p:cond delay="4000"/>
                            </p:stCondLst>
                            <p:childTnLst>
                              <p:par>
                                <p:cTn id="19" presetID="22" presetClass="entr" presetSubtype="4" fill="hold" grpId="0" nodeType="after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down)">
                                      <p:cBhvr>
                                        <p:cTn id="21" dur="2000"/>
                                        <p:tgtEl>
                                          <p:spTgt spid="24"/>
                                        </p:tgtEl>
                                      </p:cBhvr>
                                    </p:animEffect>
                                  </p:childTnLst>
                                </p:cTn>
                              </p:par>
                              <p:par>
                                <p:cTn id="22" presetID="22" presetClass="entr" presetSubtype="4" fill="hold" nodeType="withEffect">
                                  <p:stCondLst>
                                    <p:cond delay="0"/>
                                  </p:stCondLst>
                                  <p:childTnLst>
                                    <p:set>
                                      <p:cBhvr>
                                        <p:cTn id="23" dur="1" fill="hold">
                                          <p:stCondLst>
                                            <p:cond delay="0"/>
                                          </p:stCondLst>
                                        </p:cTn>
                                        <p:tgtEl>
                                          <p:spTgt spid="46"/>
                                        </p:tgtEl>
                                        <p:attrNameLst>
                                          <p:attrName>style.visibility</p:attrName>
                                        </p:attrNameLst>
                                      </p:cBhvr>
                                      <p:to>
                                        <p:strVal val="visible"/>
                                      </p:to>
                                    </p:set>
                                    <p:animEffect transition="in" filter="wipe(down)">
                                      <p:cBhvr>
                                        <p:cTn id="24" dur="2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4" grpId="0"/>
      <p:bldP spid="25"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hape&#10;&#10;Description automatically generated">
            <a:extLst>
              <a:ext uri="{FF2B5EF4-FFF2-40B4-BE49-F238E27FC236}">
                <a16:creationId xmlns:a16="http://schemas.microsoft.com/office/drawing/2014/main" id="{D1106C0A-2A9B-8B4D-BBDE-C5FE93FD4BEF}"/>
              </a:ext>
            </a:extLst>
          </p:cNvPr>
          <p:cNvPicPr>
            <a:picLocks noChangeAspect="1"/>
          </p:cNvPicPr>
          <p:nvPr/>
        </p:nvPicPr>
        <p:blipFill rotWithShape="1">
          <a:blip r:embed="rId2" cstate="screen">
            <a:alphaModFix amt="19000"/>
            <a:extLst>
              <a:ext uri="{28A0092B-C50C-407E-A947-70E740481C1C}">
                <a14:useLocalDpi xmlns:a14="http://schemas.microsoft.com/office/drawing/2010/main"/>
              </a:ext>
            </a:extLst>
          </a:blip>
          <a:srcRect/>
          <a:stretch/>
        </p:blipFill>
        <p:spPr>
          <a:xfrm flipH="1">
            <a:off x="5240594" y="0"/>
            <a:ext cx="6951406" cy="5114651"/>
          </a:xfrm>
          <a:prstGeom prst="rect">
            <a:avLst/>
          </a:prstGeom>
        </p:spPr>
      </p:pic>
      <p:sp>
        <p:nvSpPr>
          <p:cNvPr id="6" name="Title 5"/>
          <p:cNvSpPr>
            <a:spLocks noGrp="1"/>
          </p:cNvSpPr>
          <p:nvPr>
            <p:ph type="title"/>
          </p:nvPr>
        </p:nvSpPr>
        <p:spPr>
          <a:xfrm>
            <a:off x="610309" y="457200"/>
            <a:ext cx="6104000" cy="524998"/>
          </a:xfrm>
        </p:spPr>
        <p:txBody>
          <a:bodyPr/>
          <a:lstStyle/>
          <a:p>
            <a:r>
              <a:rPr lang="en-US" b="1" cap="none" dirty="0">
                <a:solidFill>
                  <a:srgbClr val="1F7CB9"/>
                </a:solidFill>
              </a:rPr>
              <a:t>The WHO Postnatal Care Model</a:t>
            </a:r>
          </a:p>
        </p:txBody>
      </p:sp>
      <p:sp>
        <p:nvSpPr>
          <p:cNvPr id="2" name="Slide Number Placeholder 1">
            <a:extLst>
              <a:ext uri="{FF2B5EF4-FFF2-40B4-BE49-F238E27FC236}">
                <a16:creationId xmlns:a16="http://schemas.microsoft.com/office/drawing/2014/main" id="{E61912E0-532B-A64D-BCDE-E7F5C3A6FB0E}"/>
              </a:ext>
            </a:extLst>
          </p:cNvPr>
          <p:cNvSpPr>
            <a:spLocks noGrp="1"/>
          </p:cNvSpPr>
          <p:nvPr>
            <p:ph type="sldNum" sz="quarter" idx="11"/>
          </p:nvPr>
        </p:nvSpPr>
        <p:spPr/>
        <p:txBody>
          <a:bodyPr/>
          <a:lstStyle/>
          <a:p>
            <a:fld id="{6809F770-0487-C844-B5CD-7CCE6C86BD15}" type="slidenum">
              <a:rPr lang="en-US" smtClean="0"/>
              <a:pPr/>
              <a:t>69</a:t>
            </a:fld>
            <a:endParaRPr lang="en-US" dirty="0"/>
          </a:p>
        </p:txBody>
      </p:sp>
      <p:sp>
        <p:nvSpPr>
          <p:cNvPr id="4" name="Rectangle 3"/>
          <p:cNvSpPr/>
          <p:nvPr/>
        </p:nvSpPr>
        <p:spPr>
          <a:xfrm>
            <a:off x="850301" y="2318107"/>
            <a:ext cx="4146884" cy="1938992"/>
          </a:xfrm>
          <a:prstGeom prst="rect">
            <a:avLst/>
          </a:prstGeom>
        </p:spPr>
        <p:txBody>
          <a:bodyPr wrap="square">
            <a:spAutoFit/>
          </a:bodyPr>
          <a:lstStyle/>
          <a:p>
            <a:r>
              <a:rPr lang="en-GB" sz="2000" i="1" dirty="0">
                <a:solidFill>
                  <a:schemeClr val="bg1">
                    <a:lumMod val="50000"/>
                  </a:schemeClr>
                </a:solidFill>
                <a:ea typeface="SimSun" panose="02010600030101010101" pitchFamily="2" charset="-122"/>
                <a:cs typeface="Arial" panose="020B0604020202020204" pitchFamily="34" charset="0"/>
              </a:rPr>
              <a:t>The WHO postnatal care model places the woman-newborn dyad at the centre of care, supported by quality care, family support, and continued support from health services.</a:t>
            </a:r>
            <a:endParaRPr lang="en-AU" sz="2000" i="1" dirty="0">
              <a:solidFill>
                <a:schemeClr val="bg1">
                  <a:lumMod val="50000"/>
                </a:schemeClr>
              </a:solidFill>
            </a:endParaRPr>
          </a:p>
        </p:txBody>
      </p:sp>
      <p:pic>
        <p:nvPicPr>
          <p:cNvPr id="8" name="Picture 7">
            <a:extLst>
              <a:ext uri="{FF2B5EF4-FFF2-40B4-BE49-F238E27FC236}">
                <a16:creationId xmlns:a16="http://schemas.microsoft.com/office/drawing/2014/main" id="{8A0E709F-9D18-DA4D-9C5E-2FF5199EF17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40593" y="293570"/>
            <a:ext cx="6101105" cy="6111990"/>
          </a:xfrm>
          <a:prstGeom prst="rect">
            <a:avLst/>
          </a:prstGeom>
        </p:spPr>
      </p:pic>
    </p:spTree>
    <p:extLst>
      <p:ext uri="{BB962C8B-B14F-4D97-AF65-F5344CB8AC3E}">
        <p14:creationId xmlns:p14="http://schemas.microsoft.com/office/powerpoint/2010/main" val="23469546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Shape&#10;&#10;Description automatically generated">
            <a:extLst>
              <a:ext uri="{FF2B5EF4-FFF2-40B4-BE49-F238E27FC236}">
                <a16:creationId xmlns:a16="http://schemas.microsoft.com/office/drawing/2014/main" id="{D1106C0A-2A9B-8B4D-BBDE-C5FE93FD4BEF}"/>
              </a:ext>
            </a:extLst>
          </p:cNvPr>
          <p:cNvPicPr>
            <a:picLocks noChangeAspect="1"/>
          </p:cNvPicPr>
          <p:nvPr/>
        </p:nvPicPr>
        <p:blipFill rotWithShape="1">
          <a:blip r:embed="rId2" cstate="screen">
            <a:alphaModFix amt="19000"/>
            <a:extLst>
              <a:ext uri="{28A0092B-C50C-407E-A947-70E740481C1C}">
                <a14:useLocalDpi xmlns:a14="http://schemas.microsoft.com/office/drawing/2010/main"/>
              </a:ext>
            </a:extLst>
          </a:blip>
          <a:srcRect/>
          <a:stretch/>
        </p:blipFill>
        <p:spPr>
          <a:xfrm flipH="1">
            <a:off x="6794090" y="0"/>
            <a:ext cx="6951406" cy="5114651"/>
          </a:xfrm>
          <a:prstGeom prst="rect">
            <a:avLst/>
          </a:prstGeom>
        </p:spPr>
      </p:pic>
      <p:sp>
        <p:nvSpPr>
          <p:cNvPr id="2" name="Title 1"/>
          <p:cNvSpPr>
            <a:spLocks noGrp="1"/>
          </p:cNvSpPr>
          <p:nvPr>
            <p:ph type="title"/>
          </p:nvPr>
        </p:nvSpPr>
        <p:spPr/>
        <p:txBody>
          <a:bodyPr/>
          <a:lstStyle/>
          <a:p>
            <a:r>
              <a:rPr lang="en-AU" b="1" cap="none" dirty="0">
                <a:solidFill>
                  <a:srgbClr val="1F7CB9"/>
                </a:solidFill>
              </a:rPr>
              <a:t>Putting the guideline into context</a:t>
            </a:r>
          </a:p>
        </p:txBody>
      </p:sp>
      <p:sp>
        <p:nvSpPr>
          <p:cNvPr id="4" name="Content Placeholder 3"/>
          <p:cNvSpPr>
            <a:spLocks noGrp="1"/>
          </p:cNvSpPr>
          <p:nvPr>
            <p:ph idx="1"/>
          </p:nvPr>
        </p:nvSpPr>
        <p:spPr>
          <a:xfrm>
            <a:off x="610310" y="1897989"/>
            <a:ext cx="3470077" cy="4583111"/>
          </a:xfrm>
        </p:spPr>
        <p:txBody>
          <a:bodyPr/>
          <a:lstStyle/>
          <a:p>
            <a:pPr>
              <a:lnSpc>
                <a:spcPts val="2300"/>
              </a:lnSpc>
            </a:pPr>
            <a:r>
              <a:rPr lang="en-AU" sz="1600" b="1" i="0" dirty="0">
                <a:solidFill>
                  <a:srgbClr val="1F7CB9"/>
                </a:solidFill>
                <a:latin typeface="+mj-lt"/>
              </a:rPr>
              <a:t>Health policy considerations </a:t>
            </a:r>
            <a:br>
              <a:rPr lang="en-AU" sz="1600" b="1" i="0" dirty="0">
                <a:solidFill>
                  <a:srgbClr val="1F7CB9"/>
                </a:solidFill>
                <a:latin typeface="+mj-lt"/>
              </a:rPr>
            </a:br>
            <a:r>
              <a:rPr lang="en-AU" sz="1600" b="1" i="0" dirty="0">
                <a:solidFill>
                  <a:srgbClr val="1F7CB9"/>
                </a:solidFill>
                <a:latin typeface="+mj-lt"/>
              </a:rPr>
              <a:t>for adoption and scale-up</a:t>
            </a:r>
          </a:p>
          <a:p>
            <a:pPr marL="285750" lvl="0" indent="-285750">
              <a:lnSpc>
                <a:spcPct val="100000"/>
              </a:lnSpc>
              <a:spcBef>
                <a:spcPts val="0"/>
              </a:spcBef>
              <a:spcAft>
                <a:spcPts val="0"/>
              </a:spcAft>
              <a:buClr>
                <a:prstClr val="black">
                  <a:lumMod val="75000"/>
                  <a:lumOff val="25000"/>
                </a:prstClr>
              </a:buClr>
              <a:buFont typeface="Georgia Italic" panose="02040502050405020303" pitchFamily="18" charset="0"/>
              <a:buChar char="+"/>
            </a:pPr>
            <a:r>
              <a:rPr lang="en-AU" sz="1600" i="0" dirty="0">
                <a:solidFill>
                  <a:prstClr val="black">
                    <a:lumMod val="75000"/>
                    <a:lumOff val="25000"/>
                  </a:prstClr>
                </a:solidFill>
              </a:rPr>
              <a:t>Policy agenda-setting</a:t>
            </a:r>
          </a:p>
          <a:p>
            <a:pPr marL="285750" lvl="0" indent="-285750">
              <a:lnSpc>
                <a:spcPct val="100000"/>
              </a:lnSpc>
              <a:spcBef>
                <a:spcPts val="0"/>
              </a:spcBef>
              <a:spcAft>
                <a:spcPts val="0"/>
              </a:spcAft>
              <a:buClr>
                <a:prstClr val="black">
                  <a:lumMod val="75000"/>
                  <a:lumOff val="25000"/>
                </a:prstClr>
              </a:buClr>
              <a:buFont typeface="Georgia Italic" panose="02040502050405020303" pitchFamily="18" charset="0"/>
              <a:buChar char="+"/>
            </a:pPr>
            <a:endParaRPr lang="en-AU" sz="1600" i="0" dirty="0">
              <a:solidFill>
                <a:prstClr val="black">
                  <a:lumMod val="75000"/>
                  <a:lumOff val="25000"/>
                </a:prstClr>
              </a:solidFill>
            </a:endParaRPr>
          </a:p>
          <a:p>
            <a:pPr marL="285750" indent="-285750">
              <a:lnSpc>
                <a:spcPct val="100000"/>
              </a:lnSpc>
              <a:spcBef>
                <a:spcPts val="0"/>
              </a:spcBef>
              <a:spcAft>
                <a:spcPts val="0"/>
              </a:spcAft>
              <a:buClr>
                <a:prstClr val="black">
                  <a:lumMod val="75000"/>
                  <a:lumOff val="25000"/>
                </a:prstClr>
              </a:buClr>
              <a:buFont typeface="Georgia Italic" panose="02040502050405020303" pitchFamily="18" charset="0"/>
              <a:buChar char="+"/>
            </a:pPr>
            <a:r>
              <a:rPr lang="en-AU" sz="1600" i="0" dirty="0">
                <a:solidFill>
                  <a:schemeClr val="tx1">
                    <a:lumMod val="75000"/>
                    <a:lumOff val="25000"/>
                  </a:schemeClr>
                </a:solidFill>
              </a:rPr>
              <a:t>Government buy-in and commitment </a:t>
            </a:r>
          </a:p>
          <a:p>
            <a:pPr marL="285750" indent="-285750">
              <a:lnSpc>
                <a:spcPct val="100000"/>
              </a:lnSpc>
              <a:spcBef>
                <a:spcPts val="0"/>
              </a:spcBef>
              <a:spcAft>
                <a:spcPts val="0"/>
              </a:spcAft>
              <a:buClr>
                <a:prstClr val="black">
                  <a:lumMod val="75000"/>
                  <a:lumOff val="25000"/>
                </a:prstClr>
              </a:buClr>
              <a:buFont typeface="Georgia Italic" panose="02040502050405020303" pitchFamily="18" charset="0"/>
              <a:buChar char="+"/>
            </a:pPr>
            <a:endParaRPr lang="en-AU" sz="1600" i="0" dirty="0">
              <a:solidFill>
                <a:schemeClr val="tx1">
                  <a:lumMod val="75000"/>
                  <a:lumOff val="25000"/>
                </a:schemeClr>
              </a:solidFill>
            </a:endParaRPr>
          </a:p>
          <a:p>
            <a:pPr marL="285750" indent="-285750">
              <a:lnSpc>
                <a:spcPct val="100000"/>
              </a:lnSpc>
              <a:spcBef>
                <a:spcPts val="0"/>
              </a:spcBef>
              <a:spcAft>
                <a:spcPts val="0"/>
              </a:spcAft>
              <a:buClr>
                <a:prstClr val="black">
                  <a:lumMod val="75000"/>
                  <a:lumOff val="25000"/>
                </a:prstClr>
              </a:buClr>
              <a:buFont typeface="Georgia Italic" panose="02040502050405020303" pitchFamily="18" charset="0"/>
              <a:buChar char="+"/>
            </a:pPr>
            <a:r>
              <a:rPr lang="en-AU" sz="1600" i="0" dirty="0">
                <a:solidFill>
                  <a:schemeClr val="tx1">
                    <a:lumMod val="75000"/>
                    <a:lumOff val="25000"/>
                  </a:schemeClr>
                </a:solidFill>
              </a:rPr>
              <a:t>Public health funding &amp; donors (e.g. in LMICs)</a:t>
            </a:r>
          </a:p>
          <a:p>
            <a:pPr marL="285750" indent="-285750">
              <a:lnSpc>
                <a:spcPct val="100000"/>
              </a:lnSpc>
              <a:spcBef>
                <a:spcPts val="0"/>
              </a:spcBef>
              <a:spcAft>
                <a:spcPts val="0"/>
              </a:spcAft>
              <a:buClr>
                <a:prstClr val="black">
                  <a:lumMod val="75000"/>
                  <a:lumOff val="25000"/>
                </a:prstClr>
              </a:buClr>
              <a:buFont typeface="Georgia Italic" panose="02040502050405020303" pitchFamily="18" charset="0"/>
              <a:buChar char="+"/>
            </a:pPr>
            <a:endParaRPr lang="en-AU" sz="1600" i="0" dirty="0">
              <a:solidFill>
                <a:schemeClr val="tx1">
                  <a:lumMod val="75000"/>
                  <a:lumOff val="25000"/>
                </a:schemeClr>
              </a:solidFill>
            </a:endParaRPr>
          </a:p>
          <a:p>
            <a:pPr marL="285750" indent="-285750">
              <a:lnSpc>
                <a:spcPct val="100000"/>
              </a:lnSpc>
              <a:spcBef>
                <a:spcPts val="0"/>
              </a:spcBef>
              <a:spcAft>
                <a:spcPts val="0"/>
              </a:spcAft>
              <a:buClr>
                <a:prstClr val="black">
                  <a:lumMod val="75000"/>
                  <a:lumOff val="25000"/>
                </a:prstClr>
              </a:buClr>
              <a:buFont typeface="Georgia Italic" panose="02040502050405020303" pitchFamily="18" charset="0"/>
              <a:buChar char="+"/>
            </a:pPr>
            <a:r>
              <a:rPr lang="en-AU" sz="1600" i="0" dirty="0">
                <a:solidFill>
                  <a:schemeClr val="tx1">
                    <a:lumMod val="75000"/>
                    <a:lumOff val="25000"/>
                  </a:schemeClr>
                </a:solidFill>
              </a:rPr>
              <a:t>Situation-specific information on the expected impact on health services</a:t>
            </a:r>
            <a:endParaRPr lang="en-AU" i="0" dirty="0">
              <a:solidFill>
                <a:schemeClr val="tx1"/>
              </a:solidFill>
            </a:endParaRPr>
          </a:p>
          <a:p>
            <a:pPr algn="ctr"/>
            <a:endParaRPr lang="en-AU" dirty="0">
              <a:solidFill>
                <a:schemeClr val="tx1"/>
              </a:solidFill>
            </a:endParaRPr>
          </a:p>
          <a:p>
            <a:pPr algn="ctr"/>
            <a:endParaRPr lang="en-AU" dirty="0">
              <a:solidFill>
                <a:schemeClr val="tx1"/>
              </a:solidFill>
            </a:endParaRPr>
          </a:p>
        </p:txBody>
      </p:sp>
      <p:sp>
        <p:nvSpPr>
          <p:cNvPr id="23" name="Text Placeholder 2"/>
          <p:cNvSpPr>
            <a:spLocks noGrp="1"/>
          </p:cNvSpPr>
          <p:nvPr>
            <p:ph type="body" idx="10"/>
          </p:nvPr>
        </p:nvSpPr>
        <p:spPr/>
        <p:txBody>
          <a:bodyPr/>
          <a:lstStyle/>
          <a:p>
            <a:r>
              <a:rPr lang="en-AU" sz="2000" b="1" i="0" dirty="0">
                <a:solidFill>
                  <a:srgbClr val="1F7CB9"/>
                </a:solidFill>
                <a:latin typeface="+mj-lt"/>
              </a:rPr>
              <a:t>General implementation considerations</a:t>
            </a:r>
          </a:p>
        </p:txBody>
      </p:sp>
      <p:sp>
        <p:nvSpPr>
          <p:cNvPr id="8" name="Content Placeholder 3"/>
          <p:cNvSpPr>
            <a:spLocks noGrp="1"/>
          </p:cNvSpPr>
          <p:nvPr>
            <p:ph idx="11"/>
          </p:nvPr>
        </p:nvSpPr>
        <p:spPr>
          <a:xfrm>
            <a:off x="4422671" y="1897988"/>
            <a:ext cx="3728272" cy="4583113"/>
          </a:xfrm>
        </p:spPr>
        <p:txBody>
          <a:bodyPr/>
          <a:lstStyle/>
          <a:p>
            <a:pPr>
              <a:lnSpc>
                <a:spcPts val="2300"/>
              </a:lnSpc>
            </a:pPr>
            <a:r>
              <a:rPr lang="en-AU" sz="1600" b="1" i="0" dirty="0">
                <a:solidFill>
                  <a:srgbClr val="1F7CB9"/>
                </a:solidFill>
                <a:latin typeface="+mj-lt"/>
              </a:rPr>
              <a:t>Health system or organizational-level considerations for implementation</a:t>
            </a:r>
          </a:p>
          <a:p>
            <a:pPr marL="285750" lvl="0" indent="-285750">
              <a:lnSpc>
                <a:spcPct val="100000"/>
              </a:lnSpc>
              <a:spcBef>
                <a:spcPts val="0"/>
              </a:spcBef>
              <a:spcAft>
                <a:spcPts val="0"/>
              </a:spcAft>
              <a:buClr>
                <a:prstClr val="black">
                  <a:lumMod val="75000"/>
                  <a:lumOff val="25000"/>
                </a:prstClr>
              </a:buClr>
              <a:buFont typeface="Georgia Italic" panose="02040502050405020303" pitchFamily="18" charset="0"/>
              <a:buChar char="+"/>
            </a:pPr>
            <a:r>
              <a:rPr lang="en-AU" sz="1600" i="0" dirty="0">
                <a:solidFill>
                  <a:prstClr val="black">
                    <a:lumMod val="75000"/>
                    <a:lumOff val="25000"/>
                  </a:prstClr>
                </a:solidFill>
              </a:rPr>
              <a:t>Updating national guidelines </a:t>
            </a:r>
          </a:p>
          <a:p>
            <a:pPr marL="285750" lvl="0" indent="-285750">
              <a:lnSpc>
                <a:spcPct val="100000"/>
              </a:lnSpc>
              <a:spcBef>
                <a:spcPts val="0"/>
              </a:spcBef>
              <a:spcAft>
                <a:spcPts val="0"/>
              </a:spcAft>
              <a:buClr>
                <a:prstClr val="black">
                  <a:lumMod val="75000"/>
                  <a:lumOff val="25000"/>
                </a:prstClr>
              </a:buClr>
              <a:buFont typeface="Georgia Italic" panose="02040502050405020303" pitchFamily="18" charset="0"/>
              <a:buChar char="+"/>
            </a:pPr>
            <a:endParaRPr lang="en-AU" sz="1600" i="0" dirty="0">
              <a:solidFill>
                <a:prstClr val="black">
                  <a:lumMod val="75000"/>
                  <a:lumOff val="25000"/>
                </a:prstClr>
              </a:solidFill>
            </a:endParaRPr>
          </a:p>
          <a:p>
            <a:pPr marL="285750" lvl="0" indent="-285750">
              <a:lnSpc>
                <a:spcPct val="100000"/>
              </a:lnSpc>
              <a:spcBef>
                <a:spcPts val="0"/>
              </a:spcBef>
              <a:spcAft>
                <a:spcPts val="0"/>
              </a:spcAft>
              <a:buClr>
                <a:prstClr val="black">
                  <a:lumMod val="75000"/>
                  <a:lumOff val="25000"/>
                </a:prstClr>
              </a:buClr>
              <a:buFont typeface="Georgia Italic" panose="02040502050405020303" pitchFamily="18" charset="0"/>
              <a:buChar char="+"/>
            </a:pPr>
            <a:r>
              <a:rPr lang="en-AU" sz="1600" i="0" dirty="0">
                <a:solidFill>
                  <a:prstClr val="black">
                    <a:lumMod val="75000"/>
                    <a:lumOff val="25000"/>
                  </a:prstClr>
                </a:solidFill>
              </a:rPr>
              <a:t>Integration with existing national strategies </a:t>
            </a:r>
          </a:p>
          <a:p>
            <a:pPr marL="285750" lvl="0" indent="-285750">
              <a:lnSpc>
                <a:spcPct val="100000"/>
              </a:lnSpc>
              <a:spcBef>
                <a:spcPts val="0"/>
              </a:spcBef>
              <a:spcAft>
                <a:spcPts val="0"/>
              </a:spcAft>
              <a:buClr>
                <a:prstClr val="black">
                  <a:lumMod val="75000"/>
                  <a:lumOff val="25000"/>
                </a:prstClr>
              </a:buClr>
              <a:buFont typeface="Georgia Italic" panose="02040502050405020303" pitchFamily="18" charset="0"/>
              <a:buChar char="+"/>
            </a:pPr>
            <a:endParaRPr lang="en-AU" sz="1600" i="0" dirty="0">
              <a:solidFill>
                <a:prstClr val="black">
                  <a:lumMod val="75000"/>
                  <a:lumOff val="25000"/>
                </a:prstClr>
              </a:solidFill>
            </a:endParaRPr>
          </a:p>
          <a:p>
            <a:pPr marL="285750" lvl="0" indent="-285750">
              <a:lnSpc>
                <a:spcPct val="100000"/>
              </a:lnSpc>
              <a:spcBef>
                <a:spcPts val="0"/>
              </a:spcBef>
              <a:spcAft>
                <a:spcPts val="0"/>
              </a:spcAft>
              <a:buClr>
                <a:prstClr val="black">
                  <a:lumMod val="75000"/>
                  <a:lumOff val="25000"/>
                </a:prstClr>
              </a:buClr>
              <a:buFont typeface="Georgia Italic" panose="02040502050405020303" pitchFamily="18" charset="0"/>
              <a:buChar char="+"/>
            </a:pPr>
            <a:r>
              <a:rPr lang="en-AU" sz="1600" i="0" dirty="0">
                <a:solidFill>
                  <a:prstClr val="black">
                    <a:lumMod val="75000"/>
                    <a:lumOff val="25000"/>
                  </a:prstClr>
                </a:solidFill>
              </a:rPr>
              <a:t>Training &amp; supervision</a:t>
            </a:r>
          </a:p>
          <a:p>
            <a:pPr marL="285750" lvl="0" indent="-285750">
              <a:lnSpc>
                <a:spcPct val="100000"/>
              </a:lnSpc>
              <a:spcBef>
                <a:spcPts val="0"/>
              </a:spcBef>
              <a:spcAft>
                <a:spcPts val="0"/>
              </a:spcAft>
              <a:buClr>
                <a:prstClr val="black">
                  <a:lumMod val="75000"/>
                  <a:lumOff val="25000"/>
                </a:prstClr>
              </a:buClr>
              <a:buFont typeface="Georgia Italic" panose="02040502050405020303" pitchFamily="18" charset="0"/>
              <a:buChar char="+"/>
            </a:pPr>
            <a:endParaRPr lang="en-AU" sz="1600" i="0" dirty="0">
              <a:solidFill>
                <a:prstClr val="black">
                  <a:lumMod val="75000"/>
                  <a:lumOff val="25000"/>
                </a:prstClr>
              </a:solidFill>
            </a:endParaRPr>
          </a:p>
          <a:p>
            <a:pPr marL="285750" lvl="0" indent="-285750">
              <a:lnSpc>
                <a:spcPct val="100000"/>
              </a:lnSpc>
              <a:spcBef>
                <a:spcPts val="0"/>
              </a:spcBef>
              <a:spcAft>
                <a:spcPts val="0"/>
              </a:spcAft>
              <a:buClr>
                <a:prstClr val="black">
                  <a:lumMod val="75000"/>
                  <a:lumOff val="25000"/>
                </a:prstClr>
              </a:buClr>
              <a:buFont typeface="Georgia Italic" panose="02040502050405020303" pitchFamily="18" charset="0"/>
              <a:buChar char="+"/>
            </a:pPr>
            <a:r>
              <a:rPr lang="en-AU" sz="1600" i="0" dirty="0">
                <a:solidFill>
                  <a:prstClr val="black">
                    <a:lumMod val="75000"/>
                    <a:lumOff val="25000"/>
                  </a:prstClr>
                </a:solidFill>
              </a:rPr>
              <a:t>Budgeting, resource acquisition and management</a:t>
            </a:r>
          </a:p>
          <a:p>
            <a:pPr marL="285750" lvl="0" indent="-285750">
              <a:lnSpc>
                <a:spcPct val="100000"/>
              </a:lnSpc>
              <a:spcBef>
                <a:spcPts val="0"/>
              </a:spcBef>
              <a:spcAft>
                <a:spcPts val="0"/>
              </a:spcAft>
              <a:buClr>
                <a:prstClr val="black">
                  <a:lumMod val="75000"/>
                  <a:lumOff val="25000"/>
                </a:prstClr>
              </a:buClr>
              <a:buFont typeface="Georgia Italic" panose="02040502050405020303" pitchFamily="18" charset="0"/>
              <a:buChar char="+"/>
            </a:pPr>
            <a:endParaRPr lang="en-AU" sz="1600" i="0" dirty="0">
              <a:solidFill>
                <a:prstClr val="black">
                  <a:lumMod val="75000"/>
                  <a:lumOff val="25000"/>
                </a:prstClr>
              </a:solidFill>
            </a:endParaRPr>
          </a:p>
          <a:p>
            <a:pPr marL="285750" lvl="0" indent="-285750">
              <a:lnSpc>
                <a:spcPct val="100000"/>
              </a:lnSpc>
              <a:spcBef>
                <a:spcPts val="0"/>
              </a:spcBef>
              <a:spcAft>
                <a:spcPts val="0"/>
              </a:spcAft>
              <a:buClr>
                <a:prstClr val="black">
                  <a:lumMod val="75000"/>
                  <a:lumOff val="25000"/>
                </a:prstClr>
              </a:buClr>
              <a:buFont typeface="Georgia Italic" panose="02040502050405020303" pitchFamily="18" charset="0"/>
              <a:buChar char="+"/>
            </a:pPr>
            <a:r>
              <a:rPr lang="en-AU" sz="1600" i="0" dirty="0">
                <a:solidFill>
                  <a:prstClr val="black">
                    <a:lumMod val="75000"/>
                    <a:lumOff val="25000"/>
                  </a:prstClr>
                </a:solidFill>
              </a:rPr>
              <a:t>Quality improvement initiatives</a:t>
            </a:r>
          </a:p>
          <a:p>
            <a:pPr marL="285750" lvl="0" indent="-285750">
              <a:lnSpc>
                <a:spcPts val="2120"/>
              </a:lnSpc>
              <a:spcBef>
                <a:spcPts val="0"/>
              </a:spcBef>
              <a:spcAft>
                <a:spcPts val="0"/>
              </a:spcAft>
              <a:buClr>
                <a:prstClr val="black">
                  <a:lumMod val="75000"/>
                  <a:lumOff val="25000"/>
                </a:prstClr>
              </a:buClr>
              <a:buFont typeface="Georgia Italic" panose="02040502050405020303" pitchFamily="18" charset="0"/>
              <a:buChar char="+"/>
            </a:pPr>
            <a:endParaRPr lang="en-AU" sz="1600" i="0" dirty="0">
              <a:solidFill>
                <a:schemeClr val="tx1">
                  <a:lumMod val="75000"/>
                  <a:lumOff val="25000"/>
                </a:schemeClr>
              </a:solidFill>
            </a:endParaRPr>
          </a:p>
        </p:txBody>
      </p:sp>
      <p:sp>
        <p:nvSpPr>
          <p:cNvPr id="10" name="Content Placeholder 3"/>
          <p:cNvSpPr>
            <a:spLocks noGrp="1"/>
          </p:cNvSpPr>
          <p:nvPr>
            <p:ph type="body" sz="quarter" idx="4294967295"/>
          </p:nvPr>
        </p:nvSpPr>
        <p:spPr>
          <a:xfrm>
            <a:off x="8493227" y="1905407"/>
            <a:ext cx="3275986" cy="3748141"/>
          </a:xfrm>
        </p:spPr>
        <p:txBody>
          <a:bodyPr/>
          <a:lstStyle/>
          <a:p>
            <a:pPr>
              <a:lnSpc>
                <a:spcPts val="2300"/>
              </a:lnSpc>
            </a:pPr>
            <a:r>
              <a:rPr lang="en-AU" sz="1600" b="1" i="0" dirty="0">
                <a:solidFill>
                  <a:srgbClr val="1F7CB9"/>
                </a:solidFill>
                <a:latin typeface="+mj-lt"/>
              </a:rPr>
              <a:t>User-level considerations for implementation</a:t>
            </a:r>
          </a:p>
          <a:p>
            <a:pPr marL="285750" lvl="0" indent="-285750">
              <a:lnSpc>
                <a:spcPct val="100000"/>
              </a:lnSpc>
              <a:spcBef>
                <a:spcPts val="0"/>
              </a:spcBef>
              <a:spcAft>
                <a:spcPts val="0"/>
              </a:spcAft>
              <a:buClr>
                <a:prstClr val="black">
                  <a:lumMod val="75000"/>
                  <a:lumOff val="25000"/>
                </a:prstClr>
              </a:buClr>
              <a:buFont typeface="Georgia Italic" panose="02040502050405020303" pitchFamily="18" charset="0"/>
              <a:buChar char="+"/>
            </a:pPr>
            <a:r>
              <a:rPr lang="en-AU" sz="1600" i="0" dirty="0">
                <a:solidFill>
                  <a:prstClr val="black">
                    <a:lumMod val="75000"/>
                    <a:lumOff val="25000"/>
                  </a:prstClr>
                </a:solidFill>
              </a:rPr>
              <a:t>Quality improvement initiatives</a:t>
            </a:r>
          </a:p>
          <a:p>
            <a:pPr marL="285750" lvl="0" indent="-285750">
              <a:lnSpc>
                <a:spcPct val="100000"/>
              </a:lnSpc>
              <a:spcBef>
                <a:spcPts val="0"/>
              </a:spcBef>
              <a:spcAft>
                <a:spcPts val="0"/>
              </a:spcAft>
              <a:buClr>
                <a:prstClr val="black">
                  <a:lumMod val="75000"/>
                  <a:lumOff val="25000"/>
                </a:prstClr>
              </a:buClr>
              <a:buFont typeface="Georgia Italic" panose="02040502050405020303" pitchFamily="18" charset="0"/>
              <a:buChar char="+"/>
            </a:pPr>
            <a:endParaRPr lang="en-AU" sz="1600" i="0" dirty="0">
              <a:solidFill>
                <a:prstClr val="black">
                  <a:lumMod val="75000"/>
                  <a:lumOff val="25000"/>
                </a:prstClr>
              </a:solidFill>
            </a:endParaRPr>
          </a:p>
          <a:p>
            <a:pPr marL="285750" lvl="0" indent="-285750">
              <a:lnSpc>
                <a:spcPct val="100000"/>
              </a:lnSpc>
              <a:spcBef>
                <a:spcPts val="0"/>
              </a:spcBef>
              <a:spcAft>
                <a:spcPts val="0"/>
              </a:spcAft>
              <a:buClr>
                <a:prstClr val="black">
                  <a:lumMod val="75000"/>
                  <a:lumOff val="25000"/>
                </a:prstClr>
              </a:buClr>
              <a:buFont typeface="Georgia Italic" panose="02040502050405020303" pitchFamily="18" charset="0"/>
              <a:buChar char="+"/>
            </a:pPr>
            <a:r>
              <a:rPr lang="en-AU" sz="1600" i="0" dirty="0">
                <a:solidFill>
                  <a:prstClr val="black">
                    <a:lumMod val="75000"/>
                    <a:lumOff val="25000"/>
                  </a:prstClr>
                </a:solidFill>
              </a:rPr>
              <a:t>Raising awareness of the importance of postnatal care</a:t>
            </a:r>
          </a:p>
          <a:p>
            <a:pPr marL="285750" lvl="0" indent="-285750">
              <a:lnSpc>
                <a:spcPct val="100000"/>
              </a:lnSpc>
              <a:spcBef>
                <a:spcPts val="0"/>
              </a:spcBef>
              <a:spcAft>
                <a:spcPts val="0"/>
              </a:spcAft>
              <a:buClr>
                <a:prstClr val="black">
                  <a:lumMod val="75000"/>
                  <a:lumOff val="25000"/>
                </a:prstClr>
              </a:buClr>
              <a:buFont typeface="Georgia Italic" panose="02040502050405020303" pitchFamily="18" charset="0"/>
              <a:buChar char="+"/>
            </a:pPr>
            <a:endParaRPr lang="en-AU" sz="1600" i="0" dirty="0">
              <a:solidFill>
                <a:prstClr val="black">
                  <a:lumMod val="75000"/>
                  <a:lumOff val="25000"/>
                </a:prstClr>
              </a:solidFill>
            </a:endParaRPr>
          </a:p>
          <a:p>
            <a:pPr marL="285750" lvl="0" indent="-285750">
              <a:lnSpc>
                <a:spcPct val="100000"/>
              </a:lnSpc>
              <a:spcBef>
                <a:spcPts val="0"/>
              </a:spcBef>
              <a:spcAft>
                <a:spcPts val="0"/>
              </a:spcAft>
              <a:buClr>
                <a:prstClr val="black">
                  <a:lumMod val="75000"/>
                  <a:lumOff val="25000"/>
                </a:prstClr>
              </a:buClr>
              <a:buFont typeface="Georgia Italic" panose="02040502050405020303" pitchFamily="18" charset="0"/>
              <a:buChar char="+"/>
            </a:pPr>
            <a:r>
              <a:rPr lang="en-AU" sz="1600" i="0" dirty="0">
                <a:solidFill>
                  <a:prstClr val="black">
                    <a:lumMod val="75000"/>
                    <a:lumOff val="25000"/>
                  </a:prstClr>
                </a:solidFill>
              </a:rPr>
              <a:t>Promoting the notion of women’s and newborns’ fundamental human right to receive postnatal care for their health and well-being</a:t>
            </a:r>
          </a:p>
          <a:p>
            <a:pPr algn="ctr"/>
            <a:endParaRPr lang="en-AU" dirty="0">
              <a:solidFill>
                <a:schemeClr val="tx1"/>
              </a:solidFill>
            </a:endParaRPr>
          </a:p>
        </p:txBody>
      </p:sp>
      <p:sp>
        <p:nvSpPr>
          <p:cNvPr id="3" name="Slide Number Placeholder 2">
            <a:extLst>
              <a:ext uri="{FF2B5EF4-FFF2-40B4-BE49-F238E27FC236}">
                <a16:creationId xmlns:a16="http://schemas.microsoft.com/office/drawing/2014/main" id="{94D9F4CF-5F4A-B34E-9CC0-067D8B9E5F44}"/>
              </a:ext>
            </a:extLst>
          </p:cNvPr>
          <p:cNvSpPr>
            <a:spLocks noGrp="1"/>
          </p:cNvSpPr>
          <p:nvPr>
            <p:ph type="sldNum" sz="quarter" idx="12"/>
          </p:nvPr>
        </p:nvSpPr>
        <p:spPr/>
        <p:txBody>
          <a:bodyPr/>
          <a:lstStyle/>
          <a:p>
            <a:fld id="{6809F770-0487-C844-B5CD-7CCE6C86BD15}" type="slidenum">
              <a:rPr lang="en-US" smtClean="0"/>
              <a:pPr/>
              <a:t>70</a:t>
            </a:fld>
            <a:endParaRPr lang="en-US" dirty="0"/>
          </a:p>
        </p:txBody>
      </p:sp>
    </p:spTree>
    <p:extLst>
      <p:ext uri="{BB962C8B-B14F-4D97-AF65-F5344CB8AC3E}">
        <p14:creationId xmlns:p14="http://schemas.microsoft.com/office/powerpoint/2010/main" val="40180736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500"/>
                                        <p:tgtEl>
                                          <p:spTgt spid="4">
                                            <p:txEl>
                                              <p:pRg st="0" end="0"/>
                                            </p:txEl>
                                          </p:spTgt>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wipe(up)">
                                      <p:cBhvr>
                                        <p:cTn id="11" dur="1000"/>
                                        <p:tgtEl>
                                          <p:spTgt spid="4">
                                            <p:txEl>
                                              <p:pRg st="1" end="1"/>
                                            </p:txEl>
                                          </p:spTgt>
                                        </p:tgtEl>
                                      </p:cBhvr>
                                    </p:animEffect>
                                  </p:childTnLst>
                                </p:cTn>
                              </p:par>
                            </p:childTnLst>
                          </p:cTn>
                        </p:par>
                        <p:par>
                          <p:cTn id="12" fill="hold">
                            <p:stCondLst>
                              <p:cond delay="1500"/>
                            </p:stCondLst>
                            <p:childTnLst>
                              <p:par>
                                <p:cTn id="13" presetID="22" presetClass="entr" presetSubtype="1" fill="hold" grpId="0" nodeType="after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animEffect transition="in" filter="wipe(up)">
                                      <p:cBhvr>
                                        <p:cTn id="15" dur="1000"/>
                                        <p:tgtEl>
                                          <p:spTgt spid="4">
                                            <p:txEl>
                                              <p:pRg st="3" end="3"/>
                                            </p:txEl>
                                          </p:spTgt>
                                        </p:tgtEl>
                                      </p:cBhvr>
                                    </p:animEffect>
                                  </p:childTnLst>
                                </p:cTn>
                              </p:par>
                            </p:childTnLst>
                          </p:cTn>
                        </p:par>
                        <p:par>
                          <p:cTn id="16" fill="hold">
                            <p:stCondLst>
                              <p:cond delay="2500"/>
                            </p:stCondLst>
                            <p:childTnLst>
                              <p:par>
                                <p:cTn id="17" presetID="22" presetClass="entr" presetSubtype="1" fill="hold" grpId="0" nodeType="after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animEffect transition="in" filter="wipe(up)">
                                      <p:cBhvr>
                                        <p:cTn id="19" dur="1000"/>
                                        <p:tgtEl>
                                          <p:spTgt spid="4">
                                            <p:txEl>
                                              <p:pRg st="5" end="5"/>
                                            </p:txEl>
                                          </p:spTgt>
                                        </p:tgtEl>
                                      </p:cBhvr>
                                    </p:animEffect>
                                  </p:childTnLst>
                                </p:cTn>
                              </p:par>
                            </p:childTnLst>
                          </p:cTn>
                        </p:par>
                        <p:par>
                          <p:cTn id="20" fill="hold">
                            <p:stCondLst>
                              <p:cond delay="3500"/>
                            </p:stCondLst>
                            <p:childTnLst>
                              <p:par>
                                <p:cTn id="21" presetID="22" presetClass="entr" presetSubtype="1" fill="hold" grpId="0" nodeType="after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animEffect transition="in" filter="wipe(up)">
                                      <p:cBhvr>
                                        <p:cTn id="23" dur="1000"/>
                                        <p:tgtEl>
                                          <p:spTgt spid="4">
                                            <p:txEl>
                                              <p:pRg st="7" end="7"/>
                                            </p:txEl>
                                          </p:spTgt>
                                        </p:tgtEl>
                                      </p:cBhvr>
                                    </p:animEffect>
                                  </p:childTnLst>
                                </p:cTn>
                              </p:par>
                            </p:childTnLst>
                          </p:cTn>
                        </p:par>
                        <p:par>
                          <p:cTn id="24" fill="hold">
                            <p:stCondLst>
                              <p:cond delay="4500"/>
                            </p:stCondLst>
                            <p:childTnLst>
                              <p:par>
                                <p:cTn id="25" presetID="22" presetClass="entr" presetSubtype="1" fill="hold" grpId="0" nodeType="after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wipe(up)">
                                      <p:cBhvr>
                                        <p:cTn id="27" dur="500"/>
                                        <p:tgtEl>
                                          <p:spTgt spid="8">
                                            <p:txEl>
                                              <p:pRg st="0" end="0"/>
                                            </p:txEl>
                                          </p:spTgt>
                                        </p:tgtEl>
                                      </p:cBhvr>
                                    </p:animEffect>
                                  </p:childTnLst>
                                </p:cTn>
                              </p:par>
                            </p:childTnLst>
                          </p:cTn>
                        </p:par>
                        <p:par>
                          <p:cTn id="28" fill="hold">
                            <p:stCondLst>
                              <p:cond delay="5000"/>
                            </p:stCondLst>
                            <p:childTnLst>
                              <p:par>
                                <p:cTn id="29" presetID="22" presetClass="entr" presetSubtype="1" fill="hold" grpId="0" nodeType="afterEffect">
                                  <p:stCondLst>
                                    <p:cond delay="0"/>
                                  </p:stCondLst>
                                  <p:childTnLst>
                                    <p:set>
                                      <p:cBhvr>
                                        <p:cTn id="30" dur="1" fill="hold">
                                          <p:stCondLst>
                                            <p:cond delay="0"/>
                                          </p:stCondLst>
                                        </p:cTn>
                                        <p:tgtEl>
                                          <p:spTgt spid="8">
                                            <p:txEl>
                                              <p:pRg st="1" end="1"/>
                                            </p:txEl>
                                          </p:spTgt>
                                        </p:tgtEl>
                                        <p:attrNameLst>
                                          <p:attrName>style.visibility</p:attrName>
                                        </p:attrNameLst>
                                      </p:cBhvr>
                                      <p:to>
                                        <p:strVal val="visible"/>
                                      </p:to>
                                    </p:set>
                                    <p:animEffect transition="in" filter="wipe(up)">
                                      <p:cBhvr>
                                        <p:cTn id="31" dur="1000"/>
                                        <p:tgtEl>
                                          <p:spTgt spid="8">
                                            <p:txEl>
                                              <p:pRg st="1" end="1"/>
                                            </p:txEl>
                                          </p:spTgt>
                                        </p:tgtEl>
                                      </p:cBhvr>
                                    </p:animEffect>
                                  </p:childTnLst>
                                </p:cTn>
                              </p:par>
                            </p:childTnLst>
                          </p:cTn>
                        </p:par>
                        <p:par>
                          <p:cTn id="32" fill="hold">
                            <p:stCondLst>
                              <p:cond delay="6000"/>
                            </p:stCondLst>
                            <p:childTnLst>
                              <p:par>
                                <p:cTn id="33" presetID="22" presetClass="entr" presetSubtype="1" fill="hold" grpId="0" nodeType="afterEffect">
                                  <p:stCondLst>
                                    <p:cond delay="0"/>
                                  </p:stCondLst>
                                  <p:childTnLst>
                                    <p:set>
                                      <p:cBhvr>
                                        <p:cTn id="34" dur="1" fill="hold">
                                          <p:stCondLst>
                                            <p:cond delay="0"/>
                                          </p:stCondLst>
                                        </p:cTn>
                                        <p:tgtEl>
                                          <p:spTgt spid="8">
                                            <p:txEl>
                                              <p:pRg st="3" end="3"/>
                                            </p:txEl>
                                          </p:spTgt>
                                        </p:tgtEl>
                                        <p:attrNameLst>
                                          <p:attrName>style.visibility</p:attrName>
                                        </p:attrNameLst>
                                      </p:cBhvr>
                                      <p:to>
                                        <p:strVal val="visible"/>
                                      </p:to>
                                    </p:set>
                                    <p:animEffect transition="in" filter="wipe(up)">
                                      <p:cBhvr>
                                        <p:cTn id="35" dur="1000"/>
                                        <p:tgtEl>
                                          <p:spTgt spid="8">
                                            <p:txEl>
                                              <p:pRg st="3" end="3"/>
                                            </p:txEl>
                                          </p:spTgt>
                                        </p:tgtEl>
                                      </p:cBhvr>
                                    </p:animEffect>
                                  </p:childTnLst>
                                </p:cTn>
                              </p:par>
                            </p:childTnLst>
                          </p:cTn>
                        </p:par>
                        <p:par>
                          <p:cTn id="36" fill="hold">
                            <p:stCondLst>
                              <p:cond delay="7000"/>
                            </p:stCondLst>
                            <p:childTnLst>
                              <p:par>
                                <p:cTn id="37" presetID="22" presetClass="entr" presetSubtype="1" fill="hold" grpId="0" nodeType="afterEffect">
                                  <p:stCondLst>
                                    <p:cond delay="0"/>
                                  </p:stCondLst>
                                  <p:childTnLst>
                                    <p:set>
                                      <p:cBhvr>
                                        <p:cTn id="38" dur="1" fill="hold">
                                          <p:stCondLst>
                                            <p:cond delay="0"/>
                                          </p:stCondLst>
                                        </p:cTn>
                                        <p:tgtEl>
                                          <p:spTgt spid="8">
                                            <p:txEl>
                                              <p:pRg st="5" end="5"/>
                                            </p:txEl>
                                          </p:spTgt>
                                        </p:tgtEl>
                                        <p:attrNameLst>
                                          <p:attrName>style.visibility</p:attrName>
                                        </p:attrNameLst>
                                      </p:cBhvr>
                                      <p:to>
                                        <p:strVal val="visible"/>
                                      </p:to>
                                    </p:set>
                                    <p:animEffect transition="in" filter="wipe(up)">
                                      <p:cBhvr>
                                        <p:cTn id="39" dur="1000"/>
                                        <p:tgtEl>
                                          <p:spTgt spid="8">
                                            <p:txEl>
                                              <p:pRg st="5" end="5"/>
                                            </p:txEl>
                                          </p:spTgt>
                                        </p:tgtEl>
                                      </p:cBhvr>
                                    </p:animEffect>
                                  </p:childTnLst>
                                </p:cTn>
                              </p:par>
                            </p:childTnLst>
                          </p:cTn>
                        </p:par>
                        <p:par>
                          <p:cTn id="40" fill="hold">
                            <p:stCondLst>
                              <p:cond delay="8000"/>
                            </p:stCondLst>
                            <p:childTnLst>
                              <p:par>
                                <p:cTn id="41" presetID="22" presetClass="entr" presetSubtype="1" fill="hold" grpId="0" nodeType="afterEffect">
                                  <p:stCondLst>
                                    <p:cond delay="0"/>
                                  </p:stCondLst>
                                  <p:childTnLst>
                                    <p:set>
                                      <p:cBhvr>
                                        <p:cTn id="42" dur="1" fill="hold">
                                          <p:stCondLst>
                                            <p:cond delay="0"/>
                                          </p:stCondLst>
                                        </p:cTn>
                                        <p:tgtEl>
                                          <p:spTgt spid="8">
                                            <p:txEl>
                                              <p:pRg st="7" end="7"/>
                                            </p:txEl>
                                          </p:spTgt>
                                        </p:tgtEl>
                                        <p:attrNameLst>
                                          <p:attrName>style.visibility</p:attrName>
                                        </p:attrNameLst>
                                      </p:cBhvr>
                                      <p:to>
                                        <p:strVal val="visible"/>
                                      </p:to>
                                    </p:set>
                                    <p:animEffect transition="in" filter="wipe(up)">
                                      <p:cBhvr>
                                        <p:cTn id="43" dur="1000"/>
                                        <p:tgtEl>
                                          <p:spTgt spid="8">
                                            <p:txEl>
                                              <p:pRg st="7" end="7"/>
                                            </p:txEl>
                                          </p:spTgt>
                                        </p:tgtEl>
                                      </p:cBhvr>
                                    </p:animEffect>
                                  </p:childTnLst>
                                </p:cTn>
                              </p:par>
                            </p:childTnLst>
                          </p:cTn>
                        </p:par>
                        <p:par>
                          <p:cTn id="44" fill="hold">
                            <p:stCondLst>
                              <p:cond delay="9000"/>
                            </p:stCondLst>
                            <p:childTnLst>
                              <p:par>
                                <p:cTn id="45" presetID="22" presetClass="entr" presetSubtype="1" fill="hold" grpId="0" nodeType="afterEffect">
                                  <p:stCondLst>
                                    <p:cond delay="0"/>
                                  </p:stCondLst>
                                  <p:childTnLst>
                                    <p:set>
                                      <p:cBhvr>
                                        <p:cTn id="46" dur="1" fill="hold">
                                          <p:stCondLst>
                                            <p:cond delay="0"/>
                                          </p:stCondLst>
                                        </p:cTn>
                                        <p:tgtEl>
                                          <p:spTgt spid="8">
                                            <p:txEl>
                                              <p:pRg st="9" end="9"/>
                                            </p:txEl>
                                          </p:spTgt>
                                        </p:tgtEl>
                                        <p:attrNameLst>
                                          <p:attrName>style.visibility</p:attrName>
                                        </p:attrNameLst>
                                      </p:cBhvr>
                                      <p:to>
                                        <p:strVal val="visible"/>
                                      </p:to>
                                    </p:set>
                                    <p:animEffect transition="in" filter="wipe(up)">
                                      <p:cBhvr>
                                        <p:cTn id="47" dur="1000"/>
                                        <p:tgtEl>
                                          <p:spTgt spid="8">
                                            <p:txEl>
                                              <p:pRg st="9" end="9"/>
                                            </p:txEl>
                                          </p:spTgt>
                                        </p:tgtEl>
                                      </p:cBhvr>
                                    </p:animEffect>
                                  </p:childTnLst>
                                </p:cTn>
                              </p:par>
                            </p:childTnLst>
                          </p:cTn>
                        </p:par>
                        <p:par>
                          <p:cTn id="48" fill="hold">
                            <p:stCondLst>
                              <p:cond delay="10000"/>
                            </p:stCondLst>
                            <p:childTnLst>
                              <p:par>
                                <p:cTn id="49" presetID="22" presetClass="entr" presetSubtype="1" fill="hold" grpId="0" nodeType="afterEffect">
                                  <p:stCondLst>
                                    <p:cond delay="0"/>
                                  </p:stCondLst>
                                  <p:childTnLst>
                                    <p:set>
                                      <p:cBhvr>
                                        <p:cTn id="50" dur="1" fill="hold">
                                          <p:stCondLst>
                                            <p:cond delay="0"/>
                                          </p:stCondLst>
                                        </p:cTn>
                                        <p:tgtEl>
                                          <p:spTgt spid="10">
                                            <p:txEl>
                                              <p:pRg st="0" end="0"/>
                                            </p:txEl>
                                          </p:spTgt>
                                        </p:tgtEl>
                                        <p:attrNameLst>
                                          <p:attrName>style.visibility</p:attrName>
                                        </p:attrNameLst>
                                      </p:cBhvr>
                                      <p:to>
                                        <p:strVal val="visible"/>
                                      </p:to>
                                    </p:set>
                                    <p:animEffect transition="in" filter="wipe(up)">
                                      <p:cBhvr>
                                        <p:cTn id="51" dur="500"/>
                                        <p:tgtEl>
                                          <p:spTgt spid="10">
                                            <p:txEl>
                                              <p:pRg st="0" end="0"/>
                                            </p:txEl>
                                          </p:spTgt>
                                        </p:tgtEl>
                                      </p:cBhvr>
                                    </p:animEffect>
                                  </p:childTnLst>
                                </p:cTn>
                              </p:par>
                            </p:childTnLst>
                          </p:cTn>
                        </p:par>
                        <p:par>
                          <p:cTn id="52" fill="hold">
                            <p:stCondLst>
                              <p:cond delay="10500"/>
                            </p:stCondLst>
                            <p:childTnLst>
                              <p:par>
                                <p:cTn id="53" presetID="22" presetClass="entr" presetSubtype="1" fill="hold" grpId="0" nodeType="afterEffect">
                                  <p:stCondLst>
                                    <p:cond delay="0"/>
                                  </p:stCondLst>
                                  <p:childTnLst>
                                    <p:set>
                                      <p:cBhvr>
                                        <p:cTn id="54" dur="1" fill="hold">
                                          <p:stCondLst>
                                            <p:cond delay="0"/>
                                          </p:stCondLst>
                                        </p:cTn>
                                        <p:tgtEl>
                                          <p:spTgt spid="10">
                                            <p:txEl>
                                              <p:pRg st="1" end="1"/>
                                            </p:txEl>
                                          </p:spTgt>
                                        </p:tgtEl>
                                        <p:attrNameLst>
                                          <p:attrName>style.visibility</p:attrName>
                                        </p:attrNameLst>
                                      </p:cBhvr>
                                      <p:to>
                                        <p:strVal val="visible"/>
                                      </p:to>
                                    </p:set>
                                    <p:animEffect transition="in" filter="wipe(up)">
                                      <p:cBhvr>
                                        <p:cTn id="55" dur="1000"/>
                                        <p:tgtEl>
                                          <p:spTgt spid="10">
                                            <p:txEl>
                                              <p:pRg st="1" end="1"/>
                                            </p:txEl>
                                          </p:spTgt>
                                        </p:tgtEl>
                                      </p:cBhvr>
                                    </p:animEffect>
                                  </p:childTnLst>
                                </p:cTn>
                              </p:par>
                            </p:childTnLst>
                          </p:cTn>
                        </p:par>
                        <p:par>
                          <p:cTn id="56" fill="hold">
                            <p:stCondLst>
                              <p:cond delay="11500"/>
                            </p:stCondLst>
                            <p:childTnLst>
                              <p:par>
                                <p:cTn id="57" presetID="22" presetClass="entr" presetSubtype="1" fill="hold" grpId="0" nodeType="afterEffect">
                                  <p:stCondLst>
                                    <p:cond delay="0"/>
                                  </p:stCondLst>
                                  <p:childTnLst>
                                    <p:set>
                                      <p:cBhvr>
                                        <p:cTn id="58" dur="1" fill="hold">
                                          <p:stCondLst>
                                            <p:cond delay="0"/>
                                          </p:stCondLst>
                                        </p:cTn>
                                        <p:tgtEl>
                                          <p:spTgt spid="10">
                                            <p:txEl>
                                              <p:pRg st="3" end="3"/>
                                            </p:txEl>
                                          </p:spTgt>
                                        </p:tgtEl>
                                        <p:attrNameLst>
                                          <p:attrName>style.visibility</p:attrName>
                                        </p:attrNameLst>
                                      </p:cBhvr>
                                      <p:to>
                                        <p:strVal val="visible"/>
                                      </p:to>
                                    </p:set>
                                    <p:animEffect transition="in" filter="wipe(up)">
                                      <p:cBhvr>
                                        <p:cTn id="59" dur="1000"/>
                                        <p:tgtEl>
                                          <p:spTgt spid="10">
                                            <p:txEl>
                                              <p:pRg st="3" end="3"/>
                                            </p:txEl>
                                          </p:spTgt>
                                        </p:tgtEl>
                                      </p:cBhvr>
                                    </p:animEffect>
                                  </p:childTnLst>
                                </p:cTn>
                              </p:par>
                            </p:childTnLst>
                          </p:cTn>
                        </p:par>
                        <p:par>
                          <p:cTn id="60" fill="hold">
                            <p:stCondLst>
                              <p:cond delay="12500"/>
                            </p:stCondLst>
                            <p:childTnLst>
                              <p:par>
                                <p:cTn id="61" presetID="22" presetClass="entr" presetSubtype="1" fill="hold" grpId="0" nodeType="afterEffect">
                                  <p:stCondLst>
                                    <p:cond delay="0"/>
                                  </p:stCondLst>
                                  <p:childTnLst>
                                    <p:set>
                                      <p:cBhvr>
                                        <p:cTn id="62" dur="1" fill="hold">
                                          <p:stCondLst>
                                            <p:cond delay="0"/>
                                          </p:stCondLst>
                                        </p:cTn>
                                        <p:tgtEl>
                                          <p:spTgt spid="10">
                                            <p:txEl>
                                              <p:pRg st="5" end="5"/>
                                            </p:txEl>
                                          </p:spTgt>
                                        </p:tgtEl>
                                        <p:attrNameLst>
                                          <p:attrName>style.visibility</p:attrName>
                                        </p:attrNameLst>
                                      </p:cBhvr>
                                      <p:to>
                                        <p:strVal val="visible"/>
                                      </p:to>
                                    </p:set>
                                    <p:animEffect transition="in" filter="wipe(up)">
                                      <p:cBhvr>
                                        <p:cTn id="63" dur="10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8" grpId="0" uiExpand="1" build="p"/>
      <p:bldP spid="10" grpId="0" uiExpand="1"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hape&#10;&#10;Description automatically generated">
            <a:extLst>
              <a:ext uri="{FF2B5EF4-FFF2-40B4-BE49-F238E27FC236}">
                <a16:creationId xmlns:a16="http://schemas.microsoft.com/office/drawing/2014/main" id="{D1106C0A-2A9B-8B4D-BBDE-C5FE93FD4BEF}"/>
              </a:ext>
            </a:extLst>
          </p:cNvPr>
          <p:cNvPicPr>
            <a:picLocks noChangeAspect="1"/>
          </p:cNvPicPr>
          <p:nvPr/>
        </p:nvPicPr>
        <p:blipFill rotWithShape="1">
          <a:blip r:embed="rId2" cstate="screen">
            <a:alphaModFix amt="19000"/>
            <a:extLst>
              <a:ext uri="{28A0092B-C50C-407E-A947-70E740481C1C}">
                <a14:useLocalDpi xmlns:a14="http://schemas.microsoft.com/office/drawing/2010/main"/>
              </a:ext>
            </a:extLst>
          </a:blip>
          <a:srcRect/>
          <a:stretch/>
        </p:blipFill>
        <p:spPr>
          <a:xfrm flipH="1">
            <a:off x="5240594" y="0"/>
            <a:ext cx="6951406" cy="5114651"/>
          </a:xfrm>
          <a:prstGeom prst="rect">
            <a:avLst/>
          </a:prstGeom>
        </p:spPr>
      </p:pic>
      <p:sp>
        <p:nvSpPr>
          <p:cNvPr id="2" name="Title 1"/>
          <p:cNvSpPr>
            <a:spLocks noGrp="1"/>
          </p:cNvSpPr>
          <p:nvPr>
            <p:ph type="title"/>
          </p:nvPr>
        </p:nvSpPr>
        <p:spPr/>
        <p:txBody>
          <a:bodyPr/>
          <a:lstStyle/>
          <a:p>
            <a:r>
              <a:rPr lang="en-AU" b="1" cap="none" dirty="0">
                <a:solidFill>
                  <a:srgbClr val="1F7CB9"/>
                </a:solidFill>
              </a:rPr>
              <a:t>Putting the guideline into context</a:t>
            </a:r>
          </a:p>
        </p:txBody>
      </p:sp>
      <p:sp>
        <p:nvSpPr>
          <p:cNvPr id="7" name="Text Placeholder 7"/>
          <p:cNvSpPr>
            <a:spLocks noGrp="1"/>
          </p:cNvSpPr>
          <p:nvPr>
            <p:ph idx="1"/>
          </p:nvPr>
        </p:nvSpPr>
        <p:spPr>
          <a:xfrm>
            <a:off x="610309" y="2034823"/>
            <a:ext cx="4273535" cy="1984004"/>
          </a:xfrm>
        </p:spPr>
        <p:txBody>
          <a:bodyPr/>
          <a:lstStyle/>
          <a:p>
            <a:r>
              <a:rPr lang="en-US" sz="1800" i="0" dirty="0">
                <a:solidFill>
                  <a:schemeClr val="tx1">
                    <a:lumMod val="75000"/>
                    <a:lumOff val="25000"/>
                  </a:schemeClr>
                </a:solidFill>
              </a:rPr>
              <a:t>In addition to the overarching WHO model of intrapartum care, implementation considerations specific to individual recommendations are presented as a Web Annex.</a:t>
            </a:r>
          </a:p>
        </p:txBody>
      </p:sp>
      <p:sp>
        <p:nvSpPr>
          <p:cNvPr id="23" name="Text Placeholder 2"/>
          <p:cNvSpPr>
            <a:spLocks noGrp="1"/>
          </p:cNvSpPr>
          <p:nvPr>
            <p:ph type="body" idx="10"/>
          </p:nvPr>
        </p:nvSpPr>
        <p:spPr/>
        <p:txBody>
          <a:bodyPr/>
          <a:lstStyle/>
          <a:p>
            <a:r>
              <a:rPr lang="en-AU" sz="2000" b="1" i="0" dirty="0">
                <a:solidFill>
                  <a:srgbClr val="1F7CB9"/>
                </a:solidFill>
                <a:latin typeface="+mj-lt"/>
              </a:rPr>
              <a:t>Considerations specific to individual recommendations</a:t>
            </a:r>
          </a:p>
        </p:txBody>
      </p:sp>
      <p:sp>
        <p:nvSpPr>
          <p:cNvPr id="5" name="Slide Number Placeholder 4">
            <a:extLst>
              <a:ext uri="{FF2B5EF4-FFF2-40B4-BE49-F238E27FC236}">
                <a16:creationId xmlns:a16="http://schemas.microsoft.com/office/drawing/2014/main" id="{7908709A-A209-C447-84C0-9023DB155489}"/>
              </a:ext>
            </a:extLst>
          </p:cNvPr>
          <p:cNvSpPr>
            <a:spLocks noGrp="1"/>
          </p:cNvSpPr>
          <p:nvPr>
            <p:ph type="sldNum" sz="quarter" idx="12"/>
          </p:nvPr>
        </p:nvSpPr>
        <p:spPr/>
        <p:txBody>
          <a:bodyPr/>
          <a:lstStyle/>
          <a:p>
            <a:fld id="{6809F770-0487-C844-B5CD-7CCE6C86BD15}" type="slidenum">
              <a:rPr lang="en-US" smtClean="0"/>
              <a:pPr/>
              <a:t>71</a:t>
            </a:fld>
            <a:endParaRPr lang="en-US" dirty="0"/>
          </a:p>
        </p:txBody>
      </p:sp>
      <p:pic>
        <p:nvPicPr>
          <p:cNvPr id="11" name="Google Shape;3515;p94" descr="3 in 5 babies not breastfed in the first hour of life">
            <a:extLst>
              <a:ext uri="{FF2B5EF4-FFF2-40B4-BE49-F238E27FC236}">
                <a16:creationId xmlns:a16="http://schemas.microsoft.com/office/drawing/2014/main" id="{39E19DCB-7E58-4F70-80B5-F72BDD023C2B}"/>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046509" y="2024063"/>
            <a:ext cx="4529806" cy="2970176"/>
          </a:xfrm>
          <a:prstGeom prst="rect">
            <a:avLst/>
          </a:prstGeom>
          <a:noFill/>
          <a:ln>
            <a:noFill/>
          </a:ln>
        </p:spPr>
      </p:pic>
      <p:sp>
        <p:nvSpPr>
          <p:cNvPr id="12" name="Rectangle 11">
            <a:extLst>
              <a:ext uri="{FF2B5EF4-FFF2-40B4-BE49-F238E27FC236}">
                <a16:creationId xmlns:a16="http://schemas.microsoft.com/office/drawing/2014/main" id="{E072DE13-BF16-4D65-A296-816768EC1076}"/>
              </a:ext>
            </a:extLst>
          </p:cNvPr>
          <p:cNvSpPr/>
          <p:nvPr/>
        </p:nvSpPr>
        <p:spPr>
          <a:xfrm>
            <a:off x="7046509" y="4994239"/>
            <a:ext cx="2408032" cy="261610"/>
          </a:xfrm>
          <a:prstGeom prst="rect">
            <a:avLst/>
          </a:prstGeom>
        </p:spPr>
        <p:txBody>
          <a:bodyPr wrap="none">
            <a:spAutoFit/>
          </a:bodyPr>
          <a:lstStyle/>
          <a:p>
            <a:r>
              <a:rPr lang="en-AU" sz="1100" dirty="0">
                <a:solidFill>
                  <a:schemeClr val="bg1">
                    <a:lumMod val="50000"/>
                  </a:schemeClr>
                </a:solidFill>
              </a:rPr>
              <a:t>Source: UNICEF ROSA/2016/</a:t>
            </a:r>
            <a:r>
              <a:rPr lang="en-AU" sz="1100" dirty="0" err="1">
                <a:solidFill>
                  <a:schemeClr val="bg1">
                    <a:lumMod val="50000"/>
                  </a:schemeClr>
                </a:solidFill>
              </a:rPr>
              <a:t>Nybo</a:t>
            </a:r>
            <a:endParaRPr lang="en-AU" sz="1100" dirty="0">
              <a:solidFill>
                <a:schemeClr val="bg1">
                  <a:lumMod val="50000"/>
                </a:schemeClr>
              </a:solidFill>
            </a:endParaRPr>
          </a:p>
        </p:txBody>
      </p:sp>
      <p:sp>
        <p:nvSpPr>
          <p:cNvPr id="14" name="TextBox 13">
            <a:extLst>
              <a:ext uri="{FF2B5EF4-FFF2-40B4-BE49-F238E27FC236}">
                <a16:creationId xmlns:a16="http://schemas.microsoft.com/office/drawing/2014/main" id="{DD851B35-34BC-4862-A588-5937E2E9CB15}"/>
              </a:ext>
            </a:extLst>
          </p:cNvPr>
          <p:cNvSpPr txBox="1"/>
          <p:nvPr/>
        </p:nvSpPr>
        <p:spPr>
          <a:xfrm>
            <a:off x="348120" y="5400235"/>
            <a:ext cx="6296024" cy="646331"/>
          </a:xfrm>
          <a:prstGeom prst="rect">
            <a:avLst/>
          </a:prstGeom>
          <a:noFill/>
        </p:spPr>
        <p:txBody>
          <a:bodyPr wrap="square">
            <a:spAutoFit/>
          </a:bodyPr>
          <a:lstStyle/>
          <a:p>
            <a:r>
              <a:rPr lang="en-US" dirty="0">
                <a:solidFill>
                  <a:schemeClr val="tx1">
                    <a:lumMod val="75000"/>
                    <a:lumOff val="25000"/>
                  </a:schemeClr>
                </a:solidFill>
              </a:rPr>
              <a:t>The Web Annexes are available at </a:t>
            </a:r>
            <a:r>
              <a:rPr lang="en-US" dirty="0">
                <a:solidFill>
                  <a:srgbClr val="FF0000"/>
                </a:solidFill>
                <a:hlinkClick r:id="rId4"/>
              </a:rPr>
              <a:t>https://www.who.int/publications/i/item/9789240045989</a:t>
            </a:r>
            <a:endParaRPr lang="en-US" dirty="0">
              <a:solidFill>
                <a:srgbClr val="FF0000"/>
              </a:solidFill>
            </a:endParaRPr>
          </a:p>
        </p:txBody>
      </p:sp>
    </p:spTree>
    <p:extLst>
      <p:ext uri="{BB962C8B-B14F-4D97-AF65-F5344CB8AC3E}">
        <p14:creationId xmlns:p14="http://schemas.microsoft.com/office/powerpoint/2010/main" val="1518097528"/>
      </p:ext>
    </p:extLst>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hape&#10;&#10;Description automatically generated">
            <a:extLst>
              <a:ext uri="{FF2B5EF4-FFF2-40B4-BE49-F238E27FC236}">
                <a16:creationId xmlns:a16="http://schemas.microsoft.com/office/drawing/2014/main" id="{BEAEA5F0-6F42-5645-A9A2-7A8C169AF9E9}"/>
              </a:ext>
            </a:extLst>
          </p:cNvPr>
          <p:cNvPicPr>
            <a:picLocks noChangeAspect="1"/>
          </p:cNvPicPr>
          <p:nvPr/>
        </p:nvPicPr>
        <p:blipFill rotWithShape="1">
          <a:blip r:embed="rId2" cstate="screen">
            <a:alphaModFix amt="19000"/>
            <a:extLst>
              <a:ext uri="{28A0092B-C50C-407E-A947-70E740481C1C}">
                <a14:useLocalDpi xmlns:a14="http://schemas.microsoft.com/office/drawing/2010/main"/>
              </a:ext>
            </a:extLst>
          </a:blip>
          <a:srcRect/>
          <a:stretch/>
        </p:blipFill>
        <p:spPr>
          <a:xfrm flipH="1">
            <a:off x="5240594" y="0"/>
            <a:ext cx="6951406" cy="5114651"/>
          </a:xfrm>
          <a:prstGeom prst="rect">
            <a:avLst/>
          </a:prstGeom>
        </p:spPr>
      </p:pic>
      <p:sp>
        <p:nvSpPr>
          <p:cNvPr id="2" name="Title 1"/>
          <p:cNvSpPr>
            <a:spLocks noGrp="1"/>
          </p:cNvSpPr>
          <p:nvPr>
            <p:ph type="title"/>
          </p:nvPr>
        </p:nvSpPr>
        <p:spPr/>
        <p:txBody>
          <a:bodyPr/>
          <a:lstStyle/>
          <a:p>
            <a:r>
              <a:rPr lang="en-AU" b="1" dirty="0">
                <a:solidFill>
                  <a:srgbClr val="1F7CB9"/>
                </a:solidFill>
              </a:rPr>
              <a:t>Who </a:t>
            </a:r>
            <a:r>
              <a:rPr lang="en-AU" b="1" cap="none" dirty="0">
                <a:solidFill>
                  <a:srgbClr val="1F7CB9"/>
                </a:solidFill>
              </a:rPr>
              <a:t>recommendations adaptation toolkit</a:t>
            </a:r>
            <a:endParaRPr lang="en-AU" b="1" dirty="0">
              <a:solidFill>
                <a:srgbClr val="1F7CB9"/>
              </a:solidFill>
            </a:endParaRPr>
          </a:p>
        </p:txBody>
      </p:sp>
      <p:sp>
        <p:nvSpPr>
          <p:cNvPr id="7" name="Text Placeholder 7"/>
          <p:cNvSpPr>
            <a:spLocks noGrp="1"/>
          </p:cNvSpPr>
          <p:nvPr>
            <p:ph idx="1"/>
          </p:nvPr>
        </p:nvSpPr>
        <p:spPr>
          <a:xfrm>
            <a:off x="605853" y="1642793"/>
            <a:ext cx="5458063" cy="3151133"/>
          </a:xfrm>
        </p:spPr>
        <p:txBody>
          <a:bodyPr/>
          <a:lstStyle/>
          <a:p>
            <a:r>
              <a:rPr lang="en-US" sz="1800" i="0" dirty="0">
                <a:solidFill>
                  <a:schemeClr val="tx1">
                    <a:lumMod val="75000"/>
                    <a:lumOff val="25000"/>
                  </a:schemeClr>
                </a:solidFill>
              </a:rPr>
              <a:t>To support implementation a WHO postnatal care recommendations adaptation toolkit will be available.</a:t>
            </a:r>
          </a:p>
          <a:p>
            <a:r>
              <a:rPr lang="en-US" sz="1800" i="0" dirty="0">
                <a:solidFill>
                  <a:schemeClr val="tx1">
                    <a:lumMod val="75000"/>
                    <a:lumOff val="25000"/>
                  </a:schemeClr>
                </a:solidFill>
              </a:rPr>
              <a:t>The toolkit will assist policy makers at the national level to adopt the WHO recommendations, by systematically adapting and effectively implementing the recommended interventions into routine practice. </a:t>
            </a:r>
          </a:p>
        </p:txBody>
      </p:sp>
      <p:sp>
        <p:nvSpPr>
          <p:cNvPr id="6" name="TextBox 5">
            <a:extLst>
              <a:ext uri="{FF2B5EF4-FFF2-40B4-BE49-F238E27FC236}">
                <a16:creationId xmlns:a16="http://schemas.microsoft.com/office/drawing/2014/main" id="{3CBB2218-2F2A-6040-90FA-46001123DA82}"/>
              </a:ext>
            </a:extLst>
          </p:cNvPr>
          <p:cNvSpPr txBox="1"/>
          <p:nvPr/>
        </p:nvSpPr>
        <p:spPr>
          <a:xfrm>
            <a:off x="-812800" y="4132614"/>
            <a:ext cx="65" cy="169277"/>
          </a:xfrm>
          <a:prstGeom prst="rect">
            <a:avLst/>
          </a:prstGeom>
          <a:noFill/>
        </p:spPr>
        <p:txBody>
          <a:bodyPr wrap="none" lIns="0" tIns="0" rIns="0" bIns="0" rtlCol="0">
            <a:spAutoFit/>
          </a:bodyPr>
          <a:lstStyle/>
          <a:p>
            <a:endParaRPr lang="en-US" sz="1100" dirty="0" err="1">
              <a:solidFill>
                <a:schemeClr val="tx2"/>
              </a:solidFill>
              <a:latin typeface="+mj-lt"/>
            </a:endParaRPr>
          </a:p>
        </p:txBody>
      </p:sp>
      <p:sp>
        <p:nvSpPr>
          <p:cNvPr id="3" name="Slide Number Placeholder 2">
            <a:extLst>
              <a:ext uri="{FF2B5EF4-FFF2-40B4-BE49-F238E27FC236}">
                <a16:creationId xmlns:a16="http://schemas.microsoft.com/office/drawing/2014/main" id="{1F63152A-0C9F-414A-979B-77BBC4E814E6}"/>
              </a:ext>
            </a:extLst>
          </p:cNvPr>
          <p:cNvSpPr>
            <a:spLocks noGrp="1"/>
          </p:cNvSpPr>
          <p:nvPr>
            <p:ph type="sldNum" sz="quarter" idx="12"/>
          </p:nvPr>
        </p:nvSpPr>
        <p:spPr/>
        <p:txBody>
          <a:bodyPr/>
          <a:lstStyle/>
          <a:p>
            <a:fld id="{6809F770-0487-C844-B5CD-7CCE6C86BD15}" type="slidenum">
              <a:rPr lang="en-US" smtClean="0"/>
              <a:pPr/>
              <a:t>72</a:t>
            </a:fld>
            <a:endParaRPr lang="en-US" dirty="0"/>
          </a:p>
        </p:txBody>
      </p:sp>
      <p:sp>
        <p:nvSpPr>
          <p:cNvPr id="4" name="Rectangle 3"/>
          <p:cNvSpPr/>
          <p:nvPr/>
        </p:nvSpPr>
        <p:spPr>
          <a:xfrm>
            <a:off x="6780139" y="5054278"/>
            <a:ext cx="3174267" cy="261610"/>
          </a:xfrm>
          <a:prstGeom prst="rect">
            <a:avLst/>
          </a:prstGeom>
        </p:spPr>
        <p:txBody>
          <a:bodyPr wrap="none">
            <a:spAutoFit/>
          </a:bodyPr>
          <a:lstStyle/>
          <a:p>
            <a:r>
              <a:rPr lang="en-US" sz="1100" dirty="0">
                <a:solidFill>
                  <a:schemeClr val="bg1">
                    <a:lumMod val="50000"/>
                  </a:schemeClr>
                </a:solidFill>
              </a:rPr>
              <a:t>UNICEF/UN0269343/Mukherjee AFP-Services</a:t>
            </a:r>
            <a:endParaRPr lang="en-AU" sz="1100" dirty="0">
              <a:solidFill>
                <a:schemeClr val="bg1">
                  <a:lumMod val="50000"/>
                </a:schemeClr>
              </a:solidFill>
            </a:endParaRPr>
          </a:p>
        </p:txBody>
      </p:sp>
      <p:pic>
        <p:nvPicPr>
          <p:cNvPr id="4098" name="Picture 2" descr="Newborn baby girl">
            <a:extLst>
              <a:ext uri="{FF2B5EF4-FFF2-40B4-BE49-F238E27FC236}">
                <a16:creationId xmlns:a16="http://schemas.microsoft.com/office/drawing/2014/main" id="{B6CEAF18-8CC8-4DF7-95E5-E996C30EA1B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80139" y="1853433"/>
            <a:ext cx="4367059" cy="3151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4677031"/>
      </p:ext>
    </p:extLst>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showMasterSp="0">
  <p:cSld>
    <p:bg>
      <p:bgPr>
        <a:solidFill>
          <a:srgbClr val="1F7CB9"/>
        </a:solidFill>
        <a:effectLst/>
      </p:bgPr>
    </p:bg>
    <p:spTree>
      <p:nvGrpSpPr>
        <p:cNvPr id="1" name=""/>
        <p:cNvGrpSpPr/>
        <p:nvPr/>
      </p:nvGrpSpPr>
      <p:grpSpPr>
        <a:xfrm>
          <a:off x="0" y="0"/>
          <a:ext cx="0" cy="0"/>
          <a:chOff x="0" y="0"/>
          <a:chExt cx="0" cy="0"/>
        </a:xfrm>
      </p:grpSpPr>
      <p:pic>
        <p:nvPicPr>
          <p:cNvPr id="5" name="Picture 4" descr="A picture containing icon&#10;&#10;Description automatically generated">
            <a:extLst>
              <a:ext uri="{FF2B5EF4-FFF2-40B4-BE49-F238E27FC236}">
                <a16:creationId xmlns:a16="http://schemas.microsoft.com/office/drawing/2014/main" id="{15B7A02D-A7F7-5F46-88C2-39BD31C9C7C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2741272"/>
          </a:xfrm>
          <a:prstGeom prst="rect">
            <a:avLst/>
          </a:prstGeom>
        </p:spPr>
      </p:pic>
      <p:sp>
        <p:nvSpPr>
          <p:cNvPr id="2" name="Title 1"/>
          <p:cNvSpPr>
            <a:spLocks noGrp="1"/>
          </p:cNvSpPr>
          <p:nvPr>
            <p:ph type="title"/>
          </p:nvPr>
        </p:nvSpPr>
        <p:spPr/>
        <p:txBody>
          <a:bodyPr/>
          <a:lstStyle/>
          <a:p>
            <a:r>
              <a:rPr lang="en-US" b="1" dirty="0"/>
              <a:t>Dissemination</a:t>
            </a:r>
          </a:p>
        </p:txBody>
      </p:sp>
      <p:sp>
        <p:nvSpPr>
          <p:cNvPr id="7" name="Text Placeholder 6"/>
          <p:cNvSpPr>
            <a:spLocks noGrp="1"/>
          </p:cNvSpPr>
          <p:nvPr>
            <p:ph type="body" sz="quarter" idx="14"/>
          </p:nvPr>
        </p:nvSpPr>
        <p:spPr/>
        <p:txBody>
          <a:bodyPr/>
          <a:lstStyle/>
          <a:p>
            <a:r>
              <a:rPr lang="en-US" dirty="0"/>
              <a:t>Global launch with press release</a:t>
            </a:r>
          </a:p>
          <a:p>
            <a:r>
              <a:rPr lang="en-US" dirty="0"/>
              <a:t>WHO web resources</a:t>
            </a:r>
          </a:p>
          <a:p>
            <a:r>
              <a:rPr lang="en-US" dirty="0"/>
              <a:t>Social media</a:t>
            </a:r>
          </a:p>
          <a:p>
            <a:r>
              <a:rPr lang="en-US" dirty="0"/>
              <a:t>Translations</a:t>
            </a:r>
          </a:p>
          <a:p>
            <a:r>
              <a:rPr lang="en-US" dirty="0"/>
              <a:t>Conferences and webinars</a:t>
            </a:r>
          </a:p>
          <a:p>
            <a:pPr>
              <a:spcBef>
                <a:spcPts val="600"/>
              </a:spcBef>
            </a:pPr>
            <a:endParaRPr lang="en-AU" dirty="0"/>
          </a:p>
        </p:txBody>
      </p:sp>
      <p:sp>
        <p:nvSpPr>
          <p:cNvPr id="8" name="Text Placeholder 7"/>
          <p:cNvSpPr>
            <a:spLocks noGrp="1"/>
          </p:cNvSpPr>
          <p:nvPr>
            <p:ph type="body" sz="quarter" idx="15"/>
          </p:nvPr>
        </p:nvSpPr>
        <p:spPr/>
        <p:txBody>
          <a:bodyPr/>
          <a:lstStyle/>
          <a:p>
            <a:r>
              <a:rPr lang="en-US" dirty="0"/>
              <a:t>05</a:t>
            </a:r>
          </a:p>
        </p:txBody>
      </p:sp>
      <p:cxnSp>
        <p:nvCxnSpPr>
          <p:cNvPr id="6" name="Straight Connector 5">
            <a:extLst>
              <a:ext uri="{FF2B5EF4-FFF2-40B4-BE49-F238E27FC236}">
                <a16:creationId xmlns:a16="http://schemas.microsoft.com/office/drawing/2014/main" id="{EE66EB6F-3698-A94F-8264-CC36AA9E16D2}"/>
              </a:ext>
            </a:extLst>
          </p:cNvPr>
          <p:cNvCxnSpPr/>
          <p:nvPr/>
        </p:nvCxnSpPr>
        <p:spPr>
          <a:xfrm>
            <a:off x="611540" y="3952649"/>
            <a:ext cx="1096891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3395599"/>
      </p:ext>
    </p:extLst>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3710934663"/>
              </p:ext>
            </p:extLst>
          </p:nvPr>
        </p:nvGraphicFramePr>
        <p:xfrm>
          <a:off x="398559" y="1000683"/>
          <a:ext cx="6380644" cy="5280524"/>
        </p:xfrm>
        <a:graphic>
          <a:graphicData uri="http://schemas.openxmlformats.org/drawingml/2006/table">
            <a:tbl>
              <a:tblPr firstRow="1" bandRow="1">
                <a:tableStyleId>{2D5ABB26-0587-4C30-8999-92F81FD0307C}</a:tableStyleId>
              </a:tblPr>
              <a:tblGrid>
                <a:gridCol w="1595161">
                  <a:extLst>
                    <a:ext uri="{9D8B030D-6E8A-4147-A177-3AD203B41FA5}">
                      <a16:colId xmlns:a16="http://schemas.microsoft.com/office/drawing/2014/main" val="20000"/>
                    </a:ext>
                  </a:extLst>
                </a:gridCol>
                <a:gridCol w="1499755">
                  <a:extLst>
                    <a:ext uri="{9D8B030D-6E8A-4147-A177-3AD203B41FA5}">
                      <a16:colId xmlns:a16="http://schemas.microsoft.com/office/drawing/2014/main" val="20001"/>
                    </a:ext>
                  </a:extLst>
                </a:gridCol>
                <a:gridCol w="1657350">
                  <a:extLst>
                    <a:ext uri="{9D8B030D-6E8A-4147-A177-3AD203B41FA5}">
                      <a16:colId xmlns:a16="http://schemas.microsoft.com/office/drawing/2014/main" val="20002"/>
                    </a:ext>
                  </a:extLst>
                </a:gridCol>
                <a:gridCol w="1628378">
                  <a:extLst>
                    <a:ext uri="{9D8B030D-6E8A-4147-A177-3AD203B41FA5}">
                      <a16:colId xmlns:a16="http://schemas.microsoft.com/office/drawing/2014/main" val="20003"/>
                    </a:ext>
                  </a:extLst>
                </a:gridCol>
              </a:tblGrid>
              <a:tr h="1731620">
                <a:tc>
                  <a:txBody>
                    <a:bodyPr/>
                    <a:lstStyle/>
                    <a:p>
                      <a:pPr algn="ctr"/>
                      <a:endParaRPr lang="en-AU" sz="1600" i="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AU" sz="1600" i="1" dirty="0"/>
                    </a:p>
                    <a:p>
                      <a:pPr algn="ctr"/>
                      <a:endParaRPr lang="en-AU" sz="1600" i="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AU" sz="1600" i="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AU" sz="1600" i="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02533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i="1" dirty="0">
                          <a:solidFill>
                            <a:schemeClr val="accent5"/>
                          </a:solidFill>
                        </a:rPr>
                        <a:t>Press</a:t>
                      </a:r>
                      <a:r>
                        <a:rPr lang="en-AU" sz="1600" i="1" baseline="0" dirty="0">
                          <a:solidFill>
                            <a:schemeClr val="accent5"/>
                          </a:solidFill>
                        </a:rPr>
                        <a:t> release</a:t>
                      </a:r>
                      <a:endParaRPr lang="en-AU" sz="1600" i="1" dirty="0">
                        <a:solidFill>
                          <a:schemeClr val="accent5"/>
                        </a:solidFill>
                      </a:endParaRPr>
                    </a:p>
                    <a:p>
                      <a:pPr algn="ctr"/>
                      <a:endParaRPr lang="en-AU" sz="1600" i="1" dirty="0">
                        <a:solidFill>
                          <a:schemeClr val="accent5"/>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i="1" u="none" dirty="0">
                          <a:solidFill>
                            <a:schemeClr val="accent5"/>
                          </a:solidFill>
                          <a:uFill>
                            <a:solidFill>
                              <a:schemeClr val="bg1"/>
                            </a:solidFill>
                          </a:uFill>
                          <a:hlinkClick r:id="rId3"/>
                        </a:rPr>
                        <a:t>Commentar</a:t>
                      </a:r>
                      <a:r>
                        <a:rPr lang="en-US" sz="1600" i="1" u="none" dirty="0">
                          <a:solidFill>
                            <a:schemeClr val="tx1">
                              <a:lumMod val="65000"/>
                              <a:lumOff val="35000"/>
                            </a:schemeClr>
                          </a:solidFill>
                          <a:uFillTx/>
                        </a:rPr>
                        <a:t>y</a:t>
                      </a:r>
                      <a:r>
                        <a:rPr lang="en-US" sz="1600" b="0" i="1" u="none" dirty="0">
                          <a:solidFill>
                            <a:schemeClr val="accent5"/>
                          </a:solidFill>
                          <a:uFill>
                            <a:solidFill>
                              <a:schemeClr val="bg1"/>
                            </a:solidFill>
                          </a:uFill>
                        </a:rPr>
                        <a:t> &amp; blog</a:t>
                      </a:r>
                      <a:endParaRPr lang="en-AU" sz="1600" b="0" i="1" u="none" dirty="0">
                        <a:solidFill>
                          <a:schemeClr val="accent5"/>
                        </a:solidFill>
                      </a:endParaRPr>
                    </a:p>
                    <a:p>
                      <a:pPr algn="ctr"/>
                      <a:endParaRPr lang="en-AU" sz="1600" b="0" i="1" dirty="0">
                        <a:solidFill>
                          <a:schemeClr val="accent5"/>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i="1" dirty="0">
                          <a:solidFill>
                            <a:schemeClr val="accent5"/>
                          </a:solidFill>
                        </a:rPr>
                        <a:t>Infographics</a:t>
                      </a:r>
                    </a:p>
                    <a:p>
                      <a:pPr algn="ctr"/>
                      <a:endParaRPr lang="en-AU" sz="1600" i="1" dirty="0">
                        <a:solidFill>
                          <a:schemeClr val="accent5"/>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 sz="1600" i="1" dirty="0">
                          <a:solidFill>
                            <a:schemeClr val="accent5"/>
                          </a:solidFill>
                        </a:rPr>
                        <a:t>Translations</a:t>
                      </a:r>
                      <a:endParaRPr lang="en-AU" sz="1600" i="1" dirty="0">
                        <a:solidFill>
                          <a:schemeClr val="accent5"/>
                        </a:solidFill>
                      </a:endParaRPr>
                    </a:p>
                    <a:p>
                      <a:pPr algn="ctr"/>
                      <a:endParaRPr lang="en-AU" sz="1600" i="1" dirty="0">
                        <a:solidFill>
                          <a:schemeClr val="accent5"/>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039115">
                <a:tc>
                  <a:txBody>
                    <a:bodyPr/>
                    <a:lstStyle/>
                    <a:p>
                      <a:pPr algn="ctr"/>
                      <a:endParaRPr lang="en-AU" sz="1600" i="1" dirty="0">
                        <a:solidFill>
                          <a:schemeClr val="accent5"/>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AU" sz="1600" i="1" dirty="0">
                        <a:solidFill>
                          <a:schemeClr val="accent5"/>
                        </a:solidFill>
                      </a:endParaRPr>
                    </a:p>
                    <a:p>
                      <a:pPr algn="ctr"/>
                      <a:endParaRPr lang="en-AU" sz="1600" i="1" dirty="0">
                        <a:solidFill>
                          <a:schemeClr val="accent5"/>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AU" sz="1600" i="1" dirty="0">
                        <a:solidFill>
                          <a:schemeClr val="accent5"/>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AU" sz="1600" i="1" dirty="0">
                        <a:solidFill>
                          <a:schemeClr val="accent5"/>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484451">
                <a:tc>
                  <a:txBody>
                    <a:bodyPr/>
                    <a:lstStyle/>
                    <a:p>
                      <a:pPr algn="ctr"/>
                      <a:r>
                        <a:rPr lang="en-AU" sz="1600" i="1" dirty="0" err="1">
                          <a:solidFill>
                            <a:schemeClr val="accent5"/>
                          </a:solidFill>
                        </a:rPr>
                        <a:t>Slidedoc</a:t>
                      </a:r>
                      <a:endParaRPr lang="en-AU" sz="1600" i="1" dirty="0">
                        <a:solidFill>
                          <a:schemeClr val="accent5"/>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 sz="1600" i="1" dirty="0">
                          <a:solidFill>
                            <a:schemeClr val="accent5"/>
                          </a:solidFill>
                        </a:rPr>
                        <a:t>Conferences and webinars</a:t>
                      </a:r>
                      <a:endParaRPr lang="en-AU" sz="1600" i="1" dirty="0">
                        <a:solidFill>
                          <a:schemeClr val="accent5"/>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i="1" dirty="0">
                          <a:solidFill>
                            <a:schemeClr val="accent5"/>
                          </a:solidFill>
                        </a:rPr>
                        <a:t>FAQs</a:t>
                      </a:r>
                    </a:p>
                    <a:p>
                      <a:pPr algn="ctr"/>
                      <a:endParaRPr lang="en-AU" sz="1600" i="1" dirty="0">
                        <a:solidFill>
                          <a:schemeClr val="accent5"/>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i="1" dirty="0">
                          <a:solidFill>
                            <a:schemeClr val="accent5"/>
                          </a:solidFill>
                        </a:rPr>
                        <a:t>Evidence briefs </a:t>
                      </a:r>
                    </a:p>
                    <a:p>
                      <a:pPr algn="ctr"/>
                      <a:endParaRPr lang="en-AU" sz="1600" i="1" dirty="0">
                        <a:solidFill>
                          <a:schemeClr val="accent5"/>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grpSp>
        <p:nvGrpSpPr>
          <p:cNvPr id="11" name="Group 10"/>
          <p:cNvGrpSpPr/>
          <p:nvPr/>
        </p:nvGrpSpPr>
        <p:grpSpPr>
          <a:xfrm>
            <a:off x="2269717" y="1724070"/>
            <a:ext cx="961316" cy="961316"/>
            <a:chOff x="2402811" y="1666320"/>
            <a:chExt cx="961316" cy="961316"/>
          </a:xfrm>
        </p:grpSpPr>
        <p:sp>
          <p:nvSpPr>
            <p:cNvPr id="21" name="Oval 20"/>
            <p:cNvSpPr/>
            <p:nvPr/>
          </p:nvSpPr>
          <p:spPr>
            <a:xfrm>
              <a:off x="2402811" y="1666320"/>
              <a:ext cx="961316" cy="961316"/>
            </a:xfrm>
            <a:prstGeom prst="ellipse">
              <a:avLst/>
            </a:prstGeom>
            <a:solidFill>
              <a:srgbClr val="1F7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mj-lt"/>
              </a:endParaRPr>
            </a:p>
          </p:txBody>
        </p:sp>
        <p:pic>
          <p:nvPicPr>
            <p:cNvPr id="10" name="Picture 9"/>
            <p:cNvPicPr>
              <a:picLocks noChangeAspect="1"/>
            </p:cNvPicPr>
            <p:nvPr/>
          </p:nvPicPr>
          <p:blipFill>
            <a:blip r:embed="rId4"/>
            <a:stretch>
              <a:fillRect/>
            </a:stretch>
          </p:blipFill>
          <p:spPr>
            <a:xfrm>
              <a:off x="2563605" y="1825179"/>
              <a:ext cx="648336" cy="657870"/>
            </a:xfrm>
            <a:prstGeom prst="rect">
              <a:avLst/>
            </a:prstGeom>
          </p:spPr>
        </p:pic>
      </p:grpSp>
      <p:sp>
        <p:nvSpPr>
          <p:cNvPr id="33" name="Title 32"/>
          <p:cNvSpPr>
            <a:spLocks noGrp="1"/>
          </p:cNvSpPr>
          <p:nvPr>
            <p:ph type="title"/>
          </p:nvPr>
        </p:nvSpPr>
        <p:spPr/>
        <p:txBody>
          <a:bodyPr/>
          <a:lstStyle/>
          <a:p>
            <a:r>
              <a:rPr lang="en" sz="3200" b="1" cap="none" dirty="0">
                <a:solidFill>
                  <a:srgbClr val="1F7CB9"/>
                </a:solidFill>
              </a:rPr>
              <a:t>Dissemination</a:t>
            </a:r>
            <a:endParaRPr lang="en-US" sz="3200" b="1" cap="none" dirty="0">
              <a:solidFill>
                <a:srgbClr val="1F7CB9"/>
              </a:solidFill>
            </a:endParaRPr>
          </a:p>
        </p:txBody>
      </p:sp>
      <p:sp>
        <p:nvSpPr>
          <p:cNvPr id="70" name="Text Placeholder 7"/>
          <p:cNvSpPr>
            <a:spLocks noGrp="1"/>
          </p:cNvSpPr>
          <p:nvPr>
            <p:ph type="body" idx="10"/>
          </p:nvPr>
        </p:nvSpPr>
        <p:spPr>
          <a:xfrm>
            <a:off x="7205277" y="1914144"/>
            <a:ext cx="4101324" cy="4186985"/>
          </a:xfrm>
        </p:spPr>
        <p:txBody>
          <a:bodyPr/>
          <a:lstStyle/>
          <a:p>
            <a:r>
              <a:rPr lang="en-AU" sz="1600" i="0" dirty="0">
                <a:solidFill>
                  <a:schemeClr val="tx1">
                    <a:lumMod val="75000"/>
                    <a:lumOff val="25000"/>
                  </a:schemeClr>
                </a:solidFill>
              </a:rPr>
              <a:t>This guideline will be disseminated through WHO regional and country offices, ministries of health, professional organizations, WHO collaborating centres, other United Nations agencies and nongovernmental organizations and professional associations. </a:t>
            </a:r>
          </a:p>
          <a:p>
            <a:r>
              <a:rPr lang="en-AU" sz="1600" i="0" dirty="0">
                <a:solidFill>
                  <a:schemeClr val="tx1">
                    <a:lumMod val="75000"/>
                    <a:lumOff val="25000"/>
                  </a:schemeClr>
                </a:solidFill>
              </a:rPr>
              <a:t>This guideline will be available on the WHO website and also as a printed publication. </a:t>
            </a:r>
            <a:endParaRPr lang="en-US" sz="1600" i="0" dirty="0">
              <a:solidFill>
                <a:schemeClr val="tx1">
                  <a:lumMod val="75000"/>
                  <a:lumOff val="25000"/>
                </a:schemeClr>
              </a:solidFill>
            </a:endParaRPr>
          </a:p>
        </p:txBody>
      </p:sp>
      <p:pic>
        <p:nvPicPr>
          <p:cNvPr id="14" name="Picture 13" descr="Shape&#10;&#10;Description automatically generated">
            <a:extLst>
              <a:ext uri="{FF2B5EF4-FFF2-40B4-BE49-F238E27FC236}">
                <a16:creationId xmlns:a16="http://schemas.microsoft.com/office/drawing/2014/main" id="{516014C9-C790-1149-9C43-F2AFAFCD8271}"/>
              </a:ext>
            </a:extLst>
          </p:cNvPr>
          <p:cNvPicPr>
            <a:picLocks noChangeAspect="1"/>
          </p:cNvPicPr>
          <p:nvPr/>
        </p:nvPicPr>
        <p:blipFill rotWithShape="1">
          <a:blip r:embed="rId5" cstate="screen">
            <a:alphaModFix amt="19000"/>
            <a:extLst>
              <a:ext uri="{28A0092B-C50C-407E-A947-70E740481C1C}">
                <a14:useLocalDpi xmlns:a14="http://schemas.microsoft.com/office/drawing/2010/main"/>
              </a:ext>
            </a:extLst>
          </a:blip>
          <a:srcRect/>
          <a:stretch/>
        </p:blipFill>
        <p:spPr>
          <a:xfrm flipH="1">
            <a:off x="8469254" y="15735"/>
            <a:ext cx="3722746" cy="2739093"/>
          </a:xfrm>
          <a:prstGeom prst="rect">
            <a:avLst/>
          </a:prstGeom>
        </p:spPr>
      </p:pic>
      <p:grpSp>
        <p:nvGrpSpPr>
          <p:cNvPr id="30" name="Group 29"/>
          <p:cNvGrpSpPr/>
          <p:nvPr/>
        </p:nvGrpSpPr>
        <p:grpSpPr>
          <a:xfrm>
            <a:off x="5487010" y="3764083"/>
            <a:ext cx="961316" cy="961316"/>
            <a:chOff x="5487010" y="3889208"/>
            <a:chExt cx="961316" cy="961316"/>
          </a:xfrm>
        </p:grpSpPr>
        <p:sp>
          <p:nvSpPr>
            <p:cNvPr id="2" name="Oval 1"/>
            <p:cNvSpPr/>
            <p:nvPr/>
          </p:nvSpPr>
          <p:spPr>
            <a:xfrm>
              <a:off x="5487010" y="3889208"/>
              <a:ext cx="961316" cy="961316"/>
            </a:xfrm>
            <a:prstGeom prst="ellipse">
              <a:avLst/>
            </a:prstGeom>
            <a:solidFill>
              <a:srgbClr val="1F7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mj-lt"/>
              </a:endParaRPr>
            </a:p>
          </p:txBody>
        </p:sp>
        <p:pic>
          <p:nvPicPr>
            <p:cNvPr id="6" name="Picture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663526" y="4095785"/>
              <a:ext cx="548162" cy="548162"/>
            </a:xfrm>
            <a:prstGeom prst="rect">
              <a:avLst/>
            </a:prstGeom>
          </p:spPr>
        </p:pic>
      </p:grpSp>
      <p:grpSp>
        <p:nvGrpSpPr>
          <p:cNvPr id="29" name="Group 28"/>
          <p:cNvGrpSpPr/>
          <p:nvPr/>
        </p:nvGrpSpPr>
        <p:grpSpPr>
          <a:xfrm>
            <a:off x="3880586" y="3764083"/>
            <a:ext cx="961316" cy="961316"/>
            <a:chOff x="3880586" y="3889208"/>
            <a:chExt cx="961316" cy="961316"/>
          </a:xfrm>
        </p:grpSpPr>
        <p:sp>
          <p:nvSpPr>
            <p:cNvPr id="19" name="Oval 18"/>
            <p:cNvSpPr/>
            <p:nvPr/>
          </p:nvSpPr>
          <p:spPr>
            <a:xfrm>
              <a:off x="3880586" y="3889208"/>
              <a:ext cx="961316" cy="961316"/>
            </a:xfrm>
            <a:prstGeom prst="ellipse">
              <a:avLst/>
            </a:prstGeom>
            <a:solidFill>
              <a:srgbClr val="1F7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mj-lt"/>
              </a:endParaRPr>
            </a:p>
          </p:txBody>
        </p:sp>
        <p:pic>
          <p:nvPicPr>
            <p:cNvPr id="8" name="Picture 7"/>
            <p:cNvPicPr>
              <a:picLocks noChangeAspect="1"/>
            </p:cNvPicPr>
            <p:nvPr/>
          </p:nvPicPr>
          <p:blipFill>
            <a:blip r:embed="rId7"/>
            <a:stretch>
              <a:fillRect/>
            </a:stretch>
          </p:blipFill>
          <p:spPr>
            <a:xfrm>
              <a:off x="4188983" y="4092334"/>
              <a:ext cx="344522" cy="555064"/>
            </a:xfrm>
            <a:prstGeom prst="rect">
              <a:avLst/>
            </a:prstGeom>
          </p:spPr>
        </p:pic>
      </p:grpSp>
      <p:grpSp>
        <p:nvGrpSpPr>
          <p:cNvPr id="34" name="Group 33"/>
          <p:cNvGrpSpPr/>
          <p:nvPr/>
        </p:nvGrpSpPr>
        <p:grpSpPr>
          <a:xfrm>
            <a:off x="697599" y="1724070"/>
            <a:ext cx="961316" cy="961316"/>
            <a:chOff x="697599" y="1772195"/>
            <a:chExt cx="961316" cy="961316"/>
          </a:xfrm>
        </p:grpSpPr>
        <p:sp>
          <p:nvSpPr>
            <p:cNvPr id="25" name="Oval 24"/>
            <p:cNvSpPr/>
            <p:nvPr/>
          </p:nvSpPr>
          <p:spPr>
            <a:xfrm>
              <a:off x="697599" y="1772195"/>
              <a:ext cx="961316" cy="961316"/>
            </a:xfrm>
            <a:prstGeom prst="ellipse">
              <a:avLst/>
            </a:prstGeom>
            <a:solidFill>
              <a:srgbClr val="1F7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mj-lt"/>
              </a:endParaRPr>
            </a:p>
          </p:txBody>
        </p:sp>
        <p:pic>
          <p:nvPicPr>
            <p:cNvPr id="12" name="Picture 11"/>
            <p:cNvPicPr>
              <a:picLocks noChangeAspect="1"/>
            </p:cNvPicPr>
            <p:nvPr/>
          </p:nvPicPr>
          <p:blipFill>
            <a:blip r:embed="rId8"/>
            <a:stretch>
              <a:fillRect/>
            </a:stretch>
          </p:blipFill>
          <p:spPr>
            <a:xfrm>
              <a:off x="848160" y="1928902"/>
              <a:ext cx="667152" cy="667152"/>
            </a:xfrm>
            <a:prstGeom prst="rect">
              <a:avLst/>
            </a:prstGeom>
          </p:spPr>
        </p:pic>
      </p:grpSp>
      <p:grpSp>
        <p:nvGrpSpPr>
          <p:cNvPr id="32" name="Group 31"/>
          <p:cNvGrpSpPr/>
          <p:nvPr/>
        </p:nvGrpSpPr>
        <p:grpSpPr>
          <a:xfrm>
            <a:off x="697599" y="3764083"/>
            <a:ext cx="961316" cy="961316"/>
            <a:chOff x="697599" y="3889208"/>
            <a:chExt cx="961316" cy="961316"/>
          </a:xfrm>
        </p:grpSpPr>
        <p:sp>
          <p:nvSpPr>
            <p:cNvPr id="24" name="Oval 23"/>
            <p:cNvSpPr/>
            <p:nvPr/>
          </p:nvSpPr>
          <p:spPr>
            <a:xfrm>
              <a:off x="697599" y="3889208"/>
              <a:ext cx="961316" cy="961316"/>
            </a:xfrm>
            <a:prstGeom prst="ellipse">
              <a:avLst/>
            </a:prstGeom>
            <a:solidFill>
              <a:srgbClr val="1F7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mj-lt"/>
              </a:endParaRPr>
            </a:p>
          </p:txBody>
        </p:sp>
        <p:pic>
          <p:nvPicPr>
            <p:cNvPr id="18" name="Picture 17"/>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85399" y="4119152"/>
              <a:ext cx="576642" cy="501428"/>
            </a:xfrm>
            <a:prstGeom prst="rect">
              <a:avLst/>
            </a:prstGeom>
          </p:spPr>
        </p:pic>
      </p:grpSp>
      <p:grpSp>
        <p:nvGrpSpPr>
          <p:cNvPr id="31" name="Group 30"/>
          <p:cNvGrpSpPr/>
          <p:nvPr/>
        </p:nvGrpSpPr>
        <p:grpSpPr>
          <a:xfrm>
            <a:off x="2278153" y="3764083"/>
            <a:ext cx="961316" cy="961316"/>
            <a:chOff x="2287985" y="3889208"/>
            <a:chExt cx="961316" cy="961316"/>
          </a:xfrm>
        </p:grpSpPr>
        <p:sp>
          <p:nvSpPr>
            <p:cNvPr id="23" name="Oval 22"/>
            <p:cNvSpPr/>
            <p:nvPr/>
          </p:nvSpPr>
          <p:spPr>
            <a:xfrm>
              <a:off x="2287985" y="3889208"/>
              <a:ext cx="961316" cy="961316"/>
            </a:xfrm>
            <a:prstGeom prst="ellipse">
              <a:avLst/>
            </a:prstGeom>
            <a:solidFill>
              <a:srgbClr val="1F7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mj-lt"/>
              </a:endParaRPr>
            </a:p>
          </p:txBody>
        </p:sp>
        <p:pic>
          <p:nvPicPr>
            <p:cNvPr id="20" name="Picture 19"/>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596297" y="4071482"/>
              <a:ext cx="344693" cy="594046"/>
            </a:xfrm>
            <a:prstGeom prst="rect">
              <a:avLst/>
            </a:prstGeom>
          </p:spPr>
        </p:pic>
      </p:grpSp>
      <p:grpSp>
        <p:nvGrpSpPr>
          <p:cNvPr id="35" name="Group 34"/>
          <p:cNvGrpSpPr/>
          <p:nvPr/>
        </p:nvGrpSpPr>
        <p:grpSpPr>
          <a:xfrm>
            <a:off x="3826712" y="1724070"/>
            <a:ext cx="961316" cy="961316"/>
            <a:chOff x="3826712" y="1772195"/>
            <a:chExt cx="961316" cy="961316"/>
          </a:xfrm>
        </p:grpSpPr>
        <p:sp>
          <p:nvSpPr>
            <p:cNvPr id="26" name="Oval 25"/>
            <p:cNvSpPr/>
            <p:nvPr/>
          </p:nvSpPr>
          <p:spPr>
            <a:xfrm>
              <a:off x="3826712" y="1772195"/>
              <a:ext cx="961316" cy="961316"/>
            </a:xfrm>
            <a:prstGeom prst="ellipse">
              <a:avLst/>
            </a:prstGeom>
            <a:solidFill>
              <a:srgbClr val="1F7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mj-lt"/>
              </a:endParaRPr>
            </a:p>
          </p:txBody>
        </p:sp>
        <p:pic>
          <p:nvPicPr>
            <p:cNvPr id="22" name="Picture 21"/>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010715" y="1966921"/>
              <a:ext cx="593310" cy="571864"/>
            </a:xfrm>
            <a:prstGeom prst="rect">
              <a:avLst/>
            </a:prstGeom>
          </p:spPr>
        </p:pic>
      </p:grpSp>
      <p:grpSp>
        <p:nvGrpSpPr>
          <p:cNvPr id="36" name="Group 35"/>
          <p:cNvGrpSpPr/>
          <p:nvPr/>
        </p:nvGrpSpPr>
        <p:grpSpPr>
          <a:xfrm>
            <a:off x="5496277" y="1724070"/>
            <a:ext cx="961316" cy="961316"/>
            <a:chOff x="5456949" y="1772195"/>
            <a:chExt cx="961316" cy="961316"/>
          </a:xfrm>
        </p:grpSpPr>
        <p:sp>
          <p:nvSpPr>
            <p:cNvPr id="27" name="Oval 26"/>
            <p:cNvSpPr/>
            <p:nvPr/>
          </p:nvSpPr>
          <p:spPr>
            <a:xfrm>
              <a:off x="5456949" y="1772195"/>
              <a:ext cx="961316" cy="961316"/>
            </a:xfrm>
            <a:prstGeom prst="ellipse">
              <a:avLst/>
            </a:prstGeom>
            <a:solidFill>
              <a:srgbClr val="1F7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mj-lt"/>
              </a:endParaRPr>
            </a:p>
          </p:txBody>
        </p:sp>
        <p:pic>
          <p:nvPicPr>
            <p:cNvPr id="28" name="Picture 27"/>
            <p:cNvPicPr>
              <a:picLocks noChangeAspect="1"/>
            </p:cNvPicPr>
            <p:nvPr/>
          </p:nvPicPr>
          <p:blipFill>
            <a:blip r:embed="rId12"/>
            <a:stretch>
              <a:fillRect/>
            </a:stretch>
          </p:blipFill>
          <p:spPr>
            <a:xfrm>
              <a:off x="5630443" y="1966921"/>
              <a:ext cx="614328" cy="592772"/>
            </a:xfrm>
            <a:prstGeom prst="rect">
              <a:avLst/>
            </a:prstGeom>
          </p:spPr>
        </p:pic>
      </p:grpSp>
      <p:sp>
        <p:nvSpPr>
          <p:cNvPr id="3" name="Slide Number Placeholder 2">
            <a:extLst>
              <a:ext uri="{FF2B5EF4-FFF2-40B4-BE49-F238E27FC236}">
                <a16:creationId xmlns:a16="http://schemas.microsoft.com/office/drawing/2014/main" id="{0C443D64-F439-F140-A048-D0A2B3E51A22}"/>
              </a:ext>
            </a:extLst>
          </p:cNvPr>
          <p:cNvSpPr>
            <a:spLocks noGrp="1"/>
          </p:cNvSpPr>
          <p:nvPr>
            <p:ph type="sldNum" sz="quarter" idx="18"/>
          </p:nvPr>
        </p:nvSpPr>
        <p:spPr/>
        <p:txBody>
          <a:bodyPr/>
          <a:lstStyle/>
          <a:p>
            <a:fld id="{6809F770-0487-C844-B5CD-7CCE6C86BD15}" type="slidenum">
              <a:rPr lang="en-US" smtClean="0"/>
              <a:pPr/>
              <a:t>74</a:t>
            </a:fld>
            <a:endParaRPr lang="en-US" dirty="0"/>
          </a:p>
        </p:txBody>
      </p:sp>
    </p:spTree>
    <p:extLst>
      <p:ext uri="{BB962C8B-B14F-4D97-AF65-F5344CB8AC3E}">
        <p14:creationId xmlns:p14="http://schemas.microsoft.com/office/powerpoint/2010/main" val="15826762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1000" fill="hold"/>
                                        <p:tgtEl>
                                          <p:spTgt spid="34"/>
                                        </p:tgtEl>
                                        <p:attrNameLst>
                                          <p:attrName>ppt_w</p:attrName>
                                        </p:attrNameLst>
                                      </p:cBhvr>
                                      <p:tavLst>
                                        <p:tav tm="0">
                                          <p:val>
                                            <p:fltVal val="0"/>
                                          </p:val>
                                        </p:tav>
                                        <p:tav tm="100000">
                                          <p:val>
                                            <p:strVal val="#ppt_w"/>
                                          </p:val>
                                        </p:tav>
                                      </p:tavLst>
                                    </p:anim>
                                    <p:anim calcmode="lin" valueType="num">
                                      <p:cBhvr>
                                        <p:cTn id="8" dur="1000" fill="hold"/>
                                        <p:tgtEl>
                                          <p:spTgt spid="34"/>
                                        </p:tgtEl>
                                        <p:attrNameLst>
                                          <p:attrName>ppt_h</p:attrName>
                                        </p:attrNameLst>
                                      </p:cBhvr>
                                      <p:tavLst>
                                        <p:tav tm="0">
                                          <p:val>
                                            <p:fltVal val="0"/>
                                          </p:val>
                                        </p:tav>
                                        <p:tav tm="100000">
                                          <p:val>
                                            <p:strVal val="#ppt_h"/>
                                          </p:val>
                                        </p:tav>
                                      </p:tavLst>
                                    </p:anim>
                                    <p:animEffect transition="in" filter="fade">
                                      <p:cBhvr>
                                        <p:cTn id="9" dur="1000"/>
                                        <p:tgtEl>
                                          <p:spTgt spid="34"/>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fltVal val="0"/>
                                          </p:val>
                                        </p:tav>
                                        <p:tav tm="100000">
                                          <p:val>
                                            <p:strVal val="#ppt_w"/>
                                          </p:val>
                                        </p:tav>
                                      </p:tavLst>
                                    </p:anim>
                                    <p:anim calcmode="lin" valueType="num">
                                      <p:cBhvr>
                                        <p:cTn id="13" dur="1000" fill="hold"/>
                                        <p:tgtEl>
                                          <p:spTgt spid="11"/>
                                        </p:tgtEl>
                                        <p:attrNameLst>
                                          <p:attrName>ppt_h</p:attrName>
                                        </p:attrNameLst>
                                      </p:cBhvr>
                                      <p:tavLst>
                                        <p:tav tm="0">
                                          <p:val>
                                            <p:fltVal val="0"/>
                                          </p:val>
                                        </p:tav>
                                        <p:tav tm="100000">
                                          <p:val>
                                            <p:strVal val="#ppt_h"/>
                                          </p:val>
                                        </p:tav>
                                      </p:tavLst>
                                    </p:anim>
                                    <p:animEffect transition="in" filter="fade">
                                      <p:cBhvr>
                                        <p:cTn id="14" dur="10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p:cTn id="17" dur="1000" fill="hold"/>
                                        <p:tgtEl>
                                          <p:spTgt spid="35"/>
                                        </p:tgtEl>
                                        <p:attrNameLst>
                                          <p:attrName>ppt_w</p:attrName>
                                        </p:attrNameLst>
                                      </p:cBhvr>
                                      <p:tavLst>
                                        <p:tav tm="0">
                                          <p:val>
                                            <p:fltVal val="0"/>
                                          </p:val>
                                        </p:tav>
                                        <p:tav tm="100000">
                                          <p:val>
                                            <p:strVal val="#ppt_w"/>
                                          </p:val>
                                        </p:tav>
                                      </p:tavLst>
                                    </p:anim>
                                    <p:anim calcmode="lin" valueType="num">
                                      <p:cBhvr>
                                        <p:cTn id="18" dur="1000" fill="hold"/>
                                        <p:tgtEl>
                                          <p:spTgt spid="35"/>
                                        </p:tgtEl>
                                        <p:attrNameLst>
                                          <p:attrName>ppt_h</p:attrName>
                                        </p:attrNameLst>
                                      </p:cBhvr>
                                      <p:tavLst>
                                        <p:tav tm="0">
                                          <p:val>
                                            <p:fltVal val="0"/>
                                          </p:val>
                                        </p:tav>
                                        <p:tav tm="100000">
                                          <p:val>
                                            <p:strVal val="#ppt_h"/>
                                          </p:val>
                                        </p:tav>
                                      </p:tavLst>
                                    </p:anim>
                                    <p:animEffect transition="in" filter="fade">
                                      <p:cBhvr>
                                        <p:cTn id="19" dur="1000"/>
                                        <p:tgtEl>
                                          <p:spTgt spid="35"/>
                                        </p:tgtEl>
                                      </p:cBhvr>
                                    </p:animEffect>
                                  </p:childTnLst>
                                </p:cTn>
                              </p:par>
                              <p:par>
                                <p:cTn id="20" presetID="53" presetClass="entr" presetSubtype="16" fill="hold" nodeType="withEffect">
                                  <p:stCondLst>
                                    <p:cond delay="0"/>
                                  </p:stCondLst>
                                  <p:childTnLst>
                                    <p:set>
                                      <p:cBhvr>
                                        <p:cTn id="21" dur="1" fill="hold">
                                          <p:stCondLst>
                                            <p:cond delay="0"/>
                                          </p:stCondLst>
                                        </p:cTn>
                                        <p:tgtEl>
                                          <p:spTgt spid="36"/>
                                        </p:tgtEl>
                                        <p:attrNameLst>
                                          <p:attrName>style.visibility</p:attrName>
                                        </p:attrNameLst>
                                      </p:cBhvr>
                                      <p:to>
                                        <p:strVal val="visible"/>
                                      </p:to>
                                    </p:set>
                                    <p:anim calcmode="lin" valueType="num">
                                      <p:cBhvr>
                                        <p:cTn id="22" dur="1000" fill="hold"/>
                                        <p:tgtEl>
                                          <p:spTgt spid="36"/>
                                        </p:tgtEl>
                                        <p:attrNameLst>
                                          <p:attrName>ppt_w</p:attrName>
                                        </p:attrNameLst>
                                      </p:cBhvr>
                                      <p:tavLst>
                                        <p:tav tm="0">
                                          <p:val>
                                            <p:fltVal val="0"/>
                                          </p:val>
                                        </p:tav>
                                        <p:tav tm="100000">
                                          <p:val>
                                            <p:strVal val="#ppt_w"/>
                                          </p:val>
                                        </p:tav>
                                      </p:tavLst>
                                    </p:anim>
                                    <p:anim calcmode="lin" valueType="num">
                                      <p:cBhvr>
                                        <p:cTn id="23" dur="1000" fill="hold"/>
                                        <p:tgtEl>
                                          <p:spTgt spid="36"/>
                                        </p:tgtEl>
                                        <p:attrNameLst>
                                          <p:attrName>ppt_h</p:attrName>
                                        </p:attrNameLst>
                                      </p:cBhvr>
                                      <p:tavLst>
                                        <p:tav tm="0">
                                          <p:val>
                                            <p:fltVal val="0"/>
                                          </p:val>
                                        </p:tav>
                                        <p:tav tm="100000">
                                          <p:val>
                                            <p:strVal val="#ppt_h"/>
                                          </p:val>
                                        </p:tav>
                                      </p:tavLst>
                                    </p:anim>
                                    <p:animEffect transition="in" filter="fade">
                                      <p:cBhvr>
                                        <p:cTn id="24" dur="1000"/>
                                        <p:tgtEl>
                                          <p:spTgt spid="36"/>
                                        </p:tgtEl>
                                      </p:cBhvr>
                                    </p:animEffect>
                                  </p:childTnLst>
                                </p:cTn>
                              </p:par>
                              <p:par>
                                <p:cTn id="25" presetID="53" presetClass="entr" presetSubtype="16"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p:cTn id="27" dur="1000" fill="hold"/>
                                        <p:tgtEl>
                                          <p:spTgt spid="30"/>
                                        </p:tgtEl>
                                        <p:attrNameLst>
                                          <p:attrName>ppt_w</p:attrName>
                                        </p:attrNameLst>
                                      </p:cBhvr>
                                      <p:tavLst>
                                        <p:tav tm="0">
                                          <p:val>
                                            <p:fltVal val="0"/>
                                          </p:val>
                                        </p:tav>
                                        <p:tav tm="100000">
                                          <p:val>
                                            <p:strVal val="#ppt_w"/>
                                          </p:val>
                                        </p:tav>
                                      </p:tavLst>
                                    </p:anim>
                                    <p:anim calcmode="lin" valueType="num">
                                      <p:cBhvr>
                                        <p:cTn id="28" dur="1000" fill="hold"/>
                                        <p:tgtEl>
                                          <p:spTgt spid="30"/>
                                        </p:tgtEl>
                                        <p:attrNameLst>
                                          <p:attrName>ppt_h</p:attrName>
                                        </p:attrNameLst>
                                      </p:cBhvr>
                                      <p:tavLst>
                                        <p:tav tm="0">
                                          <p:val>
                                            <p:fltVal val="0"/>
                                          </p:val>
                                        </p:tav>
                                        <p:tav tm="100000">
                                          <p:val>
                                            <p:strVal val="#ppt_h"/>
                                          </p:val>
                                        </p:tav>
                                      </p:tavLst>
                                    </p:anim>
                                    <p:animEffect transition="in" filter="fade">
                                      <p:cBhvr>
                                        <p:cTn id="29" dur="1000"/>
                                        <p:tgtEl>
                                          <p:spTgt spid="30"/>
                                        </p:tgtEl>
                                      </p:cBhvr>
                                    </p:animEffect>
                                  </p:childTnLst>
                                </p:cTn>
                              </p:par>
                              <p:par>
                                <p:cTn id="30" presetID="53" presetClass="entr" presetSubtype="16" fill="hold" nodeType="withEffect">
                                  <p:stCondLst>
                                    <p:cond delay="0"/>
                                  </p:stCondLst>
                                  <p:childTnLst>
                                    <p:set>
                                      <p:cBhvr>
                                        <p:cTn id="31" dur="1" fill="hold">
                                          <p:stCondLst>
                                            <p:cond delay="0"/>
                                          </p:stCondLst>
                                        </p:cTn>
                                        <p:tgtEl>
                                          <p:spTgt spid="29"/>
                                        </p:tgtEl>
                                        <p:attrNameLst>
                                          <p:attrName>style.visibility</p:attrName>
                                        </p:attrNameLst>
                                      </p:cBhvr>
                                      <p:to>
                                        <p:strVal val="visible"/>
                                      </p:to>
                                    </p:set>
                                    <p:anim calcmode="lin" valueType="num">
                                      <p:cBhvr>
                                        <p:cTn id="32" dur="1000" fill="hold"/>
                                        <p:tgtEl>
                                          <p:spTgt spid="29"/>
                                        </p:tgtEl>
                                        <p:attrNameLst>
                                          <p:attrName>ppt_w</p:attrName>
                                        </p:attrNameLst>
                                      </p:cBhvr>
                                      <p:tavLst>
                                        <p:tav tm="0">
                                          <p:val>
                                            <p:fltVal val="0"/>
                                          </p:val>
                                        </p:tav>
                                        <p:tav tm="100000">
                                          <p:val>
                                            <p:strVal val="#ppt_w"/>
                                          </p:val>
                                        </p:tav>
                                      </p:tavLst>
                                    </p:anim>
                                    <p:anim calcmode="lin" valueType="num">
                                      <p:cBhvr>
                                        <p:cTn id="33" dur="1000" fill="hold"/>
                                        <p:tgtEl>
                                          <p:spTgt spid="29"/>
                                        </p:tgtEl>
                                        <p:attrNameLst>
                                          <p:attrName>ppt_h</p:attrName>
                                        </p:attrNameLst>
                                      </p:cBhvr>
                                      <p:tavLst>
                                        <p:tav tm="0">
                                          <p:val>
                                            <p:fltVal val="0"/>
                                          </p:val>
                                        </p:tav>
                                        <p:tav tm="100000">
                                          <p:val>
                                            <p:strVal val="#ppt_h"/>
                                          </p:val>
                                        </p:tav>
                                      </p:tavLst>
                                    </p:anim>
                                    <p:animEffect transition="in" filter="fade">
                                      <p:cBhvr>
                                        <p:cTn id="34" dur="1000"/>
                                        <p:tgtEl>
                                          <p:spTgt spid="29"/>
                                        </p:tgtEl>
                                      </p:cBhvr>
                                    </p:animEffect>
                                  </p:childTnLst>
                                </p:cTn>
                              </p:par>
                              <p:par>
                                <p:cTn id="35" presetID="53" presetClass="entr" presetSubtype="16"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anim calcmode="lin" valueType="num">
                                      <p:cBhvr>
                                        <p:cTn id="37" dur="1000" fill="hold"/>
                                        <p:tgtEl>
                                          <p:spTgt spid="31"/>
                                        </p:tgtEl>
                                        <p:attrNameLst>
                                          <p:attrName>ppt_w</p:attrName>
                                        </p:attrNameLst>
                                      </p:cBhvr>
                                      <p:tavLst>
                                        <p:tav tm="0">
                                          <p:val>
                                            <p:fltVal val="0"/>
                                          </p:val>
                                        </p:tav>
                                        <p:tav tm="100000">
                                          <p:val>
                                            <p:strVal val="#ppt_w"/>
                                          </p:val>
                                        </p:tav>
                                      </p:tavLst>
                                    </p:anim>
                                    <p:anim calcmode="lin" valueType="num">
                                      <p:cBhvr>
                                        <p:cTn id="38" dur="1000" fill="hold"/>
                                        <p:tgtEl>
                                          <p:spTgt spid="31"/>
                                        </p:tgtEl>
                                        <p:attrNameLst>
                                          <p:attrName>ppt_h</p:attrName>
                                        </p:attrNameLst>
                                      </p:cBhvr>
                                      <p:tavLst>
                                        <p:tav tm="0">
                                          <p:val>
                                            <p:fltVal val="0"/>
                                          </p:val>
                                        </p:tav>
                                        <p:tav tm="100000">
                                          <p:val>
                                            <p:strVal val="#ppt_h"/>
                                          </p:val>
                                        </p:tav>
                                      </p:tavLst>
                                    </p:anim>
                                    <p:animEffect transition="in" filter="fade">
                                      <p:cBhvr>
                                        <p:cTn id="39" dur="1000"/>
                                        <p:tgtEl>
                                          <p:spTgt spid="31"/>
                                        </p:tgtEl>
                                      </p:cBhvr>
                                    </p:animEffect>
                                  </p:childTnLst>
                                </p:cTn>
                              </p:par>
                              <p:par>
                                <p:cTn id="40" presetID="53" presetClass="entr" presetSubtype="16" fill="hold" nodeType="withEffect">
                                  <p:stCondLst>
                                    <p:cond delay="0"/>
                                  </p:stCondLst>
                                  <p:childTnLst>
                                    <p:set>
                                      <p:cBhvr>
                                        <p:cTn id="41" dur="1" fill="hold">
                                          <p:stCondLst>
                                            <p:cond delay="0"/>
                                          </p:stCondLst>
                                        </p:cTn>
                                        <p:tgtEl>
                                          <p:spTgt spid="32"/>
                                        </p:tgtEl>
                                        <p:attrNameLst>
                                          <p:attrName>style.visibility</p:attrName>
                                        </p:attrNameLst>
                                      </p:cBhvr>
                                      <p:to>
                                        <p:strVal val="visible"/>
                                      </p:to>
                                    </p:set>
                                    <p:anim calcmode="lin" valueType="num">
                                      <p:cBhvr>
                                        <p:cTn id="42" dur="1000" fill="hold"/>
                                        <p:tgtEl>
                                          <p:spTgt spid="32"/>
                                        </p:tgtEl>
                                        <p:attrNameLst>
                                          <p:attrName>ppt_w</p:attrName>
                                        </p:attrNameLst>
                                      </p:cBhvr>
                                      <p:tavLst>
                                        <p:tav tm="0">
                                          <p:val>
                                            <p:fltVal val="0"/>
                                          </p:val>
                                        </p:tav>
                                        <p:tav tm="100000">
                                          <p:val>
                                            <p:strVal val="#ppt_w"/>
                                          </p:val>
                                        </p:tav>
                                      </p:tavLst>
                                    </p:anim>
                                    <p:anim calcmode="lin" valueType="num">
                                      <p:cBhvr>
                                        <p:cTn id="43" dur="1000" fill="hold"/>
                                        <p:tgtEl>
                                          <p:spTgt spid="32"/>
                                        </p:tgtEl>
                                        <p:attrNameLst>
                                          <p:attrName>ppt_h</p:attrName>
                                        </p:attrNameLst>
                                      </p:cBhvr>
                                      <p:tavLst>
                                        <p:tav tm="0">
                                          <p:val>
                                            <p:fltVal val="0"/>
                                          </p:val>
                                        </p:tav>
                                        <p:tav tm="100000">
                                          <p:val>
                                            <p:strVal val="#ppt_h"/>
                                          </p:val>
                                        </p:tav>
                                      </p:tavLst>
                                    </p:anim>
                                    <p:animEffect transition="in" filter="fade">
                                      <p:cBhvr>
                                        <p:cTn id="44" dur="1000"/>
                                        <p:tgtEl>
                                          <p:spTgt spid="32"/>
                                        </p:tgtEl>
                                      </p:cBhvr>
                                    </p:animEffect>
                                  </p:childTnLst>
                                </p:cTn>
                              </p:par>
                            </p:childTnLst>
                          </p:cTn>
                        </p:par>
                        <p:par>
                          <p:cTn id="45" fill="hold">
                            <p:stCondLst>
                              <p:cond delay="1000"/>
                            </p:stCondLst>
                            <p:childTnLst>
                              <p:par>
                                <p:cTn id="46" presetID="10" presetClass="entr" presetSubtype="0" fill="hold" nodeType="after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1000"/>
                                        <p:tgtEl>
                                          <p:spTgt spid="7"/>
                                        </p:tgtEl>
                                      </p:cBhvr>
                                    </p:animEffect>
                                  </p:childTnLst>
                                </p:cTn>
                              </p:par>
                            </p:childTnLst>
                          </p:cTn>
                        </p:par>
                        <p:par>
                          <p:cTn id="49" fill="hold">
                            <p:stCondLst>
                              <p:cond delay="2000"/>
                            </p:stCondLst>
                            <p:childTnLst>
                              <p:par>
                                <p:cTn id="50" presetID="22" presetClass="entr" presetSubtype="8" fill="hold" nodeType="afterEffect">
                                  <p:stCondLst>
                                    <p:cond delay="0"/>
                                  </p:stCondLst>
                                  <p:childTnLst>
                                    <p:set>
                                      <p:cBhvr>
                                        <p:cTn id="51" dur="1" fill="hold">
                                          <p:stCondLst>
                                            <p:cond delay="0"/>
                                          </p:stCondLst>
                                        </p:cTn>
                                        <p:tgtEl>
                                          <p:spTgt spid="70">
                                            <p:txEl>
                                              <p:pRg st="0" end="0"/>
                                            </p:txEl>
                                          </p:spTgt>
                                        </p:tgtEl>
                                        <p:attrNameLst>
                                          <p:attrName>style.visibility</p:attrName>
                                        </p:attrNameLst>
                                      </p:cBhvr>
                                      <p:to>
                                        <p:strVal val="visible"/>
                                      </p:to>
                                    </p:set>
                                    <p:animEffect transition="in" filter="wipe(left)">
                                      <p:cBhvr>
                                        <p:cTn id="52" dur="2000"/>
                                        <p:tgtEl>
                                          <p:spTgt spid="70">
                                            <p:txEl>
                                              <p:pRg st="0" end="0"/>
                                            </p:txEl>
                                          </p:spTgt>
                                        </p:tgtEl>
                                      </p:cBhvr>
                                    </p:animEffect>
                                  </p:childTnLst>
                                </p:cTn>
                              </p:par>
                            </p:childTnLst>
                          </p:cTn>
                        </p:par>
                        <p:par>
                          <p:cTn id="53" fill="hold">
                            <p:stCondLst>
                              <p:cond delay="4000"/>
                            </p:stCondLst>
                            <p:childTnLst>
                              <p:par>
                                <p:cTn id="54" presetID="22" presetClass="entr" presetSubtype="8" fill="hold" nodeType="afterEffect">
                                  <p:stCondLst>
                                    <p:cond delay="0"/>
                                  </p:stCondLst>
                                  <p:childTnLst>
                                    <p:set>
                                      <p:cBhvr>
                                        <p:cTn id="55" dur="1" fill="hold">
                                          <p:stCondLst>
                                            <p:cond delay="0"/>
                                          </p:stCondLst>
                                        </p:cTn>
                                        <p:tgtEl>
                                          <p:spTgt spid="70">
                                            <p:txEl>
                                              <p:pRg st="1" end="1"/>
                                            </p:txEl>
                                          </p:spTgt>
                                        </p:tgtEl>
                                        <p:attrNameLst>
                                          <p:attrName>style.visibility</p:attrName>
                                        </p:attrNameLst>
                                      </p:cBhvr>
                                      <p:to>
                                        <p:strVal val="visible"/>
                                      </p:to>
                                    </p:set>
                                    <p:animEffect transition="in" filter="wipe(left)">
                                      <p:cBhvr>
                                        <p:cTn id="56" dur="2000"/>
                                        <p:tgtEl>
                                          <p:spTgt spid="7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bg>
      <p:bgPr>
        <a:solidFill>
          <a:srgbClr val="1F7CB9"/>
        </a:solidFill>
        <a:effectLst/>
      </p:bgPr>
    </p:bg>
    <p:spTree>
      <p:nvGrpSpPr>
        <p:cNvPr id="1" name=""/>
        <p:cNvGrpSpPr/>
        <p:nvPr/>
      </p:nvGrpSpPr>
      <p:grpSpPr>
        <a:xfrm>
          <a:off x="0" y="0"/>
          <a:ext cx="0" cy="0"/>
          <a:chOff x="0" y="0"/>
          <a:chExt cx="0" cy="0"/>
        </a:xfrm>
      </p:grpSpPr>
      <p:pic>
        <p:nvPicPr>
          <p:cNvPr id="5" name="Picture 4" descr="A picture containing icon&#10;&#10;Description automatically generated">
            <a:extLst>
              <a:ext uri="{FF2B5EF4-FFF2-40B4-BE49-F238E27FC236}">
                <a16:creationId xmlns:a16="http://schemas.microsoft.com/office/drawing/2014/main" id="{EEF2EF21-C22C-C24C-9A8C-FC8B2B41B27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2741272"/>
          </a:xfrm>
          <a:prstGeom prst="rect">
            <a:avLst/>
          </a:prstGeom>
        </p:spPr>
      </p:pic>
      <p:sp>
        <p:nvSpPr>
          <p:cNvPr id="2" name="Title 1"/>
          <p:cNvSpPr>
            <a:spLocks noGrp="1"/>
          </p:cNvSpPr>
          <p:nvPr>
            <p:ph type="title"/>
          </p:nvPr>
        </p:nvSpPr>
        <p:spPr/>
        <p:txBody>
          <a:bodyPr/>
          <a:lstStyle/>
          <a:p>
            <a:r>
              <a:rPr lang="en-PH" b="1" dirty="0"/>
              <a:t>Applicability issues</a:t>
            </a:r>
            <a:endParaRPr lang="en-US" b="1" dirty="0"/>
          </a:p>
        </p:txBody>
      </p:sp>
      <p:sp>
        <p:nvSpPr>
          <p:cNvPr id="7" name="Text Placeholder 6"/>
          <p:cNvSpPr>
            <a:spLocks noGrp="1"/>
          </p:cNvSpPr>
          <p:nvPr>
            <p:ph type="body" sz="quarter" idx="14"/>
          </p:nvPr>
        </p:nvSpPr>
        <p:spPr/>
        <p:txBody>
          <a:bodyPr/>
          <a:lstStyle/>
          <a:p>
            <a:r>
              <a:rPr lang="en-AU" dirty="0"/>
              <a:t>Potential barriers to implementation </a:t>
            </a:r>
          </a:p>
          <a:p>
            <a:endParaRPr lang="en-US" dirty="0"/>
          </a:p>
        </p:txBody>
      </p:sp>
      <p:sp>
        <p:nvSpPr>
          <p:cNvPr id="8" name="Text Placeholder 7"/>
          <p:cNvSpPr>
            <a:spLocks noGrp="1"/>
          </p:cNvSpPr>
          <p:nvPr>
            <p:ph type="body" sz="quarter" idx="15"/>
          </p:nvPr>
        </p:nvSpPr>
        <p:spPr/>
        <p:txBody>
          <a:bodyPr/>
          <a:lstStyle/>
          <a:p>
            <a:r>
              <a:rPr lang="en-US" dirty="0"/>
              <a:t>06</a:t>
            </a:r>
          </a:p>
        </p:txBody>
      </p:sp>
      <p:cxnSp>
        <p:nvCxnSpPr>
          <p:cNvPr id="6" name="Straight Connector 5">
            <a:extLst>
              <a:ext uri="{FF2B5EF4-FFF2-40B4-BE49-F238E27FC236}">
                <a16:creationId xmlns:a16="http://schemas.microsoft.com/office/drawing/2014/main" id="{80163A7F-8826-8340-971F-0E9CA59B2CFB}"/>
              </a:ext>
            </a:extLst>
          </p:cNvPr>
          <p:cNvCxnSpPr/>
          <p:nvPr/>
        </p:nvCxnSpPr>
        <p:spPr>
          <a:xfrm>
            <a:off x="611540" y="3952648"/>
            <a:ext cx="1096891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0434417"/>
      </p:ext>
    </p:extLst>
  </p:cSld>
  <p:clrMapOvr>
    <a:masterClrMapping/>
  </p:clrMapOvr>
  <p:transition>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hape&#10;&#10;Description automatically generated">
            <a:extLst>
              <a:ext uri="{FF2B5EF4-FFF2-40B4-BE49-F238E27FC236}">
                <a16:creationId xmlns:a16="http://schemas.microsoft.com/office/drawing/2014/main" id="{D1106C0A-2A9B-8B4D-BBDE-C5FE93FD4BEF}"/>
              </a:ext>
            </a:extLst>
          </p:cNvPr>
          <p:cNvPicPr>
            <a:picLocks noChangeAspect="1"/>
          </p:cNvPicPr>
          <p:nvPr/>
        </p:nvPicPr>
        <p:blipFill rotWithShape="1">
          <a:blip r:embed="rId2" cstate="screen">
            <a:alphaModFix amt="19000"/>
            <a:extLst>
              <a:ext uri="{28A0092B-C50C-407E-A947-70E740481C1C}">
                <a14:useLocalDpi xmlns:a14="http://schemas.microsoft.com/office/drawing/2010/main"/>
              </a:ext>
            </a:extLst>
          </a:blip>
          <a:srcRect/>
          <a:stretch/>
        </p:blipFill>
        <p:spPr>
          <a:xfrm flipH="1">
            <a:off x="5240594" y="0"/>
            <a:ext cx="6951406" cy="5114651"/>
          </a:xfrm>
          <a:prstGeom prst="rect">
            <a:avLst/>
          </a:prstGeom>
        </p:spPr>
      </p:pic>
      <p:pic>
        <p:nvPicPr>
          <p:cNvPr id="13" name="Picture 12">
            <a:extLst>
              <a:ext uri="{FF2B5EF4-FFF2-40B4-BE49-F238E27FC236}">
                <a16:creationId xmlns:a16="http://schemas.microsoft.com/office/drawing/2014/main" id="{BE9DC660-A8BA-D14A-AD9A-3C8C534BEADC}"/>
              </a:ext>
            </a:extLst>
          </p:cNvPr>
          <p:cNvPicPr>
            <a:picLocks noChangeAspect="1"/>
          </p:cNvPicPr>
          <p:nvPr/>
        </p:nvPicPr>
        <p:blipFill>
          <a:blip r:embed="rId3"/>
          <a:stretch>
            <a:fillRect/>
          </a:stretch>
        </p:blipFill>
        <p:spPr>
          <a:xfrm>
            <a:off x="6534852" y="0"/>
            <a:ext cx="6604000" cy="6858000"/>
          </a:xfrm>
          <a:prstGeom prst="rect">
            <a:avLst/>
          </a:prstGeom>
        </p:spPr>
      </p:pic>
      <p:sp>
        <p:nvSpPr>
          <p:cNvPr id="7" name="Title 6"/>
          <p:cNvSpPr>
            <a:spLocks noGrp="1"/>
          </p:cNvSpPr>
          <p:nvPr>
            <p:ph type="title"/>
          </p:nvPr>
        </p:nvSpPr>
        <p:spPr/>
        <p:txBody>
          <a:bodyPr/>
          <a:lstStyle/>
          <a:p>
            <a:r>
              <a:rPr lang="en-US" b="1" cap="none" dirty="0">
                <a:solidFill>
                  <a:srgbClr val="1F7CB9"/>
                </a:solidFill>
              </a:rPr>
              <a:t>Potential barriers to implementation </a:t>
            </a:r>
          </a:p>
        </p:txBody>
      </p:sp>
      <p:sp>
        <p:nvSpPr>
          <p:cNvPr id="8" name="Content Placeholder 7"/>
          <p:cNvSpPr>
            <a:spLocks noGrp="1"/>
          </p:cNvSpPr>
          <p:nvPr>
            <p:ph idx="1"/>
          </p:nvPr>
        </p:nvSpPr>
        <p:spPr>
          <a:xfrm>
            <a:off x="610310" y="1702089"/>
            <a:ext cx="6822878" cy="4108775"/>
          </a:xfrm>
        </p:spPr>
        <p:txBody>
          <a:bodyPr/>
          <a:lstStyle/>
          <a:p>
            <a:pPr marL="228600" lvl="2" indent="-228600">
              <a:buFont typeface="+mj-lt"/>
              <a:buAutoNum type="arabicPeriod"/>
            </a:pPr>
            <a:r>
              <a:rPr lang="en-US" sz="1600" i="1" dirty="0">
                <a:solidFill>
                  <a:schemeClr val="tx1">
                    <a:lumMod val="75000"/>
                    <a:lumOff val="25000"/>
                  </a:schemeClr>
                </a:solidFill>
                <a:latin typeface="Georgia" charset="0"/>
                <a:ea typeface="Georgia" charset="0"/>
                <a:cs typeface="Georgia" charset="0"/>
              </a:rPr>
              <a:t>Lack of human resources with the necessary expertise and skills to implement, supervise and support recommended practices.</a:t>
            </a:r>
          </a:p>
          <a:p>
            <a:pPr marL="228600" lvl="2" indent="-228600">
              <a:buFont typeface="+mj-lt"/>
              <a:buAutoNum type="arabicPeriod"/>
            </a:pPr>
            <a:r>
              <a:rPr lang="en-AU" sz="1600" i="1" dirty="0">
                <a:solidFill>
                  <a:schemeClr val="tx1">
                    <a:lumMod val="75000"/>
                    <a:lumOff val="25000"/>
                  </a:schemeClr>
                </a:solidFill>
                <a:latin typeface="Georgia" charset="0"/>
                <a:ea typeface="Georgia" charset="0"/>
                <a:cs typeface="Georgia" charset="0"/>
              </a:rPr>
              <a:t>Lack of infrastructure to support interventions (e.g. lack of electricity for refrigeration; lack of access to clean water and sanitation; lack of physical space to conduct individual care and counselling)</a:t>
            </a:r>
            <a:r>
              <a:rPr lang="en-US" sz="1600" i="1" dirty="0">
                <a:solidFill>
                  <a:schemeClr val="tx1">
                    <a:lumMod val="75000"/>
                    <a:lumOff val="25000"/>
                  </a:schemeClr>
                </a:solidFill>
                <a:latin typeface="Georgia" charset="0"/>
                <a:ea typeface="Georgia" charset="0"/>
                <a:cs typeface="Georgia" charset="0"/>
              </a:rPr>
              <a:t>. </a:t>
            </a:r>
          </a:p>
          <a:p>
            <a:pPr marL="228600" lvl="2" indent="-228600">
              <a:buFont typeface="+mj-lt"/>
              <a:buAutoNum type="arabicPeriod"/>
            </a:pPr>
            <a:r>
              <a:rPr lang="en-AU" sz="1600" i="1" dirty="0">
                <a:solidFill>
                  <a:schemeClr val="tx1">
                    <a:lumMod val="75000"/>
                    <a:lumOff val="25000"/>
                  </a:schemeClr>
                </a:solidFill>
                <a:latin typeface="Georgia" charset="0"/>
                <a:ea typeface="Georgia" charset="0"/>
                <a:cs typeface="Georgia" charset="0"/>
              </a:rPr>
              <a:t>Difficulty accessing health services and health workers for women and newborns including lack of transport, geographical conditions, financial barriers.</a:t>
            </a:r>
          </a:p>
          <a:p>
            <a:pPr marL="228600" lvl="2" indent="-228600">
              <a:buFont typeface="+mj-lt"/>
              <a:buAutoNum type="arabicPeriod"/>
            </a:pPr>
            <a:r>
              <a:rPr lang="en-AU" sz="1600" i="1" dirty="0">
                <a:solidFill>
                  <a:schemeClr val="tx1">
                    <a:lumMod val="75000"/>
                    <a:lumOff val="25000"/>
                  </a:schemeClr>
                </a:solidFill>
                <a:latin typeface="Georgia" charset="0"/>
                <a:ea typeface="Georgia" charset="0"/>
                <a:cs typeface="Georgia" charset="0"/>
              </a:rPr>
              <a:t>Lack of effective referral mechanisms and care pathways for women and newborns identified as needing additional care (e.g. subsequent newborn assessments).</a:t>
            </a:r>
          </a:p>
        </p:txBody>
      </p:sp>
      <p:sp>
        <p:nvSpPr>
          <p:cNvPr id="12" name="Slide Number Placeholder 11">
            <a:extLst>
              <a:ext uri="{FF2B5EF4-FFF2-40B4-BE49-F238E27FC236}">
                <a16:creationId xmlns:a16="http://schemas.microsoft.com/office/drawing/2014/main" id="{07B84D2A-EB94-254E-B156-6CFE51E24E77}"/>
              </a:ext>
            </a:extLst>
          </p:cNvPr>
          <p:cNvSpPr>
            <a:spLocks noGrp="1"/>
          </p:cNvSpPr>
          <p:nvPr>
            <p:ph type="sldNum" sz="quarter" idx="13"/>
          </p:nvPr>
        </p:nvSpPr>
        <p:spPr/>
        <p:txBody>
          <a:bodyPr/>
          <a:lstStyle/>
          <a:p>
            <a:fld id="{6809F770-0487-C844-B5CD-7CCE6C86BD15}" type="slidenum">
              <a:rPr lang="en-US" smtClean="0"/>
              <a:pPr/>
              <a:t>76</a:t>
            </a:fld>
            <a:endParaRPr lang="en-US" dirty="0"/>
          </a:p>
        </p:txBody>
      </p:sp>
      <p:pic>
        <p:nvPicPr>
          <p:cNvPr id="9" name="Picture 8">
            <a:extLst>
              <a:ext uri="{FF2B5EF4-FFF2-40B4-BE49-F238E27FC236}">
                <a16:creationId xmlns:a16="http://schemas.microsoft.com/office/drawing/2014/main" id="{D5CF08B7-ED99-0E48-BC96-82E755650827}"/>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8395811" y="2299849"/>
            <a:ext cx="3515618" cy="3236400"/>
          </a:xfrm>
          <a:prstGeom prst="rect">
            <a:avLst/>
          </a:prstGeom>
        </p:spPr>
      </p:pic>
    </p:spTree>
    <p:extLst>
      <p:ext uri="{BB962C8B-B14F-4D97-AF65-F5344CB8AC3E}">
        <p14:creationId xmlns:p14="http://schemas.microsoft.com/office/powerpoint/2010/main" val="9722199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2000"/>
                                        <p:tgtEl>
                                          <p:spTgt spid="8">
                                            <p:txEl>
                                              <p:pRg st="0" end="0"/>
                                            </p:txEl>
                                          </p:spTgt>
                                        </p:tgtEl>
                                      </p:cBhvr>
                                    </p:animEffect>
                                  </p:childTnLst>
                                </p:cTn>
                              </p:par>
                            </p:childTnLst>
                          </p:cTn>
                        </p:par>
                        <p:par>
                          <p:cTn id="8" fill="hold">
                            <p:stCondLst>
                              <p:cond delay="2000"/>
                            </p:stCondLst>
                            <p:childTnLst>
                              <p:par>
                                <p:cTn id="9" presetID="22" presetClass="entr" presetSubtype="8" fill="hold" nodeType="after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Effect transition="in" filter="wipe(left)">
                                      <p:cBhvr>
                                        <p:cTn id="11" dur="2000"/>
                                        <p:tgtEl>
                                          <p:spTgt spid="8">
                                            <p:txEl>
                                              <p:pRg st="1" end="1"/>
                                            </p:txEl>
                                          </p:spTgt>
                                        </p:tgtEl>
                                      </p:cBhvr>
                                    </p:animEffect>
                                  </p:childTnLst>
                                </p:cTn>
                              </p:par>
                            </p:childTnLst>
                          </p:cTn>
                        </p:par>
                        <p:par>
                          <p:cTn id="12" fill="hold">
                            <p:stCondLst>
                              <p:cond delay="4000"/>
                            </p:stCondLst>
                            <p:childTnLst>
                              <p:par>
                                <p:cTn id="13" presetID="22" presetClass="entr" presetSubtype="8" fill="hold" nodeType="after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wipe(left)">
                                      <p:cBhvr>
                                        <p:cTn id="15" dur="2000"/>
                                        <p:tgtEl>
                                          <p:spTgt spid="8">
                                            <p:txEl>
                                              <p:pRg st="2" end="2"/>
                                            </p:txEl>
                                          </p:spTgt>
                                        </p:tgtEl>
                                      </p:cBhvr>
                                    </p:animEffect>
                                  </p:childTnLst>
                                </p:cTn>
                              </p:par>
                            </p:childTnLst>
                          </p:cTn>
                        </p:par>
                        <p:par>
                          <p:cTn id="16" fill="hold">
                            <p:stCondLst>
                              <p:cond delay="6000"/>
                            </p:stCondLst>
                            <p:childTnLst>
                              <p:par>
                                <p:cTn id="17" presetID="22" presetClass="entr" presetSubtype="8" fill="hold" nodeType="after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Effect transition="in" filter="wipe(left)">
                                      <p:cBhvr>
                                        <p:cTn id="19" dur="20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hape&#10;&#10;Description automatically generated">
            <a:extLst>
              <a:ext uri="{FF2B5EF4-FFF2-40B4-BE49-F238E27FC236}">
                <a16:creationId xmlns:a16="http://schemas.microsoft.com/office/drawing/2014/main" id="{516014C9-C790-1149-9C43-F2AFAFCD8271}"/>
              </a:ext>
            </a:extLst>
          </p:cNvPr>
          <p:cNvPicPr>
            <a:picLocks noChangeAspect="1"/>
          </p:cNvPicPr>
          <p:nvPr/>
        </p:nvPicPr>
        <p:blipFill rotWithShape="1">
          <a:blip r:embed="rId2" cstate="screen">
            <a:alphaModFix amt="19000"/>
            <a:extLst>
              <a:ext uri="{28A0092B-C50C-407E-A947-70E740481C1C}">
                <a14:useLocalDpi xmlns:a14="http://schemas.microsoft.com/office/drawing/2010/main"/>
              </a:ext>
            </a:extLst>
          </a:blip>
          <a:srcRect/>
          <a:stretch/>
        </p:blipFill>
        <p:spPr>
          <a:xfrm flipH="1">
            <a:off x="8469254" y="11875"/>
            <a:ext cx="3722746" cy="2739093"/>
          </a:xfrm>
          <a:prstGeom prst="rect">
            <a:avLst/>
          </a:prstGeom>
        </p:spPr>
      </p:pic>
      <p:sp>
        <p:nvSpPr>
          <p:cNvPr id="7" name="Title 6"/>
          <p:cNvSpPr>
            <a:spLocks noGrp="1"/>
          </p:cNvSpPr>
          <p:nvPr>
            <p:ph type="title"/>
          </p:nvPr>
        </p:nvSpPr>
        <p:spPr/>
        <p:txBody>
          <a:bodyPr/>
          <a:lstStyle/>
          <a:p>
            <a:r>
              <a:rPr lang="en-US" b="1" cap="none" dirty="0">
                <a:solidFill>
                  <a:srgbClr val="1F7CB9"/>
                </a:solidFill>
              </a:rPr>
              <a:t>Effective implementation of the recommendations</a:t>
            </a:r>
          </a:p>
        </p:txBody>
      </p:sp>
      <p:sp>
        <p:nvSpPr>
          <p:cNvPr id="11" name="TextBox 10"/>
          <p:cNvSpPr txBox="1"/>
          <p:nvPr/>
        </p:nvSpPr>
        <p:spPr bwMode="gray">
          <a:xfrm>
            <a:off x="6904138" y="4787968"/>
            <a:ext cx="1147834" cy="215444"/>
          </a:xfrm>
          <a:prstGeom prst="rect">
            <a:avLst/>
          </a:prstGeom>
          <a:noFill/>
        </p:spPr>
        <p:txBody>
          <a:bodyPr wrap="square" lIns="0" tIns="0" rIns="0" bIns="0" rtlCol="0">
            <a:spAutoFit/>
          </a:bodyPr>
          <a:lstStyle/>
          <a:p>
            <a:pPr algn="ctr"/>
            <a:r>
              <a:rPr lang="en-US" sz="1400" spc="40" dirty="0">
                <a:solidFill>
                  <a:schemeClr val="bg1"/>
                </a:solidFill>
                <a:latin typeface="+mj-lt"/>
              </a:rPr>
              <a:t>Infrastructure</a:t>
            </a:r>
          </a:p>
        </p:txBody>
      </p:sp>
      <p:sp>
        <p:nvSpPr>
          <p:cNvPr id="17" name="TextBox 16"/>
          <p:cNvSpPr txBox="1"/>
          <p:nvPr/>
        </p:nvSpPr>
        <p:spPr bwMode="gray">
          <a:xfrm>
            <a:off x="8397754" y="2036375"/>
            <a:ext cx="1056640" cy="215444"/>
          </a:xfrm>
          <a:prstGeom prst="rect">
            <a:avLst/>
          </a:prstGeom>
          <a:noFill/>
        </p:spPr>
        <p:txBody>
          <a:bodyPr wrap="square" lIns="0" tIns="0" rIns="0" bIns="0" rtlCol="0">
            <a:spAutoFit/>
          </a:bodyPr>
          <a:lstStyle/>
          <a:p>
            <a:pPr algn="ctr"/>
            <a:r>
              <a:rPr lang="en-US" sz="1400" spc="40" dirty="0">
                <a:solidFill>
                  <a:schemeClr val="bg1"/>
                </a:solidFill>
                <a:latin typeface="+mj-lt"/>
              </a:rPr>
              <a:t>Resources</a:t>
            </a:r>
          </a:p>
        </p:txBody>
      </p:sp>
      <p:sp>
        <p:nvSpPr>
          <p:cNvPr id="18" name="TextBox 17"/>
          <p:cNvSpPr txBox="1"/>
          <p:nvPr/>
        </p:nvSpPr>
        <p:spPr bwMode="gray">
          <a:xfrm>
            <a:off x="9731052" y="4665854"/>
            <a:ext cx="1246683" cy="430887"/>
          </a:xfrm>
          <a:prstGeom prst="rect">
            <a:avLst/>
          </a:prstGeom>
          <a:noFill/>
        </p:spPr>
        <p:txBody>
          <a:bodyPr wrap="square" lIns="0" tIns="0" rIns="0" bIns="0" rtlCol="0">
            <a:spAutoFit/>
          </a:bodyPr>
          <a:lstStyle/>
          <a:p>
            <a:pPr algn="ctr"/>
            <a:r>
              <a:rPr lang="en-US" sz="1400" spc="40" dirty="0">
                <a:solidFill>
                  <a:schemeClr val="bg1"/>
                </a:solidFill>
                <a:latin typeface="+mj-lt"/>
              </a:rPr>
              <a:t>Health information</a:t>
            </a:r>
          </a:p>
        </p:txBody>
      </p:sp>
      <p:graphicFrame>
        <p:nvGraphicFramePr>
          <p:cNvPr id="15" name="Diagram 14"/>
          <p:cNvGraphicFramePr/>
          <p:nvPr>
            <p:extLst>
              <p:ext uri="{D42A27DB-BD31-4B8C-83A1-F6EECF244321}">
                <p14:modId xmlns:p14="http://schemas.microsoft.com/office/powerpoint/2010/main" val="3418158276"/>
              </p:ext>
            </p:extLst>
          </p:nvPr>
        </p:nvGraphicFramePr>
        <p:xfrm>
          <a:off x="798240" y="1187415"/>
          <a:ext cx="5654841" cy="5129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angle 1"/>
          <p:cNvSpPr/>
          <p:nvPr/>
        </p:nvSpPr>
        <p:spPr>
          <a:xfrm>
            <a:off x="6904138" y="2541305"/>
            <a:ext cx="4752727" cy="1862048"/>
          </a:xfrm>
          <a:prstGeom prst="rect">
            <a:avLst/>
          </a:prstGeom>
        </p:spPr>
        <p:txBody>
          <a:bodyPr wrap="square">
            <a:spAutoFit/>
          </a:bodyPr>
          <a:lstStyle/>
          <a:p>
            <a:pPr>
              <a:lnSpc>
                <a:spcPts val="2300"/>
              </a:lnSpc>
            </a:pPr>
            <a:r>
              <a:rPr lang="en-US" i="1" dirty="0">
                <a:solidFill>
                  <a:schemeClr val="tx1">
                    <a:lumMod val="75000"/>
                    <a:lumOff val="25000"/>
                  </a:schemeClr>
                </a:solidFill>
              </a:rPr>
              <a:t>Effective implementation of the recommendations in this guideline may require reorganization of care and redistribution of health care resources. </a:t>
            </a:r>
            <a:br>
              <a:rPr lang="en-US" i="1" dirty="0">
                <a:solidFill>
                  <a:schemeClr val="tx1">
                    <a:lumMod val="75000"/>
                    <a:lumOff val="25000"/>
                  </a:schemeClr>
                </a:solidFill>
              </a:rPr>
            </a:br>
            <a:r>
              <a:rPr lang="en-AU" i="1" dirty="0">
                <a:solidFill>
                  <a:schemeClr val="tx1">
                    <a:lumMod val="75000"/>
                    <a:lumOff val="25000"/>
                  </a:schemeClr>
                </a:solidFill>
              </a:rPr>
              <a:t>A phased approach to adoption, adaptation and implementation may be prudent</a:t>
            </a:r>
            <a:r>
              <a:rPr lang="en-AU" dirty="0">
                <a:solidFill>
                  <a:schemeClr val="tx1">
                    <a:lumMod val="75000"/>
                    <a:lumOff val="25000"/>
                  </a:schemeClr>
                </a:solidFill>
              </a:rPr>
              <a:t>. </a:t>
            </a:r>
            <a:endParaRPr lang="en-US" dirty="0">
              <a:solidFill>
                <a:schemeClr val="tx1">
                  <a:lumMod val="75000"/>
                  <a:lumOff val="25000"/>
                </a:schemeClr>
              </a:solidFill>
            </a:endParaRPr>
          </a:p>
        </p:txBody>
      </p:sp>
      <p:sp>
        <p:nvSpPr>
          <p:cNvPr id="14" name="Slide Number Placeholder 13">
            <a:extLst>
              <a:ext uri="{FF2B5EF4-FFF2-40B4-BE49-F238E27FC236}">
                <a16:creationId xmlns:a16="http://schemas.microsoft.com/office/drawing/2014/main" id="{1A4FBA9C-580C-D04D-970C-E4830C477042}"/>
              </a:ext>
            </a:extLst>
          </p:cNvPr>
          <p:cNvSpPr>
            <a:spLocks noGrp="1"/>
          </p:cNvSpPr>
          <p:nvPr>
            <p:ph type="sldNum" sz="quarter" idx="13"/>
          </p:nvPr>
        </p:nvSpPr>
        <p:spPr/>
        <p:txBody>
          <a:bodyPr/>
          <a:lstStyle/>
          <a:p>
            <a:fld id="{6809F770-0487-C844-B5CD-7CCE6C86BD15}" type="slidenum">
              <a:rPr lang="en-US" smtClean="0"/>
              <a:pPr/>
              <a:t>77</a:t>
            </a:fld>
            <a:endParaRPr lang="en-US" dirty="0"/>
          </a:p>
        </p:txBody>
      </p:sp>
    </p:spTree>
    <p:extLst>
      <p:ext uri="{BB962C8B-B14F-4D97-AF65-F5344CB8AC3E}">
        <p14:creationId xmlns:p14="http://schemas.microsoft.com/office/powerpoint/2010/main" val="41209591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P spid="2" grpId="0"/>
    </p:bldLst>
  </p:timing>
</p:sld>
</file>

<file path=ppt/slides/slide79.xml><?xml version="1.0" encoding="utf-8"?>
<p:sld xmlns:a="http://schemas.openxmlformats.org/drawingml/2006/main" xmlns:r="http://schemas.openxmlformats.org/officeDocument/2006/relationships" xmlns:p="http://schemas.openxmlformats.org/presentationml/2006/main" showMasterSp="0">
  <p:cSld>
    <p:bg>
      <p:bgPr>
        <a:solidFill>
          <a:srgbClr val="1F7CB9"/>
        </a:solidFill>
        <a:effectLst/>
      </p:bgPr>
    </p:bg>
    <p:spTree>
      <p:nvGrpSpPr>
        <p:cNvPr id="1" name=""/>
        <p:cNvGrpSpPr/>
        <p:nvPr/>
      </p:nvGrpSpPr>
      <p:grpSpPr>
        <a:xfrm>
          <a:off x="0" y="0"/>
          <a:ext cx="0" cy="0"/>
          <a:chOff x="0" y="0"/>
          <a:chExt cx="0" cy="0"/>
        </a:xfrm>
      </p:grpSpPr>
      <p:pic>
        <p:nvPicPr>
          <p:cNvPr id="5" name="Picture 4" descr="A picture containing icon&#10;&#10;Description automatically generated">
            <a:extLst>
              <a:ext uri="{FF2B5EF4-FFF2-40B4-BE49-F238E27FC236}">
                <a16:creationId xmlns:a16="http://schemas.microsoft.com/office/drawing/2014/main" id="{554E5A86-3D61-8F4B-B600-82D91C45BD2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12192000" cy="3428993"/>
          </a:xfrm>
          <a:prstGeom prst="rect">
            <a:avLst/>
          </a:prstGeom>
        </p:spPr>
      </p:pic>
      <p:sp>
        <p:nvSpPr>
          <p:cNvPr id="10" name="Title 9"/>
          <p:cNvSpPr>
            <a:spLocks noGrp="1"/>
          </p:cNvSpPr>
          <p:nvPr>
            <p:ph type="title"/>
          </p:nvPr>
        </p:nvSpPr>
        <p:spPr>
          <a:noFill/>
        </p:spPr>
        <p:txBody>
          <a:bodyPr/>
          <a:lstStyle/>
          <a:p>
            <a:r>
              <a:rPr lang="en-US" b="1" dirty="0"/>
              <a:t>Monitoring and evaluation</a:t>
            </a:r>
          </a:p>
        </p:txBody>
      </p:sp>
      <p:sp>
        <p:nvSpPr>
          <p:cNvPr id="11" name="Text Placeholder 10"/>
          <p:cNvSpPr>
            <a:spLocks noGrp="1"/>
          </p:cNvSpPr>
          <p:nvPr>
            <p:ph type="body" sz="quarter" idx="14"/>
          </p:nvPr>
        </p:nvSpPr>
        <p:spPr/>
        <p:txBody>
          <a:bodyPr/>
          <a:lstStyle/>
          <a:p>
            <a:r>
              <a:rPr lang="en-AU" dirty="0"/>
              <a:t>Monitoring framework </a:t>
            </a:r>
          </a:p>
          <a:p>
            <a:r>
              <a:rPr lang="en-AU" dirty="0"/>
              <a:t>Suggested indicators </a:t>
            </a:r>
          </a:p>
          <a:p>
            <a:endParaRPr lang="en-US" dirty="0"/>
          </a:p>
        </p:txBody>
      </p:sp>
      <p:sp>
        <p:nvSpPr>
          <p:cNvPr id="12" name="Text Placeholder 11"/>
          <p:cNvSpPr>
            <a:spLocks noGrp="1"/>
          </p:cNvSpPr>
          <p:nvPr>
            <p:ph type="body" sz="quarter" idx="15"/>
          </p:nvPr>
        </p:nvSpPr>
        <p:spPr/>
        <p:txBody>
          <a:bodyPr/>
          <a:lstStyle/>
          <a:p>
            <a:r>
              <a:rPr lang="en-US" dirty="0"/>
              <a:t>07</a:t>
            </a:r>
          </a:p>
        </p:txBody>
      </p:sp>
      <p:cxnSp>
        <p:nvCxnSpPr>
          <p:cNvPr id="7" name="Straight Connector 6">
            <a:extLst>
              <a:ext uri="{FF2B5EF4-FFF2-40B4-BE49-F238E27FC236}">
                <a16:creationId xmlns:a16="http://schemas.microsoft.com/office/drawing/2014/main" id="{80163A7F-8826-8340-971F-0E9CA59B2CFB}"/>
              </a:ext>
            </a:extLst>
          </p:cNvPr>
          <p:cNvCxnSpPr/>
          <p:nvPr/>
        </p:nvCxnSpPr>
        <p:spPr>
          <a:xfrm>
            <a:off x="611540" y="3952648"/>
            <a:ext cx="1096891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4235643"/>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hape&#10;&#10;Description automatically generated">
            <a:extLst>
              <a:ext uri="{FF2B5EF4-FFF2-40B4-BE49-F238E27FC236}">
                <a16:creationId xmlns:a16="http://schemas.microsoft.com/office/drawing/2014/main" id="{753B1E8A-F3D3-804B-90DE-7C36C635CF7E}"/>
              </a:ext>
            </a:extLst>
          </p:cNvPr>
          <p:cNvPicPr>
            <a:picLocks noChangeAspect="1"/>
          </p:cNvPicPr>
          <p:nvPr/>
        </p:nvPicPr>
        <p:blipFill rotWithShape="1">
          <a:blip r:embed="rId2" cstate="screen">
            <a:alphaModFix amt="19000"/>
            <a:extLst>
              <a:ext uri="{28A0092B-C50C-407E-A947-70E740481C1C}">
                <a14:useLocalDpi xmlns:a14="http://schemas.microsoft.com/office/drawing/2010/main"/>
              </a:ext>
            </a:extLst>
          </a:blip>
          <a:srcRect/>
          <a:stretch/>
        </p:blipFill>
        <p:spPr>
          <a:xfrm flipH="1">
            <a:off x="3876381" y="-545"/>
            <a:ext cx="8355048" cy="6147412"/>
          </a:xfrm>
          <a:prstGeom prst="rect">
            <a:avLst/>
          </a:prstGeom>
        </p:spPr>
      </p:pic>
      <p:sp>
        <p:nvSpPr>
          <p:cNvPr id="2" name="Title 1"/>
          <p:cNvSpPr>
            <a:spLocks noGrp="1"/>
          </p:cNvSpPr>
          <p:nvPr>
            <p:ph type="title"/>
          </p:nvPr>
        </p:nvSpPr>
        <p:spPr>
          <a:xfrm>
            <a:off x="610307" y="453144"/>
            <a:ext cx="7905731" cy="1348227"/>
          </a:xfrm>
        </p:spPr>
        <p:txBody>
          <a:bodyPr/>
          <a:lstStyle/>
          <a:p>
            <a:r>
              <a:rPr lang="en-AU" b="1" cap="none" dirty="0">
                <a:solidFill>
                  <a:srgbClr val="1F7CB9"/>
                </a:solidFill>
                <a:latin typeface="Arial" panose="020B0604020202020204" pitchFamily="34" charset="0"/>
                <a:cs typeface="Arial" panose="020B0604020202020204" pitchFamily="34" charset="0"/>
              </a:rPr>
              <a:t>What is postnatal care?</a:t>
            </a:r>
            <a:br>
              <a:rPr lang="en-AU" b="1" cap="none" dirty="0">
                <a:solidFill>
                  <a:srgbClr val="1F7CB9"/>
                </a:solidFill>
                <a:latin typeface="Arial" panose="020B0604020202020204" pitchFamily="34" charset="0"/>
                <a:cs typeface="Arial" panose="020B0604020202020204" pitchFamily="34" charset="0"/>
              </a:rPr>
            </a:br>
            <a:br>
              <a:rPr lang="en-AU" b="1" cap="none" dirty="0">
                <a:solidFill>
                  <a:srgbClr val="1F7CB9"/>
                </a:solidFill>
                <a:latin typeface="Arial" panose="020B0604020202020204" pitchFamily="34" charset="0"/>
                <a:cs typeface="Arial" panose="020B0604020202020204" pitchFamily="34" charset="0"/>
              </a:rPr>
            </a:br>
            <a:endParaRPr lang="en-AU" b="1" cap="none" dirty="0">
              <a:solidFill>
                <a:srgbClr val="1F7CB9"/>
              </a:solidFill>
              <a:latin typeface="Arial" panose="020B0604020202020204" pitchFamily="34" charset="0"/>
              <a:cs typeface="Arial" panose="020B0604020202020204" pitchFamily="34" charset="0"/>
            </a:endParaRPr>
          </a:p>
        </p:txBody>
      </p:sp>
      <p:sp>
        <p:nvSpPr>
          <p:cNvPr id="7" name="Content Placeholder 6"/>
          <p:cNvSpPr>
            <a:spLocks noGrp="1"/>
          </p:cNvSpPr>
          <p:nvPr>
            <p:ph idx="1"/>
          </p:nvPr>
        </p:nvSpPr>
        <p:spPr>
          <a:xfrm>
            <a:off x="644814" y="1921322"/>
            <a:ext cx="4937980" cy="3862210"/>
          </a:xfrm>
        </p:spPr>
        <p:txBody>
          <a:bodyPr/>
          <a:lstStyle/>
          <a:p>
            <a:pPr lvl="0">
              <a:lnSpc>
                <a:spcPct val="100000"/>
              </a:lnSpc>
              <a:spcBef>
                <a:spcPts val="0"/>
              </a:spcBef>
              <a:spcAft>
                <a:spcPts val="0"/>
              </a:spcAft>
              <a:buNone/>
            </a:pPr>
            <a:r>
              <a:rPr lang="en-GB" sz="2000" b="1" i="0" dirty="0">
                <a:solidFill>
                  <a:srgbClr val="1F7CB9"/>
                </a:solidFill>
                <a:latin typeface="Arial"/>
              </a:rPr>
              <a:t>Objectives</a:t>
            </a:r>
          </a:p>
          <a:p>
            <a:pPr lvl="0">
              <a:lnSpc>
                <a:spcPct val="100000"/>
              </a:lnSpc>
              <a:spcBef>
                <a:spcPts val="0"/>
              </a:spcBef>
              <a:spcAft>
                <a:spcPts val="0"/>
              </a:spcAft>
              <a:buNone/>
            </a:pPr>
            <a:endParaRPr lang="en-AU" sz="1600" i="0" dirty="0">
              <a:solidFill>
                <a:schemeClr val="tx1">
                  <a:lumMod val="75000"/>
                  <a:lumOff val="25000"/>
                </a:schemeClr>
              </a:solidFill>
              <a:latin typeface="Arial" panose="020B0604020202020204" pitchFamily="34" charset="0"/>
              <a:cs typeface="Arial" panose="020B0604020202020204" pitchFamily="34" charset="0"/>
            </a:endParaRPr>
          </a:p>
          <a:p>
            <a:pPr marL="285750" indent="-285750">
              <a:lnSpc>
                <a:spcPts val="2120"/>
              </a:lnSpc>
              <a:spcBef>
                <a:spcPts val="0"/>
              </a:spcBef>
              <a:buClr>
                <a:schemeClr val="tx1">
                  <a:lumMod val="75000"/>
                  <a:lumOff val="25000"/>
                </a:schemeClr>
              </a:buClr>
              <a:buFont typeface="Georgia Italic" panose="02040502050405020303" pitchFamily="18" charset="0"/>
              <a:buChar char="+"/>
            </a:pPr>
            <a:r>
              <a:rPr lang="en-AU" sz="1600" i="0" dirty="0">
                <a:solidFill>
                  <a:schemeClr val="tx1">
                    <a:lumMod val="75000"/>
                    <a:lumOff val="25000"/>
                  </a:schemeClr>
                </a:solidFill>
                <a:cs typeface="Arial" panose="020B0604020202020204" pitchFamily="34" charset="0"/>
              </a:rPr>
              <a:t>Maintaining and promoting health and wellbeing</a:t>
            </a:r>
          </a:p>
          <a:p>
            <a:pPr marL="285750" lvl="1" indent="-285750">
              <a:lnSpc>
                <a:spcPts val="2120"/>
              </a:lnSpc>
              <a:spcAft>
                <a:spcPts val="1200"/>
              </a:spcAft>
              <a:buClr>
                <a:schemeClr val="tx1">
                  <a:lumMod val="75000"/>
                  <a:lumOff val="25000"/>
                </a:schemeClr>
              </a:buClr>
              <a:buFont typeface="Georgia Italic" panose="02040502050405020303" pitchFamily="18" charset="0"/>
              <a:buChar char="+"/>
            </a:pPr>
            <a:r>
              <a:rPr lang="en-AU" sz="1600" i="0" dirty="0">
                <a:solidFill>
                  <a:schemeClr val="tx1">
                    <a:lumMod val="75000"/>
                    <a:lumOff val="25000"/>
                  </a:schemeClr>
                </a:solidFill>
                <a:cs typeface="Arial" panose="020B0604020202020204" pitchFamily="34" charset="0"/>
              </a:rPr>
              <a:t>Risk identification (assessments, screening)</a:t>
            </a:r>
          </a:p>
          <a:p>
            <a:pPr marL="285750" lvl="1" indent="-285750">
              <a:lnSpc>
                <a:spcPts val="2120"/>
              </a:lnSpc>
              <a:spcAft>
                <a:spcPts val="1200"/>
              </a:spcAft>
              <a:buClr>
                <a:schemeClr val="tx1">
                  <a:lumMod val="75000"/>
                  <a:lumOff val="25000"/>
                </a:schemeClr>
              </a:buClr>
              <a:buFont typeface="Georgia Italic" panose="02040502050405020303" pitchFamily="18" charset="0"/>
              <a:buChar char="+"/>
            </a:pPr>
            <a:r>
              <a:rPr lang="en-AU" sz="1600" i="0" dirty="0">
                <a:solidFill>
                  <a:schemeClr val="tx1">
                    <a:lumMod val="75000"/>
                    <a:lumOff val="25000"/>
                  </a:schemeClr>
                </a:solidFill>
                <a:cs typeface="Arial" panose="020B0604020202020204" pitchFamily="34" charset="0"/>
              </a:rPr>
              <a:t>Prevention of complications </a:t>
            </a:r>
          </a:p>
          <a:p>
            <a:pPr marL="285750" lvl="1" indent="-285750">
              <a:lnSpc>
                <a:spcPts val="2120"/>
              </a:lnSpc>
              <a:spcAft>
                <a:spcPts val="1200"/>
              </a:spcAft>
              <a:buClr>
                <a:schemeClr val="tx1">
                  <a:lumMod val="75000"/>
                  <a:lumOff val="25000"/>
                </a:schemeClr>
              </a:buClr>
              <a:buFont typeface="Georgia Italic" panose="02040502050405020303" pitchFamily="18" charset="0"/>
              <a:buChar char="+"/>
            </a:pPr>
            <a:r>
              <a:rPr lang="en-AU" sz="1600" i="0" dirty="0">
                <a:solidFill>
                  <a:schemeClr val="tx1">
                    <a:lumMod val="75000"/>
                    <a:lumOff val="25000"/>
                  </a:schemeClr>
                </a:solidFill>
                <a:cs typeface="Arial" panose="020B0604020202020204" pitchFamily="34" charset="0"/>
              </a:rPr>
              <a:t>Fostering support from the family &amp; community</a:t>
            </a:r>
          </a:p>
          <a:p>
            <a:pPr marL="285750" lvl="1" indent="-285750">
              <a:lnSpc>
                <a:spcPts val="2120"/>
              </a:lnSpc>
              <a:spcAft>
                <a:spcPts val="1200"/>
              </a:spcAft>
              <a:buClr>
                <a:schemeClr val="tx1">
                  <a:lumMod val="75000"/>
                  <a:lumOff val="25000"/>
                </a:schemeClr>
              </a:buClr>
              <a:buFont typeface="Georgia Italic" panose="02040502050405020303" pitchFamily="18" charset="0"/>
              <a:buChar char="+"/>
            </a:pPr>
            <a:r>
              <a:rPr lang="en-AU" sz="1600" i="0" dirty="0">
                <a:solidFill>
                  <a:schemeClr val="tx1">
                    <a:lumMod val="75000"/>
                    <a:lumOff val="25000"/>
                  </a:schemeClr>
                </a:solidFill>
                <a:cs typeface="Arial" panose="020B0604020202020204" pitchFamily="34" charset="0"/>
              </a:rPr>
              <a:t>Addressing health-related and social needs</a:t>
            </a:r>
          </a:p>
        </p:txBody>
      </p:sp>
      <p:pic>
        <p:nvPicPr>
          <p:cNvPr id="4" name="Picture 3" descr="Logo, company name&#10;&#10;Description automatically generated">
            <a:extLst>
              <a:ext uri="{FF2B5EF4-FFF2-40B4-BE49-F238E27FC236}">
                <a16:creationId xmlns:a16="http://schemas.microsoft.com/office/drawing/2014/main" id="{0397CFEA-E4BC-924C-A766-DA7FB24AB0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10105" y="6066404"/>
            <a:ext cx="1805475" cy="665613"/>
          </a:xfrm>
          <a:prstGeom prst="rect">
            <a:avLst/>
          </a:prstGeom>
        </p:spPr>
      </p:pic>
      <p:pic>
        <p:nvPicPr>
          <p:cNvPr id="9" name="Picture 8" descr="A picture containing logo&#10;&#10;Description automatically generated">
            <a:extLst>
              <a:ext uri="{FF2B5EF4-FFF2-40B4-BE49-F238E27FC236}">
                <a16:creationId xmlns:a16="http://schemas.microsoft.com/office/drawing/2014/main" id="{4AC981F9-9B98-2540-8776-E1473AF1EEA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20480" y="6066404"/>
            <a:ext cx="1289625" cy="665613"/>
          </a:xfrm>
          <a:prstGeom prst="rect">
            <a:avLst/>
          </a:prstGeom>
        </p:spPr>
      </p:pic>
      <p:sp>
        <p:nvSpPr>
          <p:cNvPr id="10" name="Content Placeholder 6">
            <a:extLst>
              <a:ext uri="{FF2B5EF4-FFF2-40B4-BE49-F238E27FC236}">
                <a16:creationId xmlns:a16="http://schemas.microsoft.com/office/drawing/2014/main" id="{7CAADFAB-20B3-5449-B0C6-A6006ECCC768}"/>
              </a:ext>
            </a:extLst>
          </p:cNvPr>
          <p:cNvSpPr txBox="1">
            <a:spLocks/>
          </p:cNvSpPr>
          <p:nvPr/>
        </p:nvSpPr>
        <p:spPr>
          <a:xfrm>
            <a:off x="6096000" y="1948618"/>
            <a:ext cx="3893127" cy="3862210"/>
          </a:xfrm>
          <a:prstGeom prst="rect">
            <a:avLst/>
          </a:prstGeom>
        </p:spPr>
        <p:txBody>
          <a:bodyPr vert="horz" lIns="0" tIns="0" rIns="0" bIns="0" rtlCol="0">
            <a:noAutofit/>
          </a:bodyPr>
          <a:lstStyle>
            <a:lvl1pPr marL="0" indent="0" algn="l" defTabSz="914400" rtl="0" eaLnBrk="1" latinLnBrk="0" hangingPunct="1">
              <a:lnSpc>
                <a:spcPct val="120000"/>
              </a:lnSpc>
              <a:spcBef>
                <a:spcPts val="600"/>
              </a:spcBef>
              <a:spcAft>
                <a:spcPts val="1200"/>
              </a:spcAft>
              <a:buFont typeface="Calibri" panose="020F0502020204030204" pitchFamily="34" charset="0"/>
              <a:buChar char="​"/>
              <a:defRPr sz="1500" i="1" kern="1200">
                <a:solidFill>
                  <a:schemeClr val="accent3"/>
                </a:solidFill>
                <a:latin typeface="+mn-lt"/>
                <a:ea typeface="+mn-ea"/>
                <a:cs typeface="+mn-cs"/>
              </a:defRPr>
            </a:lvl1pPr>
            <a:lvl2pPr marL="0" indent="0" algn="l" defTabSz="914400" rtl="0" eaLnBrk="1" latinLnBrk="0" hangingPunct="1">
              <a:lnSpc>
                <a:spcPct val="100000"/>
              </a:lnSpc>
              <a:spcBef>
                <a:spcPts val="0"/>
              </a:spcBef>
              <a:spcAft>
                <a:spcPts val="600"/>
              </a:spcAft>
              <a:buFont typeface="Calibri" panose="020F0502020204030204" pitchFamily="34" charset="0"/>
              <a:buChar char="​"/>
              <a:defRPr sz="1500" i="1" kern="1200">
                <a:solidFill>
                  <a:schemeClr val="tx2"/>
                </a:solidFill>
                <a:latin typeface="+mn-lt"/>
                <a:ea typeface="+mn-ea"/>
                <a:cs typeface="+mn-cs"/>
              </a:defRPr>
            </a:lvl2pPr>
            <a:lvl3pPr marL="0" indent="0" algn="l" defTabSz="914400" rtl="0" eaLnBrk="1" latinLnBrk="0" hangingPunct="1">
              <a:lnSpc>
                <a:spcPct val="120000"/>
              </a:lnSpc>
              <a:spcBef>
                <a:spcPts val="600"/>
              </a:spcBef>
              <a:spcAft>
                <a:spcPts val="600"/>
              </a:spcAft>
              <a:buFont typeface="Calibri" panose="020F0502020204030204" pitchFamily="34" charset="0"/>
              <a:buChar char="​"/>
              <a:defRPr sz="1100" kern="1200">
                <a:solidFill>
                  <a:schemeClr val="tx2"/>
                </a:solidFill>
                <a:latin typeface="+mj-lt"/>
                <a:ea typeface="+mn-ea"/>
                <a:cs typeface="+mn-cs"/>
              </a:defRPr>
            </a:lvl3pPr>
            <a:lvl4pPr marL="0" indent="0" algn="l" defTabSz="914400" rtl="0" eaLnBrk="1" latinLnBrk="0" hangingPunct="1">
              <a:lnSpc>
                <a:spcPct val="110000"/>
              </a:lnSpc>
              <a:spcBef>
                <a:spcPts val="0"/>
              </a:spcBef>
              <a:buFont typeface="Calibri" panose="020F0502020204030204" pitchFamily="34" charset="0"/>
              <a:buChar char="​"/>
              <a:defRPr sz="1100" i="1" kern="1200">
                <a:solidFill>
                  <a:schemeClr val="accent2"/>
                </a:solidFill>
                <a:latin typeface="+mn-lt"/>
                <a:ea typeface="+mn-ea"/>
                <a:cs typeface="+mn-cs"/>
              </a:defRPr>
            </a:lvl4pPr>
            <a:lvl5pPr marL="0" indent="0" algn="l" defTabSz="914400" rtl="0" eaLnBrk="1" latinLnBrk="0" hangingPunct="1">
              <a:lnSpc>
                <a:spcPct val="150000"/>
              </a:lnSpc>
              <a:spcBef>
                <a:spcPts val="0"/>
              </a:spcBef>
              <a:buFont typeface="Calibri" panose="020F0502020204030204" pitchFamily="34" charset="0"/>
              <a:buChar char="​"/>
              <a:defRPr sz="700" kern="1200">
                <a:solidFill>
                  <a:schemeClr val="tx2"/>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ts val="2120"/>
              </a:lnSpc>
              <a:spcBef>
                <a:spcPts val="0"/>
              </a:spcBef>
              <a:buClr>
                <a:schemeClr val="tx1">
                  <a:lumMod val="75000"/>
                  <a:lumOff val="25000"/>
                </a:schemeClr>
              </a:buClr>
              <a:buNone/>
            </a:pPr>
            <a:r>
              <a:rPr lang="en-GB" sz="2000" b="1" i="0" dirty="0">
                <a:solidFill>
                  <a:srgbClr val="1F7CB9"/>
                </a:solidFill>
                <a:latin typeface="Arial"/>
              </a:rPr>
              <a:t>Contents</a:t>
            </a:r>
            <a:endParaRPr lang="en-AU" sz="1600" i="0" dirty="0">
              <a:solidFill>
                <a:srgbClr val="1F7CB9"/>
              </a:solidFill>
              <a:latin typeface="Arial" panose="020B0604020202020204" pitchFamily="34" charset="0"/>
              <a:cs typeface="Arial" panose="020B0604020202020204" pitchFamily="34" charset="0"/>
            </a:endParaRPr>
          </a:p>
          <a:p>
            <a:pPr marL="285750" indent="-285750">
              <a:lnSpc>
                <a:spcPts val="2120"/>
              </a:lnSpc>
              <a:spcBef>
                <a:spcPts val="0"/>
              </a:spcBef>
              <a:buClr>
                <a:schemeClr val="tx1">
                  <a:lumMod val="75000"/>
                  <a:lumOff val="25000"/>
                </a:schemeClr>
              </a:buClr>
              <a:buFont typeface="Georgia Italic" panose="02040502050405020303" pitchFamily="18" charset="0"/>
              <a:buChar char="+"/>
            </a:pPr>
            <a:r>
              <a:rPr lang="en-AU" sz="1600" i="0" dirty="0">
                <a:solidFill>
                  <a:schemeClr val="tx1">
                    <a:lumMod val="75000"/>
                    <a:lumOff val="25000"/>
                  </a:schemeClr>
                </a:solidFill>
                <a:cs typeface="Arial" panose="020B0604020202020204" pitchFamily="34" charset="0"/>
              </a:rPr>
              <a:t>Care of the mother </a:t>
            </a:r>
          </a:p>
          <a:p>
            <a:pPr marL="285750" indent="-285750">
              <a:lnSpc>
                <a:spcPts val="2120"/>
              </a:lnSpc>
              <a:spcBef>
                <a:spcPts val="0"/>
              </a:spcBef>
              <a:buClr>
                <a:schemeClr val="tx1">
                  <a:lumMod val="75000"/>
                  <a:lumOff val="25000"/>
                </a:schemeClr>
              </a:buClr>
              <a:buFont typeface="Georgia Italic" panose="02040502050405020303" pitchFamily="18" charset="0"/>
              <a:buChar char="+"/>
            </a:pPr>
            <a:r>
              <a:rPr lang="en-AU" sz="1600" i="0" dirty="0">
                <a:solidFill>
                  <a:schemeClr val="tx1">
                    <a:lumMod val="75000"/>
                    <a:lumOff val="25000"/>
                  </a:schemeClr>
                </a:solidFill>
                <a:cs typeface="Arial" panose="020B0604020202020204" pitchFamily="34" charset="0"/>
              </a:rPr>
              <a:t>Care of the newborn</a:t>
            </a:r>
          </a:p>
          <a:p>
            <a:pPr marL="285750" indent="-285750">
              <a:lnSpc>
                <a:spcPts val="2120"/>
              </a:lnSpc>
              <a:spcBef>
                <a:spcPts val="0"/>
              </a:spcBef>
              <a:buClr>
                <a:schemeClr val="tx1">
                  <a:lumMod val="75000"/>
                  <a:lumOff val="25000"/>
                </a:schemeClr>
              </a:buClr>
              <a:buFont typeface="Georgia Italic" panose="02040502050405020303" pitchFamily="18" charset="0"/>
              <a:buChar char="+"/>
            </a:pPr>
            <a:r>
              <a:rPr lang="en-AU" sz="1600" i="0" dirty="0">
                <a:solidFill>
                  <a:schemeClr val="tx1">
                    <a:lumMod val="75000"/>
                    <a:lumOff val="25000"/>
                  </a:schemeClr>
                </a:solidFill>
                <a:cs typeface="Arial" panose="020B0604020202020204" pitchFamily="34" charset="0"/>
              </a:rPr>
              <a:t>Health systems initiatives and policies to support the family unit and promote quality care provision</a:t>
            </a:r>
          </a:p>
        </p:txBody>
      </p:sp>
      <p:sp>
        <p:nvSpPr>
          <p:cNvPr id="5" name="Slide Number Placeholder 4">
            <a:extLst>
              <a:ext uri="{FF2B5EF4-FFF2-40B4-BE49-F238E27FC236}">
                <a16:creationId xmlns:a16="http://schemas.microsoft.com/office/drawing/2014/main" id="{2444776D-523F-9242-ABB5-02667721162D}"/>
              </a:ext>
            </a:extLst>
          </p:cNvPr>
          <p:cNvSpPr>
            <a:spLocks noGrp="1"/>
          </p:cNvSpPr>
          <p:nvPr>
            <p:ph type="sldNum" sz="quarter" idx="13"/>
          </p:nvPr>
        </p:nvSpPr>
        <p:spPr/>
        <p:txBody>
          <a:bodyPr/>
          <a:lstStyle/>
          <a:p>
            <a:fld id="{6809F770-0487-C844-B5CD-7CCE6C86BD15}" type="slidenum">
              <a:rPr lang="en-US" smtClean="0"/>
              <a:pPr/>
              <a:t>7</a:t>
            </a:fld>
            <a:endParaRPr lang="en-US" dirty="0"/>
          </a:p>
        </p:txBody>
      </p:sp>
    </p:spTree>
    <p:extLst>
      <p:ext uri="{BB962C8B-B14F-4D97-AF65-F5344CB8AC3E}">
        <p14:creationId xmlns:p14="http://schemas.microsoft.com/office/powerpoint/2010/main" val="29447698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1000"/>
                                        <p:tgtEl>
                                          <p:spTgt spid="7">
                                            <p:txEl>
                                              <p:pRg st="0" end="0"/>
                                            </p:txEl>
                                          </p:spTgt>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animEffect transition="in" filter="wipe(left)">
                                      <p:cBhvr>
                                        <p:cTn id="11" dur="1000"/>
                                        <p:tgtEl>
                                          <p:spTgt spid="7">
                                            <p:txEl>
                                              <p:pRg st="2" end="2"/>
                                            </p:txEl>
                                          </p:spTgt>
                                        </p:tgtEl>
                                      </p:cBhvr>
                                    </p:animEffect>
                                  </p:childTnLst>
                                </p:cTn>
                              </p:par>
                            </p:childTnLst>
                          </p:cTn>
                        </p:par>
                        <p:par>
                          <p:cTn id="12" fill="hold">
                            <p:stCondLst>
                              <p:cond delay="2000"/>
                            </p:stCondLst>
                            <p:childTnLst>
                              <p:par>
                                <p:cTn id="13" presetID="22" presetClass="entr" presetSubtype="8" fill="hold" nodeType="after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animEffect transition="in" filter="wipe(left)">
                                      <p:cBhvr>
                                        <p:cTn id="15" dur="1000"/>
                                        <p:tgtEl>
                                          <p:spTgt spid="7">
                                            <p:txEl>
                                              <p:pRg st="3" end="3"/>
                                            </p:txEl>
                                          </p:spTgt>
                                        </p:tgtEl>
                                      </p:cBhvr>
                                    </p:animEffect>
                                  </p:childTnLst>
                                </p:cTn>
                              </p:par>
                            </p:childTnLst>
                          </p:cTn>
                        </p:par>
                        <p:par>
                          <p:cTn id="16" fill="hold">
                            <p:stCondLst>
                              <p:cond delay="3000"/>
                            </p:stCondLst>
                            <p:childTnLst>
                              <p:par>
                                <p:cTn id="17" presetID="22" presetClass="entr" presetSubtype="8" fill="hold" nodeType="after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Effect transition="in" filter="wipe(left)">
                                      <p:cBhvr>
                                        <p:cTn id="19" dur="1000"/>
                                        <p:tgtEl>
                                          <p:spTgt spid="7">
                                            <p:txEl>
                                              <p:pRg st="4" end="4"/>
                                            </p:txEl>
                                          </p:spTgt>
                                        </p:tgtEl>
                                      </p:cBhvr>
                                    </p:animEffect>
                                  </p:childTnLst>
                                </p:cTn>
                              </p:par>
                            </p:childTnLst>
                          </p:cTn>
                        </p:par>
                        <p:par>
                          <p:cTn id="20" fill="hold">
                            <p:stCondLst>
                              <p:cond delay="4000"/>
                            </p:stCondLst>
                            <p:childTnLst>
                              <p:par>
                                <p:cTn id="21" presetID="22" presetClass="entr" presetSubtype="8" fill="hold" nodeType="after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animEffect transition="in" filter="wipe(left)">
                                      <p:cBhvr>
                                        <p:cTn id="23" dur="1000"/>
                                        <p:tgtEl>
                                          <p:spTgt spid="7">
                                            <p:txEl>
                                              <p:pRg st="5" end="5"/>
                                            </p:txEl>
                                          </p:spTgt>
                                        </p:tgtEl>
                                      </p:cBhvr>
                                    </p:animEffect>
                                  </p:childTnLst>
                                </p:cTn>
                              </p:par>
                            </p:childTnLst>
                          </p:cTn>
                        </p:par>
                        <p:par>
                          <p:cTn id="24" fill="hold">
                            <p:stCondLst>
                              <p:cond delay="5000"/>
                            </p:stCondLst>
                            <p:childTnLst>
                              <p:par>
                                <p:cTn id="25" presetID="22" presetClass="entr" presetSubtype="8" fill="hold" nodeType="after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animEffect transition="in" filter="wipe(left)">
                                      <p:cBhvr>
                                        <p:cTn id="27" dur="1000"/>
                                        <p:tgtEl>
                                          <p:spTgt spid="7">
                                            <p:txEl>
                                              <p:pRg st="6" end="6"/>
                                            </p:txEl>
                                          </p:spTgt>
                                        </p:tgtEl>
                                      </p:cBhvr>
                                    </p:animEffect>
                                  </p:childTnLst>
                                </p:cTn>
                              </p:par>
                            </p:childTnLst>
                          </p:cTn>
                        </p:par>
                        <p:par>
                          <p:cTn id="28" fill="hold">
                            <p:stCondLst>
                              <p:cond delay="6000"/>
                            </p:stCondLst>
                            <p:childTnLst>
                              <p:par>
                                <p:cTn id="29" presetID="22" presetClass="entr" presetSubtype="8" fill="hold" nodeType="afterEffect">
                                  <p:stCondLst>
                                    <p:cond delay="0"/>
                                  </p:stCondLst>
                                  <p:childTnLst>
                                    <p:set>
                                      <p:cBhvr>
                                        <p:cTn id="30" dur="1" fill="hold">
                                          <p:stCondLst>
                                            <p:cond delay="0"/>
                                          </p:stCondLst>
                                        </p:cTn>
                                        <p:tgtEl>
                                          <p:spTgt spid="10">
                                            <p:txEl>
                                              <p:pRg st="0" end="0"/>
                                            </p:txEl>
                                          </p:spTgt>
                                        </p:tgtEl>
                                        <p:attrNameLst>
                                          <p:attrName>style.visibility</p:attrName>
                                        </p:attrNameLst>
                                      </p:cBhvr>
                                      <p:to>
                                        <p:strVal val="visible"/>
                                      </p:to>
                                    </p:set>
                                    <p:animEffect transition="in" filter="wipe(left)">
                                      <p:cBhvr>
                                        <p:cTn id="31" dur="1000"/>
                                        <p:tgtEl>
                                          <p:spTgt spid="10">
                                            <p:txEl>
                                              <p:pRg st="0" end="0"/>
                                            </p:txEl>
                                          </p:spTgt>
                                        </p:tgtEl>
                                      </p:cBhvr>
                                    </p:animEffect>
                                  </p:childTnLst>
                                </p:cTn>
                              </p:par>
                            </p:childTnLst>
                          </p:cTn>
                        </p:par>
                        <p:par>
                          <p:cTn id="32" fill="hold">
                            <p:stCondLst>
                              <p:cond delay="7000"/>
                            </p:stCondLst>
                            <p:childTnLst>
                              <p:par>
                                <p:cTn id="33" presetID="22" presetClass="entr" presetSubtype="8" fill="hold" nodeType="afterEffect">
                                  <p:stCondLst>
                                    <p:cond delay="0"/>
                                  </p:stCondLst>
                                  <p:childTnLst>
                                    <p:set>
                                      <p:cBhvr>
                                        <p:cTn id="34" dur="1" fill="hold">
                                          <p:stCondLst>
                                            <p:cond delay="0"/>
                                          </p:stCondLst>
                                        </p:cTn>
                                        <p:tgtEl>
                                          <p:spTgt spid="10">
                                            <p:txEl>
                                              <p:pRg st="1" end="1"/>
                                            </p:txEl>
                                          </p:spTgt>
                                        </p:tgtEl>
                                        <p:attrNameLst>
                                          <p:attrName>style.visibility</p:attrName>
                                        </p:attrNameLst>
                                      </p:cBhvr>
                                      <p:to>
                                        <p:strVal val="visible"/>
                                      </p:to>
                                    </p:set>
                                    <p:animEffect transition="in" filter="wipe(left)">
                                      <p:cBhvr>
                                        <p:cTn id="35" dur="1000"/>
                                        <p:tgtEl>
                                          <p:spTgt spid="10">
                                            <p:txEl>
                                              <p:pRg st="1" end="1"/>
                                            </p:txEl>
                                          </p:spTgt>
                                        </p:tgtEl>
                                      </p:cBhvr>
                                    </p:animEffect>
                                  </p:childTnLst>
                                </p:cTn>
                              </p:par>
                            </p:childTnLst>
                          </p:cTn>
                        </p:par>
                        <p:par>
                          <p:cTn id="36" fill="hold">
                            <p:stCondLst>
                              <p:cond delay="8000"/>
                            </p:stCondLst>
                            <p:childTnLst>
                              <p:par>
                                <p:cTn id="37" presetID="22" presetClass="entr" presetSubtype="8" fill="hold" nodeType="afterEffect">
                                  <p:stCondLst>
                                    <p:cond delay="0"/>
                                  </p:stCondLst>
                                  <p:childTnLst>
                                    <p:set>
                                      <p:cBhvr>
                                        <p:cTn id="38" dur="1" fill="hold">
                                          <p:stCondLst>
                                            <p:cond delay="0"/>
                                          </p:stCondLst>
                                        </p:cTn>
                                        <p:tgtEl>
                                          <p:spTgt spid="10">
                                            <p:txEl>
                                              <p:pRg st="2" end="2"/>
                                            </p:txEl>
                                          </p:spTgt>
                                        </p:tgtEl>
                                        <p:attrNameLst>
                                          <p:attrName>style.visibility</p:attrName>
                                        </p:attrNameLst>
                                      </p:cBhvr>
                                      <p:to>
                                        <p:strVal val="visible"/>
                                      </p:to>
                                    </p:set>
                                    <p:animEffect transition="in" filter="wipe(left)">
                                      <p:cBhvr>
                                        <p:cTn id="39" dur="1000"/>
                                        <p:tgtEl>
                                          <p:spTgt spid="10">
                                            <p:txEl>
                                              <p:pRg st="2" end="2"/>
                                            </p:txEl>
                                          </p:spTgt>
                                        </p:tgtEl>
                                      </p:cBhvr>
                                    </p:animEffect>
                                  </p:childTnLst>
                                </p:cTn>
                              </p:par>
                            </p:childTnLst>
                          </p:cTn>
                        </p:par>
                        <p:par>
                          <p:cTn id="40" fill="hold">
                            <p:stCondLst>
                              <p:cond delay="9000"/>
                            </p:stCondLst>
                            <p:childTnLst>
                              <p:par>
                                <p:cTn id="41" presetID="22" presetClass="entr" presetSubtype="8" fill="hold" nodeType="afterEffect">
                                  <p:stCondLst>
                                    <p:cond delay="0"/>
                                  </p:stCondLst>
                                  <p:childTnLst>
                                    <p:set>
                                      <p:cBhvr>
                                        <p:cTn id="42" dur="1" fill="hold">
                                          <p:stCondLst>
                                            <p:cond delay="0"/>
                                          </p:stCondLst>
                                        </p:cTn>
                                        <p:tgtEl>
                                          <p:spTgt spid="10">
                                            <p:txEl>
                                              <p:pRg st="3" end="3"/>
                                            </p:txEl>
                                          </p:spTgt>
                                        </p:tgtEl>
                                        <p:attrNameLst>
                                          <p:attrName>style.visibility</p:attrName>
                                        </p:attrNameLst>
                                      </p:cBhvr>
                                      <p:to>
                                        <p:strVal val="visible"/>
                                      </p:to>
                                    </p:set>
                                    <p:animEffect transition="in" filter="wipe(left)">
                                      <p:cBhvr>
                                        <p:cTn id="43" dur="10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Shape&#10;&#10;Description automatically generated">
            <a:extLst>
              <a:ext uri="{FF2B5EF4-FFF2-40B4-BE49-F238E27FC236}">
                <a16:creationId xmlns:a16="http://schemas.microsoft.com/office/drawing/2014/main" id="{57C2C852-A69B-E144-AC8E-5CAF6C5F971E}"/>
              </a:ext>
            </a:extLst>
          </p:cNvPr>
          <p:cNvPicPr>
            <a:picLocks noChangeAspect="1"/>
          </p:cNvPicPr>
          <p:nvPr/>
        </p:nvPicPr>
        <p:blipFill rotWithShape="1">
          <a:blip r:embed="rId2" cstate="screen">
            <a:alphaModFix amt="19000"/>
            <a:extLst>
              <a:ext uri="{28A0092B-C50C-407E-A947-70E740481C1C}">
                <a14:useLocalDpi xmlns:a14="http://schemas.microsoft.com/office/drawing/2010/main"/>
              </a:ext>
            </a:extLst>
          </a:blip>
          <a:srcRect/>
          <a:stretch/>
        </p:blipFill>
        <p:spPr>
          <a:xfrm flipH="1">
            <a:off x="5240594" y="0"/>
            <a:ext cx="6951406" cy="5114651"/>
          </a:xfrm>
          <a:prstGeom prst="rect">
            <a:avLst/>
          </a:prstGeom>
        </p:spPr>
      </p:pic>
      <p:sp>
        <p:nvSpPr>
          <p:cNvPr id="2" name="Title 1"/>
          <p:cNvSpPr>
            <a:spLocks noGrp="1"/>
          </p:cNvSpPr>
          <p:nvPr>
            <p:ph type="title"/>
          </p:nvPr>
        </p:nvSpPr>
        <p:spPr/>
        <p:txBody>
          <a:bodyPr/>
          <a:lstStyle/>
          <a:p>
            <a:r>
              <a:rPr lang="en-AU" sz="3200" b="1" cap="none" dirty="0">
                <a:solidFill>
                  <a:srgbClr val="1F7CB9"/>
                </a:solidFill>
              </a:rPr>
              <a:t>Monitoring framework </a:t>
            </a:r>
          </a:p>
        </p:txBody>
      </p:sp>
      <p:sp>
        <p:nvSpPr>
          <p:cNvPr id="5" name="Content Placeholder 4"/>
          <p:cNvSpPr>
            <a:spLocks noGrp="1"/>
          </p:cNvSpPr>
          <p:nvPr>
            <p:ph idx="1"/>
          </p:nvPr>
        </p:nvSpPr>
        <p:spPr>
          <a:xfrm>
            <a:off x="620141" y="1694443"/>
            <a:ext cx="6640589" cy="3633852"/>
          </a:xfrm>
        </p:spPr>
        <p:txBody>
          <a:bodyPr/>
          <a:lstStyle/>
          <a:p>
            <a:pPr lvl="2"/>
            <a:r>
              <a:rPr lang="en-GB" sz="1800" i="1" dirty="0">
                <a:solidFill>
                  <a:srgbClr val="1F7CB9"/>
                </a:solidFill>
                <a:latin typeface="+mn-lt"/>
              </a:rPr>
              <a:t>The implementation and impact of these recommendations should be monitored at the </a:t>
            </a:r>
            <a:r>
              <a:rPr lang="en-AU" sz="1800" i="1" dirty="0">
                <a:solidFill>
                  <a:srgbClr val="1F7CB9"/>
                </a:solidFill>
                <a:latin typeface="+mn-lt"/>
              </a:rPr>
              <a:t>health service, sub-national and national levels</a:t>
            </a:r>
            <a:r>
              <a:rPr lang="en-GB" sz="1800" dirty="0">
                <a:solidFill>
                  <a:srgbClr val="1F7CB9"/>
                </a:solidFill>
                <a:latin typeface="+mn-lt"/>
              </a:rPr>
              <a:t>. </a:t>
            </a:r>
          </a:p>
          <a:p>
            <a:pPr lvl="2"/>
            <a:r>
              <a:rPr lang="en-AU" sz="1600" dirty="0">
                <a:solidFill>
                  <a:schemeClr val="tx1">
                    <a:lumMod val="75000"/>
                    <a:lumOff val="25000"/>
                  </a:schemeClr>
                </a:solidFill>
                <a:latin typeface="+mn-lt"/>
              </a:rPr>
              <a:t>In collaboration with the monitoring and evaluation teams of the WHO Departments of MCA and SRH, data on country- and regional-level adoption of the recommendations will be collected and evaluated in the short to medium term across individual WHO Member States through the WHO Sexual, Reproductive, Maternal, Newborn, Child And Adolescent Health (SRMNCAH) Policy Survey. </a:t>
            </a:r>
          </a:p>
          <a:p>
            <a:pPr lvl="2"/>
            <a:r>
              <a:rPr lang="en-AU" sz="1600" dirty="0">
                <a:solidFill>
                  <a:schemeClr val="tx1">
                    <a:lumMod val="75000"/>
                    <a:lumOff val="25000"/>
                  </a:schemeClr>
                </a:solidFill>
                <a:latin typeface="+mn-lt"/>
              </a:rPr>
              <a:t>A full monitoring framework will be developed once the guidelines are finalized. In the meantime, the GDG suggested 4 indicators, adapted from current global recommended indicators.</a:t>
            </a:r>
          </a:p>
          <a:p>
            <a:pPr lvl="2"/>
            <a:endParaRPr lang="en-US" sz="1200" dirty="0"/>
          </a:p>
        </p:txBody>
      </p:sp>
      <p:sp>
        <p:nvSpPr>
          <p:cNvPr id="4" name="Text Placeholder 3"/>
          <p:cNvSpPr>
            <a:spLocks noGrp="1"/>
          </p:cNvSpPr>
          <p:nvPr>
            <p:ph type="body" idx="10"/>
          </p:nvPr>
        </p:nvSpPr>
        <p:spPr>
          <a:xfrm>
            <a:off x="612773" y="1039600"/>
            <a:ext cx="10969627" cy="536519"/>
          </a:xfrm>
        </p:spPr>
        <p:txBody>
          <a:bodyPr/>
          <a:lstStyle/>
          <a:p>
            <a:r>
              <a:rPr lang="en-US" sz="2000" b="1" i="0" dirty="0">
                <a:solidFill>
                  <a:srgbClr val="1F7CB9"/>
                </a:solidFill>
                <a:latin typeface="+mj-lt"/>
              </a:rPr>
              <a:t>How do we track the performance and improve results?      </a:t>
            </a:r>
          </a:p>
        </p:txBody>
      </p:sp>
      <p:sp>
        <p:nvSpPr>
          <p:cNvPr id="9" name="Slide Number Placeholder 8">
            <a:extLst>
              <a:ext uri="{FF2B5EF4-FFF2-40B4-BE49-F238E27FC236}">
                <a16:creationId xmlns:a16="http://schemas.microsoft.com/office/drawing/2014/main" id="{232C5D43-5B00-814A-B3EF-47DCE6242DC6}"/>
              </a:ext>
            </a:extLst>
          </p:cNvPr>
          <p:cNvSpPr>
            <a:spLocks noGrp="1"/>
          </p:cNvSpPr>
          <p:nvPr>
            <p:ph type="sldNum" sz="quarter" idx="13"/>
          </p:nvPr>
        </p:nvSpPr>
        <p:spPr/>
        <p:txBody>
          <a:bodyPr/>
          <a:lstStyle/>
          <a:p>
            <a:fld id="{6809F770-0487-C844-B5CD-7CCE6C86BD15}" type="slidenum">
              <a:rPr lang="en-US" smtClean="0"/>
              <a:pPr/>
              <a:t>79</a:t>
            </a:fld>
            <a:endParaRPr lang="en-US" dirty="0"/>
          </a:p>
        </p:txBody>
      </p:sp>
      <p:sp>
        <p:nvSpPr>
          <p:cNvPr id="8" name="Rectangle 7"/>
          <p:cNvSpPr/>
          <p:nvPr/>
        </p:nvSpPr>
        <p:spPr>
          <a:xfrm>
            <a:off x="7638182" y="4678431"/>
            <a:ext cx="3824932" cy="261610"/>
          </a:xfrm>
          <a:prstGeom prst="rect">
            <a:avLst/>
          </a:prstGeom>
        </p:spPr>
        <p:txBody>
          <a:bodyPr wrap="square">
            <a:spAutoFit/>
          </a:bodyPr>
          <a:lstStyle/>
          <a:p>
            <a:r>
              <a:rPr lang="en-US" sz="1100" dirty="0">
                <a:solidFill>
                  <a:schemeClr val="bg1">
                    <a:lumMod val="50000"/>
                  </a:schemeClr>
                </a:solidFill>
              </a:rPr>
              <a:t>UNI288585/</a:t>
            </a:r>
            <a:r>
              <a:rPr lang="en-US" sz="1100" dirty="0" err="1">
                <a:solidFill>
                  <a:schemeClr val="bg1">
                    <a:lumMod val="50000"/>
                  </a:schemeClr>
                </a:solidFill>
              </a:rPr>
              <a:t>Dejongh</a:t>
            </a:r>
            <a:r>
              <a:rPr lang="en-US" sz="1100" dirty="0">
                <a:solidFill>
                  <a:schemeClr val="bg1">
                    <a:lumMod val="50000"/>
                  </a:schemeClr>
                </a:solidFill>
              </a:rPr>
              <a:t>/2020</a:t>
            </a:r>
            <a:endParaRPr lang="en-AU" sz="1100" dirty="0">
              <a:solidFill>
                <a:schemeClr val="bg1">
                  <a:lumMod val="50000"/>
                </a:schemeClr>
              </a:solidFill>
            </a:endParaRPr>
          </a:p>
        </p:txBody>
      </p:sp>
      <p:pic>
        <p:nvPicPr>
          <p:cNvPr id="2050" name="Picture 2" descr="new year">
            <a:extLst>
              <a:ext uri="{FF2B5EF4-FFF2-40B4-BE49-F238E27FC236}">
                <a16:creationId xmlns:a16="http://schemas.microsoft.com/office/drawing/2014/main" id="{4060257D-576D-488B-A316-BE2EC3183A3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754296" y="2051360"/>
            <a:ext cx="3884597" cy="2588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00805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left)">
                                      <p:cBhvr>
                                        <p:cTn id="7" dur="2000"/>
                                        <p:tgtEl>
                                          <p:spTgt spid="5">
                                            <p:txEl>
                                              <p:pRg st="1" end="1"/>
                                            </p:txEl>
                                          </p:spTgt>
                                        </p:tgtEl>
                                      </p:cBhvr>
                                    </p:animEffect>
                                  </p:childTnLst>
                                </p:cTn>
                              </p:par>
                            </p:childTnLst>
                          </p:cTn>
                        </p:par>
                        <p:par>
                          <p:cTn id="8" fill="hold">
                            <p:stCondLst>
                              <p:cond delay="2000"/>
                            </p:stCondLst>
                            <p:childTnLst>
                              <p:par>
                                <p:cTn id="9" presetID="22" presetClass="entr" presetSubtype="8" fill="hold" nodeType="after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wipe(left)">
                                      <p:cBhvr>
                                        <p:cTn id="11" dur="2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z="3200" b="1" cap="none" dirty="0">
                <a:solidFill>
                  <a:srgbClr val="1F7CB9"/>
                </a:solidFill>
              </a:rPr>
              <a:t>Suggested indicators</a:t>
            </a:r>
          </a:p>
        </p:txBody>
      </p:sp>
      <p:sp>
        <p:nvSpPr>
          <p:cNvPr id="4" name="Text Placeholder 3"/>
          <p:cNvSpPr>
            <a:spLocks noGrp="1"/>
          </p:cNvSpPr>
          <p:nvPr>
            <p:ph type="body" idx="10"/>
          </p:nvPr>
        </p:nvSpPr>
        <p:spPr>
          <a:xfrm>
            <a:off x="612773" y="1036888"/>
            <a:ext cx="10969627" cy="536519"/>
          </a:xfrm>
        </p:spPr>
        <p:txBody>
          <a:bodyPr/>
          <a:lstStyle/>
          <a:p>
            <a:r>
              <a:rPr lang="en-US" sz="2000" b="1" i="0" dirty="0">
                <a:solidFill>
                  <a:srgbClr val="1F7CB9"/>
                </a:solidFill>
                <a:latin typeface="+mj-lt"/>
              </a:rPr>
              <a:t>How do we track the performance and improve results?      </a:t>
            </a:r>
          </a:p>
        </p:txBody>
      </p:sp>
      <p:sp>
        <p:nvSpPr>
          <p:cNvPr id="3" name="Rectangle 2"/>
          <p:cNvSpPr/>
          <p:nvPr/>
        </p:nvSpPr>
        <p:spPr>
          <a:xfrm>
            <a:off x="-305260" y="5289345"/>
            <a:ext cx="6853296" cy="461665"/>
          </a:xfrm>
          <a:prstGeom prst="rect">
            <a:avLst/>
          </a:prstGeom>
        </p:spPr>
        <p:txBody>
          <a:bodyPr wrap="square">
            <a:spAutoFit/>
          </a:bodyPr>
          <a:lstStyle/>
          <a:p>
            <a:pPr lvl="2"/>
            <a:endParaRPr lang="en-AU" sz="1200" dirty="0">
              <a:solidFill>
                <a:srgbClr val="E7B800"/>
              </a:solidFill>
              <a:latin typeface="+mj-lt"/>
            </a:endParaRPr>
          </a:p>
          <a:p>
            <a:pPr lvl="2"/>
            <a:r>
              <a:rPr lang="en-AU" sz="1200" b="1" dirty="0">
                <a:solidFill>
                  <a:srgbClr val="1F7CB9"/>
                </a:solidFill>
                <a:latin typeface="+mj-lt"/>
              </a:rPr>
              <a:t>+ LINK: </a:t>
            </a:r>
            <a:r>
              <a:rPr lang="en-AU" sz="1200" dirty="0">
                <a:solidFill>
                  <a:srgbClr val="E7B800"/>
                </a:solidFill>
                <a:latin typeface="+mj-lt"/>
                <a:hlinkClick r:id="rId2"/>
              </a:rPr>
              <a:t>Who maternal, newborn, child and adolescent health and ageing data porta</a:t>
            </a:r>
            <a:endParaRPr lang="en-AU" sz="1200" dirty="0">
              <a:solidFill>
                <a:srgbClr val="E7B800"/>
              </a:solidFill>
              <a:latin typeface="+mj-lt"/>
            </a:endParaRPr>
          </a:p>
        </p:txBody>
      </p:sp>
      <p:grpSp>
        <p:nvGrpSpPr>
          <p:cNvPr id="8" name="Group 7"/>
          <p:cNvGrpSpPr/>
          <p:nvPr/>
        </p:nvGrpSpPr>
        <p:grpSpPr>
          <a:xfrm>
            <a:off x="1946967" y="2389950"/>
            <a:ext cx="795773" cy="795773"/>
            <a:chOff x="1198107" y="1804258"/>
            <a:chExt cx="961316" cy="961316"/>
          </a:xfrm>
        </p:grpSpPr>
        <p:sp>
          <p:nvSpPr>
            <p:cNvPr id="16" name="Oval 15"/>
            <p:cNvSpPr/>
            <p:nvPr/>
          </p:nvSpPr>
          <p:spPr>
            <a:xfrm>
              <a:off x="1198107" y="1804258"/>
              <a:ext cx="961316" cy="961316"/>
            </a:xfrm>
            <a:prstGeom prst="ellipse">
              <a:avLst/>
            </a:prstGeom>
            <a:solidFill>
              <a:srgbClr val="1F7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mj-lt"/>
              </a:endParaRPr>
            </a:p>
          </p:txBody>
        </p:sp>
        <p:pic>
          <p:nvPicPr>
            <p:cNvPr id="5" name="Picture 4"/>
            <p:cNvPicPr>
              <a:picLocks noChangeAspect="1"/>
            </p:cNvPicPr>
            <p:nvPr/>
          </p:nvPicPr>
          <p:blipFill>
            <a:blip r:embed="rId3"/>
            <a:stretch>
              <a:fillRect/>
            </a:stretch>
          </p:blipFill>
          <p:spPr>
            <a:xfrm>
              <a:off x="1319590" y="1925741"/>
              <a:ext cx="718350" cy="718350"/>
            </a:xfrm>
            <a:prstGeom prst="rect">
              <a:avLst/>
            </a:prstGeom>
          </p:spPr>
        </p:pic>
      </p:grpSp>
      <p:grpSp>
        <p:nvGrpSpPr>
          <p:cNvPr id="29" name="Group 28"/>
          <p:cNvGrpSpPr/>
          <p:nvPr/>
        </p:nvGrpSpPr>
        <p:grpSpPr>
          <a:xfrm>
            <a:off x="4563206" y="2397755"/>
            <a:ext cx="795773" cy="795773"/>
            <a:chOff x="1198107" y="2825312"/>
            <a:chExt cx="795773" cy="795773"/>
          </a:xfrm>
        </p:grpSpPr>
        <p:sp>
          <p:nvSpPr>
            <p:cNvPr id="17" name="Oval 16"/>
            <p:cNvSpPr/>
            <p:nvPr/>
          </p:nvSpPr>
          <p:spPr>
            <a:xfrm>
              <a:off x="1198107" y="2825312"/>
              <a:ext cx="795773" cy="795773"/>
            </a:xfrm>
            <a:prstGeom prst="ellipse">
              <a:avLst/>
            </a:prstGeom>
            <a:solidFill>
              <a:srgbClr val="1F7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mj-lt"/>
              </a:endParaRPr>
            </a:p>
          </p:txBody>
        </p:sp>
        <p:pic>
          <p:nvPicPr>
            <p:cNvPr id="11" name="Picture 10"/>
            <p:cNvPicPr>
              <a:picLocks noChangeAspect="1"/>
            </p:cNvPicPr>
            <p:nvPr/>
          </p:nvPicPr>
          <p:blipFill>
            <a:blip r:embed="rId4"/>
            <a:stretch>
              <a:fillRect/>
            </a:stretch>
          </p:blipFill>
          <p:spPr>
            <a:xfrm>
              <a:off x="1400394" y="2897388"/>
              <a:ext cx="416865" cy="615372"/>
            </a:xfrm>
            <a:prstGeom prst="rect">
              <a:avLst/>
            </a:prstGeom>
          </p:spPr>
        </p:pic>
      </p:grpSp>
      <p:grpSp>
        <p:nvGrpSpPr>
          <p:cNvPr id="30" name="Group 29"/>
          <p:cNvGrpSpPr/>
          <p:nvPr/>
        </p:nvGrpSpPr>
        <p:grpSpPr>
          <a:xfrm>
            <a:off x="7179445" y="2397755"/>
            <a:ext cx="795773" cy="795773"/>
            <a:chOff x="1198107" y="3778569"/>
            <a:chExt cx="795773" cy="795773"/>
          </a:xfrm>
        </p:grpSpPr>
        <p:sp>
          <p:nvSpPr>
            <p:cNvPr id="18" name="Oval 17"/>
            <p:cNvSpPr/>
            <p:nvPr/>
          </p:nvSpPr>
          <p:spPr>
            <a:xfrm>
              <a:off x="1198107" y="3778569"/>
              <a:ext cx="795773" cy="795773"/>
            </a:xfrm>
            <a:prstGeom prst="ellipse">
              <a:avLst/>
            </a:prstGeom>
            <a:solidFill>
              <a:srgbClr val="1F7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mj-lt"/>
              </a:endParaRPr>
            </a:p>
          </p:txBody>
        </p:sp>
        <p:pic>
          <p:nvPicPr>
            <p:cNvPr id="19" name="Picture 18"/>
            <p:cNvPicPr>
              <a:picLocks noChangeAspect="1"/>
            </p:cNvPicPr>
            <p:nvPr/>
          </p:nvPicPr>
          <p:blipFill>
            <a:blip r:embed="rId5"/>
            <a:stretch>
              <a:fillRect/>
            </a:stretch>
          </p:blipFill>
          <p:spPr>
            <a:xfrm>
              <a:off x="1418585" y="3821638"/>
              <a:ext cx="354817" cy="709634"/>
            </a:xfrm>
            <a:prstGeom prst="rect">
              <a:avLst/>
            </a:prstGeom>
          </p:spPr>
        </p:pic>
      </p:grpSp>
      <p:grpSp>
        <p:nvGrpSpPr>
          <p:cNvPr id="31" name="Group 30"/>
          <p:cNvGrpSpPr/>
          <p:nvPr/>
        </p:nvGrpSpPr>
        <p:grpSpPr>
          <a:xfrm>
            <a:off x="9795684" y="2397755"/>
            <a:ext cx="795773" cy="795773"/>
            <a:chOff x="1198107" y="4598571"/>
            <a:chExt cx="795773" cy="795773"/>
          </a:xfrm>
        </p:grpSpPr>
        <p:sp>
          <p:nvSpPr>
            <p:cNvPr id="20" name="Oval 19"/>
            <p:cNvSpPr/>
            <p:nvPr/>
          </p:nvSpPr>
          <p:spPr>
            <a:xfrm>
              <a:off x="1198107" y="4598571"/>
              <a:ext cx="795773" cy="795773"/>
            </a:xfrm>
            <a:prstGeom prst="ellipse">
              <a:avLst/>
            </a:prstGeom>
            <a:solidFill>
              <a:srgbClr val="1F7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mj-lt"/>
              </a:endParaRPr>
            </a:p>
          </p:txBody>
        </p:sp>
        <p:pic>
          <p:nvPicPr>
            <p:cNvPr id="21" name="Picture 2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98670" y="4731826"/>
              <a:ext cx="496627" cy="515913"/>
            </a:xfrm>
            <a:prstGeom prst="rect">
              <a:avLst/>
            </a:prstGeom>
          </p:spPr>
        </p:pic>
      </p:grpSp>
      <p:sp>
        <p:nvSpPr>
          <p:cNvPr id="22" name="Rectangle 21"/>
          <p:cNvSpPr/>
          <p:nvPr/>
        </p:nvSpPr>
        <p:spPr>
          <a:xfrm>
            <a:off x="9324618" y="3447098"/>
            <a:ext cx="1737907" cy="584775"/>
          </a:xfrm>
          <a:prstGeom prst="rect">
            <a:avLst/>
          </a:prstGeom>
        </p:spPr>
        <p:txBody>
          <a:bodyPr wrap="square">
            <a:spAutoFit/>
          </a:bodyPr>
          <a:lstStyle/>
          <a:p>
            <a:pPr algn="ctr">
              <a:spcAft>
                <a:spcPts val="1800"/>
              </a:spcAft>
            </a:pPr>
            <a:r>
              <a:rPr lang="en-GB" sz="1600" i="1" dirty="0">
                <a:solidFill>
                  <a:schemeClr val="accent5"/>
                </a:solidFill>
              </a:rPr>
              <a:t>Hepatitis B birth dose vaccination </a:t>
            </a:r>
            <a:endParaRPr lang="en-AU" sz="1600" i="1" dirty="0">
              <a:solidFill>
                <a:schemeClr val="accent5"/>
              </a:solidFill>
            </a:endParaRPr>
          </a:p>
        </p:txBody>
      </p:sp>
      <p:sp>
        <p:nvSpPr>
          <p:cNvPr id="23" name="Rectangle 22"/>
          <p:cNvSpPr/>
          <p:nvPr/>
        </p:nvSpPr>
        <p:spPr>
          <a:xfrm>
            <a:off x="6548036" y="3447098"/>
            <a:ext cx="2058590" cy="1077218"/>
          </a:xfrm>
          <a:prstGeom prst="rect">
            <a:avLst/>
          </a:prstGeom>
        </p:spPr>
        <p:txBody>
          <a:bodyPr wrap="square">
            <a:spAutoFit/>
          </a:bodyPr>
          <a:lstStyle/>
          <a:p>
            <a:pPr algn="ctr">
              <a:spcAft>
                <a:spcPts val="1800"/>
              </a:spcAft>
            </a:pPr>
            <a:r>
              <a:rPr lang="en-GB" sz="1600" i="1" dirty="0">
                <a:solidFill>
                  <a:schemeClr val="accent5"/>
                </a:solidFill>
              </a:rPr>
              <a:t>Early routine postnatal care for </a:t>
            </a:r>
            <a:r>
              <a:rPr lang="en-GB" sz="1600" i="1" dirty="0" err="1">
                <a:solidFill>
                  <a:schemeClr val="accent5"/>
                </a:solidFill>
              </a:rPr>
              <a:t>newborns</a:t>
            </a:r>
            <a:r>
              <a:rPr lang="en-GB" sz="1600" i="1" dirty="0">
                <a:solidFill>
                  <a:schemeClr val="accent5"/>
                </a:solidFill>
              </a:rPr>
              <a:t> (within two days) </a:t>
            </a:r>
            <a:endParaRPr lang="en-AU" sz="1600" i="1" dirty="0">
              <a:solidFill>
                <a:schemeClr val="accent5"/>
              </a:solidFill>
            </a:endParaRPr>
          </a:p>
        </p:txBody>
      </p:sp>
      <p:sp>
        <p:nvSpPr>
          <p:cNvPr id="24" name="Rectangle 23"/>
          <p:cNvSpPr/>
          <p:nvPr/>
        </p:nvSpPr>
        <p:spPr>
          <a:xfrm>
            <a:off x="3924488" y="3447098"/>
            <a:ext cx="2082773" cy="1112890"/>
          </a:xfrm>
          <a:prstGeom prst="rect">
            <a:avLst/>
          </a:prstGeom>
        </p:spPr>
        <p:txBody>
          <a:bodyPr wrap="square">
            <a:spAutoFit/>
          </a:bodyPr>
          <a:lstStyle/>
          <a:p>
            <a:pPr algn="ctr">
              <a:spcAft>
                <a:spcPts val="1800"/>
              </a:spcAft>
            </a:pPr>
            <a:r>
              <a:rPr lang="en-GB" sz="1600" i="1" dirty="0">
                <a:solidFill>
                  <a:schemeClr val="accent5"/>
                </a:solidFill>
              </a:rPr>
              <a:t>Early routine postnatal care for women (within two days)</a:t>
            </a:r>
            <a:endParaRPr lang="en-AU" sz="1600" i="1" dirty="0">
              <a:solidFill>
                <a:schemeClr val="accent5"/>
              </a:solidFill>
            </a:endParaRPr>
          </a:p>
        </p:txBody>
      </p:sp>
      <p:sp>
        <p:nvSpPr>
          <p:cNvPr id="33" name="Rectangle 32"/>
          <p:cNvSpPr/>
          <p:nvPr/>
        </p:nvSpPr>
        <p:spPr>
          <a:xfrm>
            <a:off x="1333038" y="3447098"/>
            <a:ext cx="2023633" cy="830997"/>
          </a:xfrm>
          <a:prstGeom prst="rect">
            <a:avLst/>
          </a:prstGeom>
        </p:spPr>
        <p:txBody>
          <a:bodyPr wrap="square">
            <a:spAutoFit/>
          </a:bodyPr>
          <a:lstStyle/>
          <a:p>
            <a:pPr algn="ctr">
              <a:spcAft>
                <a:spcPts val="1800"/>
              </a:spcAft>
            </a:pPr>
            <a:r>
              <a:rPr lang="en-GB" sz="1600" i="1" dirty="0">
                <a:solidFill>
                  <a:schemeClr val="accent5"/>
                </a:solidFill>
              </a:rPr>
              <a:t>Length of stay in health facilities after childbirth </a:t>
            </a:r>
            <a:endParaRPr lang="en-AU" sz="1600" i="1" dirty="0">
              <a:solidFill>
                <a:schemeClr val="accent5"/>
              </a:solidFill>
            </a:endParaRPr>
          </a:p>
        </p:txBody>
      </p:sp>
      <p:sp>
        <p:nvSpPr>
          <p:cNvPr id="9" name="Slide Number Placeholder 8">
            <a:extLst>
              <a:ext uri="{FF2B5EF4-FFF2-40B4-BE49-F238E27FC236}">
                <a16:creationId xmlns:a16="http://schemas.microsoft.com/office/drawing/2014/main" id="{E7B7B98A-CB48-2440-B7AA-CB01E671F020}"/>
              </a:ext>
            </a:extLst>
          </p:cNvPr>
          <p:cNvSpPr>
            <a:spLocks noGrp="1"/>
          </p:cNvSpPr>
          <p:nvPr>
            <p:ph type="sldNum" sz="quarter" idx="13"/>
          </p:nvPr>
        </p:nvSpPr>
        <p:spPr/>
        <p:txBody>
          <a:bodyPr/>
          <a:lstStyle/>
          <a:p>
            <a:fld id="{6809F770-0487-C844-B5CD-7CCE6C86BD15}" type="slidenum">
              <a:rPr lang="en-US" smtClean="0"/>
              <a:pPr/>
              <a:t>80</a:t>
            </a:fld>
            <a:endParaRPr lang="en-US" dirty="0"/>
          </a:p>
        </p:txBody>
      </p:sp>
      <p:pic>
        <p:nvPicPr>
          <p:cNvPr id="27" name="Picture 26" descr="Shape&#10;&#10;Description automatically generated">
            <a:extLst>
              <a:ext uri="{FF2B5EF4-FFF2-40B4-BE49-F238E27FC236}">
                <a16:creationId xmlns:a16="http://schemas.microsoft.com/office/drawing/2014/main" id="{516014C9-C790-1149-9C43-F2AFAFCD8271}"/>
              </a:ext>
            </a:extLst>
          </p:cNvPr>
          <p:cNvPicPr>
            <a:picLocks noChangeAspect="1"/>
          </p:cNvPicPr>
          <p:nvPr/>
        </p:nvPicPr>
        <p:blipFill rotWithShape="1">
          <a:blip r:embed="rId7" cstate="screen">
            <a:alphaModFix amt="19000"/>
            <a:extLst>
              <a:ext uri="{28A0092B-C50C-407E-A947-70E740481C1C}">
                <a14:useLocalDpi xmlns:a14="http://schemas.microsoft.com/office/drawing/2010/main"/>
              </a:ext>
            </a:extLst>
          </a:blip>
          <a:srcRect/>
          <a:stretch/>
        </p:blipFill>
        <p:spPr>
          <a:xfrm flipH="1">
            <a:off x="8469254" y="11875"/>
            <a:ext cx="3722746" cy="2739093"/>
          </a:xfrm>
          <a:prstGeom prst="rect">
            <a:avLst/>
          </a:prstGeom>
        </p:spPr>
      </p:pic>
    </p:spTree>
    <p:extLst>
      <p:ext uri="{BB962C8B-B14F-4D97-AF65-F5344CB8AC3E}">
        <p14:creationId xmlns:p14="http://schemas.microsoft.com/office/powerpoint/2010/main" val="3151824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1000"/>
                                        <p:tgtEl>
                                          <p:spTgt spid="33"/>
                                        </p:tgtEl>
                                      </p:cBhvr>
                                    </p:animEffect>
                                    <p:anim calcmode="lin" valueType="num">
                                      <p:cBhvr>
                                        <p:cTn id="14" dur="1000" fill="hold"/>
                                        <p:tgtEl>
                                          <p:spTgt spid="33"/>
                                        </p:tgtEl>
                                        <p:attrNameLst>
                                          <p:attrName>ppt_x</p:attrName>
                                        </p:attrNameLst>
                                      </p:cBhvr>
                                      <p:tavLst>
                                        <p:tav tm="0">
                                          <p:val>
                                            <p:strVal val="#ppt_x"/>
                                          </p:val>
                                        </p:tav>
                                        <p:tav tm="100000">
                                          <p:val>
                                            <p:strVal val="#ppt_x"/>
                                          </p:val>
                                        </p:tav>
                                      </p:tavLst>
                                    </p:anim>
                                    <p:anim calcmode="lin" valueType="num">
                                      <p:cBhvr>
                                        <p:cTn id="15" dur="1000" fill="hold"/>
                                        <p:tgtEl>
                                          <p:spTgt spid="3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50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1000"/>
                                        <p:tgtEl>
                                          <p:spTgt spid="29"/>
                                        </p:tgtEl>
                                      </p:cBhvr>
                                    </p:animEffect>
                                    <p:anim calcmode="lin" valueType="num">
                                      <p:cBhvr>
                                        <p:cTn id="20" dur="1000" fill="hold"/>
                                        <p:tgtEl>
                                          <p:spTgt spid="29"/>
                                        </p:tgtEl>
                                        <p:attrNameLst>
                                          <p:attrName>ppt_x</p:attrName>
                                        </p:attrNameLst>
                                      </p:cBhvr>
                                      <p:tavLst>
                                        <p:tav tm="0">
                                          <p:val>
                                            <p:strVal val="#ppt_x"/>
                                          </p:val>
                                        </p:tav>
                                        <p:tav tm="100000">
                                          <p:val>
                                            <p:strVal val="#ppt_x"/>
                                          </p:val>
                                        </p:tav>
                                      </p:tavLst>
                                    </p:anim>
                                    <p:anim calcmode="lin" valueType="num">
                                      <p:cBhvr>
                                        <p:cTn id="21" dur="1000" fill="hold"/>
                                        <p:tgtEl>
                                          <p:spTgt spid="29"/>
                                        </p:tgtEl>
                                        <p:attrNameLst>
                                          <p:attrName>ppt_y</p:attrName>
                                        </p:attrNameLst>
                                      </p:cBhvr>
                                      <p:tavLst>
                                        <p:tav tm="0">
                                          <p:val>
                                            <p:strVal val="#ppt_y+.1"/>
                                          </p:val>
                                        </p:tav>
                                        <p:tav tm="100000">
                                          <p:val>
                                            <p:strVal val="#ppt_y"/>
                                          </p:val>
                                        </p:tav>
                                      </p:tavLst>
                                    </p:anim>
                                  </p:childTnLst>
                                </p:cTn>
                              </p:par>
                            </p:childTnLst>
                          </p:cTn>
                        </p:par>
                        <p:par>
                          <p:cTn id="22" fill="hold">
                            <p:stCondLst>
                              <p:cond delay="3500"/>
                            </p:stCondLst>
                            <p:childTnLst>
                              <p:par>
                                <p:cTn id="23" presetID="42" presetClass="entr" presetSubtype="0" fill="hold" grpId="0"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1000"/>
                                        <p:tgtEl>
                                          <p:spTgt spid="24"/>
                                        </p:tgtEl>
                                      </p:cBhvr>
                                    </p:animEffect>
                                    <p:anim calcmode="lin" valueType="num">
                                      <p:cBhvr>
                                        <p:cTn id="26" dur="1000" fill="hold"/>
                                        <p:tgtEl>
                                          <p:spTgt spid="24"/>
                                        </p:tgtEl>
                                        <p:attrNameLst>
                                          <p:attrName>ppt_x</p:attrName>
                                        </p:attrNameLst>
                                      </p:cBhvr>
                                      <p:tavLst>
                                        <p:tav tm="0">
                                          <p:val>
                                            <p:strVal val="#ppt_x"/>
                                          </p:val>
                                        </p:tav>
                                        <p:tav tm="100000">
                                          <p:val>
                                            <p:strVal val="#ppt_x"/>
                                          </p:val>
                                        </p:tav>
                                      </p:tavLst>
                                    </p:anim>
                                    <p:anim calcmode="lin" valueType="num">
                                      <p:cBhvr>
                                        <p:cTn id="27" dur="1000" fill="hold"/>
                                        <p:tgtEl>
                                          <p:spTgt spid="24"/>
                                        </p:tgtEl>
                                        <p:attrNameLst>
                                          <p:attrName>ppt_y</p:attrName>
                                        </p:attrNameLst>
                                      </p:cBhvr>
                                      <p:tavLst>
                                        <p:tav tm="0">
                                          <p:val>
                                            <p:strVal val="#ppt_y+.1"/>
                                          </p:val>
                                        </p:tav>
                                        <p:tav tm="100000">
                                          <p:val>
                                            <p:strVal val="#ppt_y"/>
                                          </p:val>
                                        </p:tav>
                                      </p:tavLst>
                                    </p:anim>
                                  </p:childTnLst>
                                </p:cTn>
                              </p:par>
                            </p:childTnLst>
                          </p:cTn>
                        </p:par>
                        <p:par>
                          <p:cTn id="28" fill="hold">
                            <p:stCondLst>
                              <p:cond delay="4500"/>
                            </p:stCondLst>
                            <p:childTnLst>
                              <p:par>
                                <p:cTn id="29" presetID="42" presetClass="entr" presetSubtype="0" fill="hold" nodeType="afterEffect">
                                  <p:stCondLst>
                                    <p:cond delay="50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1000"/>
                                        <p:tgtEl>
                                          <p:spTgt spid="30"/>
                                        </p:tgtEl>
                                      </p:cBhvr>
                                    </p:animEffect>
                                    <p:anim calcmode="lin" valueType="num">
                                      <p:cBhvr>
                                        <p:cTn id="32" dur="1000" fill="hold"/>
                                        <p:tgtEl>
                                          <p:spTgt spid="30"/>
                                        </p:tgtEl>
                                        <p:attrNameLst>
                                          <p:attrName>ppt_x</p:attrName>
                                        </p:attrNameLst>
                                      </p:cBhvr>
                                      <p:tavLst>
                                        <p:tav tm="0">
                                          <p:val>
                                            <p:strVal val="#ppt_x"/>
                                          </p:val>
                                        </p:tav>
                                        <p:tav tm="100000">
                                          <p:val>
                                            <p:strVal val="#ppt_x"/>
                                          </p:val>
                                        </p:tav>
                                      </p:tavLst>
                                    </p:anim>
                                    <p:anim calcmode="lin" valueType="num">
                                      <p:cBhvr>
                                        <p:cTn id="33" dur="1000" fill="hold"/>
                                        <p:tgtEl>
                                          <p:spTgt spid="30"/>
                                        </p:tgtEl>
                                        <p:attrNameLst>
                                          <p:attrName>ppt_y</p:attrName>
                                        </p:attrNameLst>
                                      </p:cBhvr>
                                      <p:tavLst>
                                        <p:tav tm="0">
                                          <p:val>
                                            <p:strVal val="#ppt_y+.1"/>
                                          </p:val>
                                        </p:tav>
                                        <p:tav tm="100000">
                                          <p:val>
                                            <p:strVal val="#ppt_y"/>
                                          </p:val>
                                        </p:tav>
                                      </p:tavLst>
                                    </p:anim>
                                  </p:childTnLst>
                                </p:cTn>
                              </p:par>
                            </p:childTnLst>
                          </p:cTn>
                        </p:par>
                        <p:par>
                          <p:cTn id="34" fill="hold">
                            <p:stCondLst>
                              <p:cond delay="6000"/>
                            </p:stCondLst>
                            <p:childTnLst>
                              <p:par>
                                <p:cTn id="35" presetID="42" presetClass="entr" presetSubtype="0" fill="hold" grpId="0" nodeType="after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1000"/>
                                        <p:tgtEl>
                                          <p:spTgt spid="23"/>
                                        </p:tgtEl>
                                      </p:cBhvr>
                                    </p:animEffect>
                                    <p:anim calcmode="lin" valueType="num">
                                      <p:cBhvr>
                                        <p:cTn id="38" dur="1000" fill="hold"/>
                                        <p:tgtEl>
                                          <p:spTgt spid="23"/>
                                        </p:tgtEl>
                                        <p:attrNameLst>
                                          <p:attrName>ppt_x</p:attrName>
                                        </p:attrNameLst>
                                      </p:cBhvr>
                                      <p:tavLst>
                                        <p:tav tm="0">
                                          <p:val>
                                            <p:strVal val="#ppt_x"/>
                                          </p:val>
                                        </p:tav>
                                        <p:tav tm="100000">
                                          <p:val>
                                            <p:strVal val="#ppt_x"/>
                                          </p:val>
                                        </p:tav>
                                      </p:tavLst>
                                    </p:anim>
                                    <p:anim calcmode="lin" valueType="num">
                                      <p:cBhvr>
                                        <p:cTn id="39" dur="1000" fill="hold"/>
                                        <p:tgtEl>
                                          <p:spTgt spid="23"/>
                                        </p:tgtEl>
                                        <p:attrNameLst>
                                          <p:attrName>ppt_y</p:attrName>
                                        </p:attrNameLst>
                                      </p:cBhvr>
                                      <p:tavLst>
                                        <p:tav tm="0">
                                          <p:val>
                                            <p:strVal val="#ppt_y+.1"/>
                                          </p:val>
                                        </p:tav>
                                        <p:tav tm="100000">
                                          <p:val>
                                            <p:strVal val="#ppt_y"/>
                                          </p:val>
                                        </p:tav>
                                      </p:tavLst>
                                    </p:anim>
                                  </p:childTnLst>
                                </p:cTn>
                              </p:par>
                            </p:childTnLst>
                          </p:cTn>
                        </p:par>
                        <p:par>
                          <p:cTn id="40" fill="hold">
                            <p:stCondLst>
                              <p:cond delay="7000"/>
                            </p:stCondLst>
                            <p:childTnLst>
                              <p:par>
                                <p:cTn id="41" presetID="42" presetClass="entr" presetSubtype="0" fill="hold" nodeType="afterEffect">
                                  <p:stCondLst>
                                    <p:cond delay="500"/>
                                  </p:stCondLst>
                                  <p:childTnLst>
                                    <p:set>
                                      <p:cBhvr>
                                        <p:cTn id="42" dur="1" fill="hold">
                                          <p:stCondLst>
                                            <p:cond delay="0"/>
                                          </p:stCondLst>
                                        </p:cTn>
                                        <p:tgtEl>
                                          <p:spTgt spid="31"/>
                                        </p:tgtEl>
                                        <p:attrNameLst>
                                          <p:attrName>style.visibility</p:attrName>
                                        </p:attrNameLst>
                                      </p:cBhvr>
                                      <p:to>
                                        <p:strVal val="visible"/>
                                      </p:to>
                                    </p:set>
                                    <p:animEffect transition="in" filter="fade">
                                      <p:cBhvr>
                                        <p:cTn id="43" dur="1000"/>
                                        <p:tgtEl>
                                          <p:spTgt spid="31"/>
                                        </p:tgtEl>
                                      </p:cBhvr>
                                    </p:animEffect>
                                    <p:anim calcmode="lin" valueType="num">
                                      <p:cBhvr>
                                        <p:cTn id="44" dur="1000" fill="hold"/>
                                        <p:tgtEl>
                                          <p:spTgt spid="31"/>
                                        </p:tgtEl>
                                        <p:attrNameLst>
                                          <p:attrName>ppt_x</p:attrName>
                                        </p:attrNameLst>
                                      </p:cBhvr>
                                      <p:tavLst>
                                        <p:tav tm="0">
                                          <p:val>
                                            <p:strVal val="#ppt_x"/>
                                          </p:val>
                                        </p:tav>
                                        <p:tav tm="100000">
                                          <p:val>
                                            <p:strVal val="#ppt_x"/>
                                          </p:val>
                                        </p:tav>
                                      </p:tavLst>
                                    </p:anim>
                                    <p:anim calcmode="lin" valueType="num">
                                      <p:cBhvr>
                                        <p:cTn id="45" dur="1000" fill="hold"/>
                                        <p:tgtEl>
                                          <p:spTgt spid="31"/>
                                        </p:tgtEl>
                                        <p:attrNameLst>
                                          <p:attrName>ppt_y</p:attrName>
                                        </p:attrNameLst>
                                      </p:cBhvr>
                                      <p:tavLst>
                                        <p:tav tm="0">
                                          <p:val>
                                            <p:strVal val="#ppt_y+.1"/>
                                          </p:val>
                                        </p:tav>
                                        <p:tav tm="100000">
                                          <p:val>
                                            <p:strVal val="#ppt_y"/>
                                          </p:val>
                                        </p:tav>
                                      </p:tavLst>
                                    </p:anim>
                                  </p:childTnLst>
                                </p:cTn>
                              </p:par>
                            </p:childTnLst>
                          </p:cTn>
                        </p:par>
                        <p:par>
                          <p:cTn id="46" fill="hold">
                            <p:stCondLst>
                              <p:cond delay="8500"/>
                            </p:stCondLst>
                            <p:childTnLst>
                              <p:par>
                                <p:cTn id="47" presetID="42" presetClass="entr" presetSubtype="0" fill="hold" grpId="0" nodeType="after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1000"/>
                                        <p:tgtEl>
                                          <p:spTgt spid="22"/>
                                        </p:tgtEl>
                                      </p:cBhvr>
                                    </p:animEffect>
                                    <p:anim calcmode="lin" valueType="num">
                                      <p:cBhvr>
                                        <p:cTn id="50" dur="1000" fill="hold"/>
                                        <p:tgtEl>
                                          <p:spTgt spid="22"/>
                                        </p:tgtEl>
                                        <p:attrNameLst>
                                          <p:attrName>ppt_x</p:attrName>
                                        </p:attrNameLst>
                                      </p:cBhvr>
                                      <p:tavLst>
                                        <p:tav tm="0">
                                          <p:val>
                                            <p:strVal val="#ppt_x"/>
                                          </p:val>
                                        </p:tav>
                                        <p:tav tm="100000">
                                          <p:val>
                                            <p:strVal val="#ppt_x"/>
                                          </p:val>
                                        </p:tav>
                                      </p:tavLst>
                                    </p:anim>
                                    <p:anim calcmode="lin" valueType="num">
                                      <p:cBhvr>
                                        <p:cTn id="5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33" grpId="0"/>
    </p:bldLst>
  </p:timing>
</p:sld>
</file>

<file path=ppt/slides/slide82.xml><?xml version="1.0" encoding="utf-8"?>
<p:sld xmlns:a="http://schemas.openxmlformats.org/drawingml/2006/main" xmlns:r="http://schemas.openxmlformats.org/officeDocument/2006/relationships" xmlns:p="http://schemas.openxmlformats.org/presentationml/2006/main" showMasterSp="0">
  <p:cSld>
    <p:bg>
      <p:bgPr>
        <a:solidFill>
          <a:srgbClr val="1F7CB9"/>
        </a:solidFill>
        <a:effectLst/>
      </p:bgPr>
    </p:bg>
    <p:spTree>
      <p:nvGrpSpPr>
        <p:cNvPr id="1" name=""/>
        <p:cNvGrpSpPr/>
        <p:nvPr/>
      </p:nvGrpSpPr>
      <p:grpSpPr>
        <a:xfrm>
          <a:off x="0" y="0"/>
          <a:ext cx="0" cy="0"/>
          <a:chOff x="0" y="0"/>
          <a:chExt cx="0" cy="0"/>
        </a:xfrm>
      </p:grpSpPr>
      <p:pic>
        <p:nvPicPr>
          <p:cNvPr id="5" name="Picture 4" descr="A picture containing icon&#10;&#10;Description automatically generated">
            <a:extLst>
              <a:ext uri="{FF2B5EF4-FFF2-40B4-BE49-F238E27FC236}">
                <a16:creationId xmlns:a16="http://schemas.microsoft.com/office/drawing/2014/main" id="{ABE15024-F65E-B342-9123-9C8A9FDC871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12192000" cy="3428995"/>
          </a:xfrm>
          <a:prstGeom prst="rect">
            <a:avLst/>
          </a:prstGeom>
        </p:spPr>
      </p:pic>
      <p:sp>
        <p:nvSpPr>
          <p:cNvPr id="2" name="Title 1"/>
          <p:cNvSpPr>
            <a:spLocks noGrp="1"/>
          </p:cNvSpPr>
          <p:nvPr>
            <p:ph type="title"/>
          </p:nvPr>
        </p:nvSpPr>
        <p:spPr/>
        <p:txBody>
          <a:bodyPr/>
          <a:lstStyle/>
          <a:p>
            <a:r>
              <a:rPr lang="en-US" b="1" dirty="0"/>
              <a:t>Updating the guideline</a:t>
            </a:r>
          </a:p>
        </p:txBody>
      </p:sp>
      <p:sp>
        <p:nvSpPr>
          <p:cNvPr id="7" name="Text Placeholder 6"/>
          <p:cNvSpPr>
            <a:spLocks noGrp="1"/>
          </p:cNvSpPr>
          <p:nvPr>
            <p:ph type="body" sz="quarter" idx="14"/>
          </p:nvPr>
        </p:nvSpPr>
        <p:spPr/>
        <p:txBody>
          <a:bodyPr/>
          <a:lstStyle/>
          <a:p>
            <a:r>
              <a:rPr lang="en-AU" dirty="0"/>
              <a:t>Living guidelines approach</a:t>
            </a:r>
          </a:p>
          <a:p>
            <a:r>
              <a:rPr lang="en-AU" dirty="0"/>
              <a:t>New guideline questions?</a:t>
            </a:r>
          </a:p>
          <a:p>
            <a:r>
              <a:rPr lang="en-AU" dirty="0"/>
              <a:t>Connecting with WHO</a:t>
            </a:r>
          </a:p>
          <a:p>
            <a:endParaRPr lang="en-US" dirty="0"/>
          </a:p>
        </p:txBody>
      </p:sp>
      <p:sp>
        <p:nvSpPr>
          <p:cNvPr id="8" name="Text Placeholder 7"/>
          <p:cNvSpPr>
            <a:spLocks noGrp="1"/>
          </p:cNvSpPr>
          <p:nvPr>
            <p:ph type="body" sz="quarter" idx="15"/>
          </p:nvPr>
        </p:nvSpPr>
        <p:spPr/>
        <p:txBody>
          <a:bodyPr/>
          <a:lstStyle/>
          <a:p>
            <a:r>
              <a:rPr lang="en-US" dirty="0"/>
              <a:t>08</a:t>
            </a:r>
          </a:p>
        </p:txBody>
      </p:sp>
      <p:cxnSp>
        <p:nvCxnSpPr>
          <p:cNvPr id="9" name="Straight Connector 8">
            <a:extLst>
              <a:ext uri="{FF2B5EF4-FFF2-40B4-BE49-F238E27FC236}">
                <a16:creationId xmlns:a16="http://schemas.microsoft.com/office/drawing/2014/main" id="{80163A7F-8826-8340-971F-0E9CA59B2CFB}"/>
              </a:ext>
            </a:extLst>
          </p:cNvPr>
          <p:cNvCxnSpPr/>
          <p:nvPr/>
        </p:nvCxnSpPr>
        <p:spPr>
          <a:xfrm>
            <a:off x="611540" y="3952648"/>
            <a:ext cx="1096891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637867"/>
      </p:ext>
    </p:extLst>
  </p:cSld>
  <p:clrMapOvr>
    <a:masterClrMapping/>
  </p:clrMapOvr>
  <p:transition>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cap="none" dirty="0">
                <a:solidFill>
                  <a:srgbClr val="1F7CB9"/>
                </a:solidFill>
              </a:rPr>
              <a:t>Living guidelines approach</a:t>
            </a:r>
          </a:p>
        </p:txBody>
      </p:sp>
      <p:sp>
        <p:nvSpPr>
          <p:cNvPr id="14" name="Content Placeholder 13"/>
          <p:cNvSpPr>
            <a:spLocks noGrp="1"/>
          </p:cNvSpPr>
          <p:nvPr>
            <p:ph idx="1"/>
          </p:nvPr>
        </p:nvSpPr>
        <p:spPr>
          <a:xfrm>
            <a:off x="7450013" y="1147820"/>
            <a:ext cx="4364616" cy="4591968"/>
          </a:xfrm>
        </p:spPr>
        <p:txBody>
          <a:bodyPr/>
          <a:lstStyle/>
          <a:p>
            <a:pPr lvl="2"/>
            <a:r>
              <a:rPr lang="en-AU" sz="1600" dirty="0">
                <a:solidFill>
                  <a:schemeClr val="tx1">
                    <a:lumMod val="75000"/>
                    <a:lumOff val="25000"/>
                  </a:schemeClr>
                </a:solidFill>
                <a:latin typeface="+mn-lt"/>
              </a:rPr>
              <a:t>An Executive Guideline Steering Group (GSG) for maternal and newborn health recommendations will convene biannually to review WHO’s portfolio of maternal and newborn health recommendations, and to prioritize new and existing recommendations for development and updating, including where new recommendations or a change in the published recommendations may be warranted.</a:t>
            </a:r>
          </a:p>
          <a:p>
            <a:pPr lvl="2"/>
            <a:r>
              <a:rPr lang="en-GB" sz="1600" dirty="0">
                <a:solidFill>
                  <a:schemeClr val="tx1">
                    <a:lumMod val="75000"/>
                    <a:lumOff val="25000"/>
                  </a:schemeClr>
                </a:solidFill>
                <a:latin typeface="+mn-lt"/>
              </a:rPr>
              <a:t>WHO welcomes suggestions regarding additional questions for inclusion in future updates of this guideline; suggestions can be addressed by email to WHO MCA (</a:t>
            </a:r>
            <a:r>
              <a:rPr lang="en-GB" sz="1600" u="sng" dirty="0">
                <a:solidFill>
                  <a:schemeClr val="tx1">
                    <a:lumMod val="75000"/>
                    <a:lumOff val="25000"/>
                  </a:schemeClr>
                </a:solidFill>
                <a:latin typeface="+mn-lt"/>
                <a:hlinkClick r:id="rId2">
                  <a:extLst>
                    <a:ext uri="{A12FA001-AC4F-418D-AE19-62706E023703}">
                      <ahyp:hlinkClr xmlns:ahyp="http://schemas.microsoft.com/office/drawing/2018/hyperlinkcolor" val="tx"/>
                    </a:ext>
                  </a:extLst>
                </a:hlinkClick>
              </a:rPr>
              <a:t>mncah@who.int</a:t>
            </a:r>
            <a:r>
              <a:rPr lang="en-GB" sz="1600" u="sng" dirty="0">
                <a:solidFill>
                  <a:schemeClr val="tx1">
                    <a:lumMod val="75000"/>
                    <a:lumOff val="25000"/>
                  </a:schemeClr>
                </a:solidFill>
                <a:latin typeface="+mn-lt"/>
              </a:rPr>
              <a:t>) </a:t>
            </a:r>
            <a:r>
              <a:rPr lang="en-GB" sz="1600" dirty="0">
                <a:solidFill>
                  <a:schemeClr val="tx1">
                    <a:lumMod val="75000"/>
                    <a:lumOff val="25000"/>
                  </a:schemeClr>
                </a:solidFill>
                <a:latin typeface="+mn-lt"/>
              </a:rPr>
              <a:t>and WHO SRH (</a:t>
            </a:r>
            <a:r>
              <a:rPr lang="en-GB" sz="1600" u="sng" dirty="0">
                <a:solidFill>
                  <a:schemeClr val="tx1">
                    <a:lumMod val="75000"/>
                    <a:lumOff val="25000"/>
                  </a:schemeClr>
                </a:solidFill>
                <a:latin typeface="+mn-lt"/>
                <a:hlinkClick r:id="rId3">
                  <a:extLst>
                    <a:ext uri="{A12FA001-AC4F-418D-AE19-62706E023703}">
                      <ahyp:hlinkClr xmlns:ahyp="http://schemas.microsoft.com/office/drawing/2018/hyperlinkcolor" val="tx"/>
                    </a:ext>
                  </a:extLst>
                </a:hlinkClick>
              </a:rPr>
              <a:t>srhmph@who.int</a:t>
            </a:r>
            <a:r>
              <a:rPr lang="en-GB" sz="1600" dirty="0">
                <a:solidFill>
                  <a:schemeClr val="tx1">
                    <a:lumMod val="75000"/>
                    <a:lumOff val="25000"/>
                  </a:schemeClr>
                </a:solidFill>
                <a:latin typeface="+mn-lt"/>
              </a:rPr>
              <a:t>).</a:t>
            </a:r>
            <a:endParaRPr lang="en-US" sz="1600" dirty="0">
              <a:solidFill>
                <a:schemeClr val="tx1">
                  <a:lumMod val="75000"/>
                  <a:lumOff val="25000"/>
                </a:schemeClr>
              </a:solidFill>
              <a:latin typeface="+mn-lt"/>
            </a:endParaRPr>
          </a:p>
        </p:txBody>
      </p:sp>
      <p:sp>
        <p:nvSpPr>
          <p:cNvPr id="3" name="Text Placeholder 2"/>
          <p:cNvSpPr>
            <a:spLocks noGrp="1"/>
          </p:cNvSpPr>
          <p:nvPr>
            <p:ph type="body" idx="10"/>
          </p:nvPr>
        </p:nvSpPr>
        <p:spPr>
          <a:xfrm>
            <a:off x="626528" y="1483710"/>
            <a:ext cx="5788026" cy="901599"/>
          </a:xfrm>
        </p:spPr>
        <p:txBody>
          <a:bodyPr/>
          <a:lstStyle/>
          <a:p>
            <a:r>
              <a:rPr lang="en-US" sz="1600" dirty="0">
                <a:solidFill>
                  <a:schemeClr val="bg1">
                    <a:lumMod val="50000"/>
                  </a:schemeClr>
                </a:solidFill>
              </a:rPr>
              <a:t>A systematic and continuous process of surveillance, identification, and bridging of evidence gaps following guideline implementation will be employed.</a:t>
            </a:r>
          </a:p>
        </p:txBody>
      </p:sp>
      <p:cxnSp>
        <p:nvCxnSpPr>
          <p:cNvPr id="25" name="Straight Connector 24"/>
          <p:cNvCxnSpPr/>
          <p:nvPr/>
        </p:nvCxnSpPr>
        <p:spPr>
          <a:xfrm>
            <a:off x="3793481" y="5149009"/>
            <a:ext cx="0" cy="155250"/>
          </a:xfrm>
          <a:prstGeom prst="line">
            <a:avLst/>
          </a:prstGeom>
          <a:ln>
            <a:solidFill>
              <a:schemeClr val="accent3"/>
            </a:solidFill>
            <a:headEnd type="none" w="sm" len="sm"/>
            <a:tailEnd type="oval" w="sm" len="sm"/>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2517846" y="5422211"/>
            <a:ext cx="2551271" cy="230832"/>
          </a:xfrm>
          <a:prstGeom prst="rect">
            <a:avLst/>
          </a:prstGeom>
        </p:spPr>
        <p:txBody>
          <a:bodyPr vert="horz" wrap="square" lIns="0" tIns="0" rIns="0" bIns="0" numCol="1" spcCol="228600" rtlCol="0">
            <a:spAutoFit/>
          </a:bodyPr>
          <a:lstStyle/>
          <a:p>
            <a:pPr marL="0" lvl="1" algn="ctr">
              <a:spcAft>
                <a:spcPts val="600"/>
              </a:spcAft>
              <a:buSzPct val="100000"/>
              <a:buFontTx/>
              <a:buChar char=" "/>
            </a:pPr>
            <a:r>
              <a:rPr lang="en-US" sz="1500" i="1" dirty="0">
                <a:solidFill>
                  <a:schemeClr val="tx1">
                    <a:lumMod val="75000"/>
                    <a:lumOff val="25000"/>
                  </a:schemeClr>
                </a:solidFill>
              </a:rPr>
              <a:t>The living guidelines process</a:t>
            </a:r>
          </a:p>
        </p:txBody>
      </p:sp>
      <p:sp>
        <p:nvSpPr>
          <p:cNvPr id="30" name="Rectangle 29">
            <a:extLst>
              <a:ext uri="{FF2B5EF4-FFF2-40B4-BE49-F238E27FC236}">
                <a16:creationId xmlns:a16="http://schemas.microsoft.com/office/drawing/2014/main" id="{8F2F0EFC-0A67-E44E-9C08-35FB2E5EE7B3}"/>
              </a:ext>
            </a:extLst>
          </p:cNvPr>
          <p:cNvSpPr/>
          <p:nvPr/>
        </p:nvSpPr>
        <p:spPr>
          <a:xfrm>
            <a:off x="4842001" y="2804722"/>
            <a:ext cx="2135195" cy="2078564"/>
          </a:xfrm>
          <a:prstGeom prst="rect">
            <a:avLst/>
          </a:prstGeom>
          <a:solidFill>
            <a:srgbClr val="ADD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mj-lt"/>
            </a:endParaRPr>
          </a:p>
        </p:txBody>
      </p:sp>
      <p:sp>
        <p:nvSpPr>
          <p:cNvPr id="19" name="Rectangle 18">
            <a:extLst>
              <a:ext uri="{FF2B5EF4-FFF2-40B4-BE49-F238E27FC236}">
                <a16:creationId xmlns:a16="http://schemas.microsoft.com/office/drawing/2014/main" id="{0F770E17-27B7-344F-873D-99539B15E78D}"/>
              </a:ext>
            </a:extLst>
          </p:cNvPr>
          <p:cNvSpPr/>
          <p:nvPr/>
        </p:nvSpPr>
        <p:spPr>
          <a:xfrm>
            <a:off x="596021" y="2804722"/>
            <a:ext cx="2409563" cy="2078564"/>
          </a:xfrm>
          <a:prstGeom prst="rect">
            <a:avLst/>
          </a:prstGeom>
          <a:solidFill>
            <a:srgbClr val="1F7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mj-lt"/>
            </a:endParaRPr>
          </a:p>
        </p:txBody>
      </p:sp>
      <p:sp>
        <p:nvSpPr>
          <p:cNvPr id="20" name="Rectangle 19">
            <a:extLst>
              <a:ext uri="{FF2B5EF4-FFF2-40B4-BE49-F238E27FC236}">
                <a16:creationId xmlns:a16="http://schemas.microsoft.com/office/drawing/2014/main" id="{6448BD6B-6058-5C4C-AC6C-93062FB7CF1F}"/>
              </a:ext>
            </a:extLst>
          </p:cNvPr>
          <p:cNvSpPr/>
          <p:nvPr/>
        </p:nvSpPr>
        <p:spPr>
          <a:xfrm>
            <a:off x="3000120" y="2804722"/>
            <a:ext cx="1843402" cy="2078564"/>
          </a:xfrm>
          <a:prstGeom prst="rect">
            <a:avLst/>
          </a:prstGeom>
          <a:solidFill>
            <a:srgbClr val="2BA8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mj-lt"/>
            </a:endParaRPr>
          </a:p>
        </p:txBody>
      </p:sp>
      <p:sp>
        <p:nvSpPr>
          <p:cNvPr id="29" name="Triangle 28">
            <a:extLst>
              <a:ext uri="{FF2B5EF4-FFF2-40B4-BE49-F238E27FC236}">
                <a16:creationId xmlns:a16="http://schemas.microsoft.com/office/drawing/2014/main" id="{5B6A1608-3629-7840-B8DF-FCC562BFB1CA}"/>
              </a:ext>
            </a:extLst>
          </p:cNvPr>
          <p:cNvSpPr/>
          <p:nvPr/>
        </p:nvSpPr>
        <p:spPr>
          <a:xfrm rot="5400000">
            <a:off x="2744917" y="3733151"/>
            <a:ext cx="732112" cy="221708"/>
          </a:xfrm>
          <a:prstGeom prst="triangle">
            <a:avLst/>
          </a:prstGeom>
          <a:solidFill>
            <a:srgbClr val="1F7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mj-lt"/>
            </a:endParaRPr>
          </a:p>
        </p:txBody>
      </p:sp>
      <p:sp>
        <p:nvSpPr>
          <p:cNvPr id="31" name="Triangle 30">
            <a:extLst>
              <a:ext uri="{FF2B5EF4-FFF2-40B4-BE49-F238E27FC236}">
                <a16:creationId xmlns:a16="http://schemas.microsoft.com/office/drawing/2014/main" id="{BDD2630E-0636-A74A-8707-62C93B100DE3}"/>
              </a:ext>
            </a:extLst>
          </p:cNvPr>
          <p:cNvSpPr/>
          <p:nvPr/>
        </p:nvSpPr>
        <p:spPr>
          <a:xfrm rot="5400000">
            <a:off x="4580772" y="3733150"/>
            <a:ext cx="732112" cy="221708"/>
          </a:xfrm>
          <a:prstGeom prst="triangle">
            <a:avLst/>
          </a:prstGeom>
          <a:solidFill>
            <a:srgbClr val="2BA8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mj-lt"/>
            </a:endParaRPr>
          </a:p>
        </p:txBody>
      </p:sp>
      <p:sp>
        <p:nvSpPr>
          <p:cNvPr id="21" name="Title 1"/>
          <p:cNvSpPr txBox="1">
            <a:spLocks/>
          </p:cNvSpPr>
          <p:nvPr/>
        </p:nvSpPr>
        <p:spPr bwMode="gray">
          <a:xfrm>
            <a:off x="1048964" y="3674934"/>
            <a:ext cx="1753887" cy="338140"/>
          </a:xfrm>
          <a:prstGeom prst="rect">
            <a:avLst/>
          </a:prstGeom>
        </p:spPr>
        <p:txBody>
          <a:bodyPr vert="horz" lIns="0" tIns="0" rIns="0" bIns="0" rtlCol="0" anchor="ctr">
            <a:noAutofit/>
          </a:bodyPr>
          <a:lstStyle>
            <a:lvl1pPr algn="l" defTabSz="914400" rtl="0" eaLnBrk="1" latinLnBrk="0" hangingPunct="1">
              <a:lnSpc>
                <a:spcPct val="85000"/>
              </a:lnSpc>
              <a:spcBef>
                <a:spcPct val="0"/>
              </a:spcBef>
              <a:buNone/>
              <a:defRPr sz="2200" b="0" i="0" kern="1200" cap="all" spc="120" baseline="0">
                <a:solidFill>
                  <a:schemeClr val="tx2">
                    <a:lumMod val="75000"/>
                  </a:schemeClr>
                </a:solidFill>
                <a:latin typeface="Arial" pitchFamily="34" charset="0"/>
                <a:ea typeface="+mj-ea"/>
                <a:cs typeface="Arial" pitchFamily="34" charset="0"/>
              </a:defRPr>
            </a:lvl1pPr>
          </a:lstStyle>
          <a:p>
            <a:pPr algn="r"/>
            <a:r>
              <a:rPr lang="en-US" sz="1600" b="1" cap="none" spc="0" dirty="0">
                <a:solidFill>
                  <a:schemeClr val="bg1"/>
                </a:solidFill>
                <a:latin typeface="+mn-lt"/>
                <a:cs typeface="Arial"/>
              </a:rPr>
              <a:t>Prioritize</a:t>
            </a:r>
            <a:r>
              <a:rPr lang="en-US" sz="1600" cap="none" spc="0" dirty="0">
                <a:solidFill>
                  <a:schemeClr val="bg1"/>
                </a:solidFill>
                <a:latin typeface="+mn-lt"/>
                <a:cs typeface="Arial"/>
              </a:rPr>
              <a:t> recommendation</a:t>
            </a:r>
          </a:p>
        </p:txBody>
      </p:sp>
      <p:sp>
        <p:nvSpPr>
          <p:cNvPr id="22" name="Title 1"/>
          <p:cNvSpPr txBox="1">
            <a:spLocks/>
          </p:cNvSpPr>
          <p:nvPr/>
        </p:nvSpPr>
        <p:spPr bwMode="gray">
          <a:xfrm>
            <a:off x="3194824" y="3674934"/>
            <a:ext cx="1503951" cy="338140"/>
          </a:xfrm>
          <a:prstGeom prst="rect">
            <a:avLst/>
          </a:prstGeom>
        </p:spPr>
        <p:txBody>
          <a:bodyPr vert="horz" lIns="0" tIns="0" rIns="0" bIns="0" rtlCol="0" anchor="ctr">
            <a:noAutofit/>
          </a:bodyPr>
          <a:lstStyle>
            <a:lvl1pPr algn="l" defTabSz="914400" rtl="0" eaLnBrk="1" latinLnBrk="0" hangingPunct="1">
              <a:lnSpc>
                <a:spcPct val="85000"/>
              </a:lnSpc>
              <a:spcBef>
                <a:spcPct val="0"/>
              </a:spcBef>
              <a:buNone/>
              <a:defRPr sz="2200" b="0" i="0" kern="1200" cap="all" spc="120" baseline="0">
                <a:solidFill>
                  <a:schemeClr val="tx2">
                    <a:lumMod val="75000"/>
                  </a:schemeClr>
                </a:solidFill>
                <a:latin typeface="Arial" pitchFamily="34" charset="0"/>
                <a:ea typeface="+mj-ea"/>
                <a:cs typeface="Arial" pitchFamily="34" charset="0"/>
              </a:defRPr>
            </a:lvl1pPr>
          </a:lstStyle>
          <a:p>
            <a:pPr algn="r"/>
            <a:r>
              <a:rPr lang="en-US" sz="1600" b="1" cap="none" spc="0" dirty="0">
                <a:solidFill>
                  <a:schemeClr val="bg1"/>
                </a:solidFill>
                <a:latin typeface="+mn-lt"/>
                <a:cs typeface="Arial"/>
              </a:rPr>
              <a:t>Review</a:t>
            </a:r>
            <a:r>
              <a:rPr lang="en-US" sz="1600" cap="none" spc="0" dirty="0">
                <a:solidFill>
                  <a:schemeClr val="bg1"/>
                </a:solidFill>
                <a:latin typeface="+mn-lt"/>
                <a:cs typeface="Arial"/>
              </a:rPr>
              <a:t> evidence base </a:t>
            </a:r>
          </a:p>
        </p:txBody>
      </p:sp>
      <p:sp>
        <p:nvSpPr>
          <p:cNvPr id="23" name="Title 1"/>
          <p:cNvSpPr txBox="1">
            <a:spLocks/>
          </p:cNvSpPr>
          <p:nvPr/>
        </p:nvSpPr>
        <p:spPr bwMode="gray">
          <a:xfrm>
            <a:off x="5237173" y="3674934"/>
            <a:ext cx="1578552" cy="338140"/>
          </a:xfrm>
          <a:prstGeom prst="rect">
            <a:avLst/>
          </a:prstGeom>
        </p:spPr>
        <p:txBody>
          <a:bodyPr vert="horz" lIns="0" tIns="0" rIns="0" bIns="0" rtlCol="0" anchor="ctr">
            <a:noAutofit/>
          </a:bodyPr>
          <a:lstStyle>
            <a:lvl1pPr algn="l" defTabSz="914400" rtl="0" eaLnBrk="1" latinLnBrk="0" hangingPunct="1">
              <a:lnSpc>
                <a:spcPct val="85000"/>
              </a:lnSpc>
              <a:spcBef>
                <a:spcPct val="0"/>
              </a:spcBef>
              <a:buNone/>
              <a:defRPr sz="2200" b="0" i="0" kern="1200" cap="all" spc="120" baseline="0">
                <a:solidFill>
                  <a:schemeClr val="tx2">
                    <a:lumMod val="75000"/>
                  </a:schemeClr>
                </a:solidFill>
                <a:latin typeface="Arial" pitchFamily="34" charset="0"/>
                <a:ea typeface="+mj-ea"/>
                <a:cs typeface="Arial" pitchFamily="34" charset="0"/>
              </a:defRPr>
            </a:lvl1pPr>
          </a:lstStyle>
          <a:p>
            <a:pPr algn="r"/>
            <a:r>
              <a:rPr lang="en-US" sz="1600" b="1" cap="none" spc="0" dirty="0">
                <a:solidFill>
                  <a:schemeClr val="bg1"/>
                </a:solidFill>
                <a:latin typeface="+mn-lt"/>
                <a:cs typeface="Arial"/>
              </a:rPr>
              <a:t>Update</a:t>
            </a:r>
            <a:r>
              <a:rPr lang="en-US" sz="1600" cap="none" spc="0" dirty="0">
                <a:solidFill>
                  <a:schemeClr val="bg1"/>
                </a:solidFill>
                <a:latin typeface="+mn-lt"/>
                <a:cs typeface="Arial"/>
              </a:rPr>
              <a:t> recommendation</a:t>
            </a:r>
          </a:p>
        </p:txBody>
      </p:sp>
      <p:sp>
        <p:nvSpPr>
          <p:cNvPr id="8" name="Slide Number Placeholder 7">
            <a:extLst>
              <a:ext uri="{FF2B5EF4-FFF2-40B4-BE49-F238E27FC236}">
                <a16:creationId xmlns:a16="http://schemas.microsoft.com/office/drawing/2014/main" id="{C790FE9B-E0CC-D847-8569-E0710C9DC999}"/>
              </a:ext>
            </a:extLst>
          </p:cNvPr>
          <p:cNvSpPr>
            <a:spLocks noGrp="1"/>
          </p:cNvSpPr>
          <p:nvPr>
            <p:ph type="sldNum" sz="quarter" idx="12"/>
          </p:nvPr>
        </p:nvSpPr>
        <p:spPr/>
        <p:txBody>
          <a:bodyPr/>
          <a:lstStyle/>
          <a:p>
            <a:fld id="{6809F770-0487-C844-B5CD-7CCE6C86BD15}" type="slidenum">
              <a:rPr lang="en-US" smtClean="0"/>
              <a:pPr/>
              <a:t>82</a:t>
            </a:fld>
            <a:endParaRPr lang="en-US" dirty="0"/>
          </a:p>
        </p:txBody>
      </p:sp>
      <p:pic>
        <p:nvPicPr>
          <p:cNvPr id="27" name="Picture 26" descr="Shape&#10;&#10;Description automatically generated">
            <a:extLst>
              <a:ext uri="{FF2B5EF4-FFF2-40B4-BE49-F238E27FC236}">
                <a16:creationId xmlns:a16="http://schemas.microsoft.com/office/drawing/2014/main" id="{516014C9-C790-1149-9C43-F2AFAFCD8271}"/>
              </a:ext>
            </a:extLst>
          </p:cNvPr>
          <p:cNvPicPr>
            <a:picLocks noChangeAspect="1"/>
          </p:cNvPicPr>
          <p:nvPr/>
        </p:nvPicPr>
        <p:blipFill rotWithShape="1">
          <a:blip r:embed="rId4" cstate="screen">
            <a:alphaModFix amt="19000"/>
            <a:extLst>
              <a:ext uri="{28A0092B-C50C-407E-A947-70E740481C1C}">
                <a14:useLocalDpi xmlns:a14="http://schemas.microsoft.com/office/drawing/2010/main"/>
              </a:ext>
            </a:extLst>
          </a:blip>
          <a:srcRect/>
          <a:stretch/>
        </p:blipFill>
        <p:spPr>
          <a:xfrm flipH="1">
            <a:off x="8469254" y="0"/>
            <a:ext cx="3722746" cy="2739093"/>
          </a:xfrm>
          <a:prstGeom prst="rect">
            <a:avLst/>
          </a:prstGeom>
        </p:spPr>
      </p:pic>
      <p:sp>
        <p:nvSpPr>
          <p:cNvPr id="32" name="Right Bracket 31"/>
          <p:cNvSpPr/>
          <p:nvPr/>
        </p:nvSpPr>
        <p:spPr>
          <a:xfrm rot="5400000">
            <a:off x="3730236" y="1921714"/>
            <a:ext cx="126491" cy="6328100"/>
          </a:xfrm>
          <a:prstGeom prst="rightBracket">
            <a:avLst>
              <a:gd name="adj" fmla="val 0"/>
            </a:avLst>
          </a:prstGeom>
          <a:ln>
            <a:solidFill>
              <a:schemeClr val="accent3"/>
            </a:solidFill>
            <a:headEnd type="oval" w="sm" len="sm"/>
            <a:tailEnd type="oval"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chemeClr val="tx1">
                  <a:lumMod val="75000"/>
                  <a:lumOff val="25000"/>
                </a:schemeClr>
              </a:solidFill>
            </a:endParaRPr>
          </a:p>
        </p:txBody>
      </p:sp>
    </p:spTree>
    <p:extLst>
      <p:ext uri="{BB962C8B-B14F-4D97-AF65-F5344CB8AC3E}">
        <p14:creationId xmlns:p14="http://schemas.microsoft.com/office/powerpoint/2010/main" val="32626657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1000"/>
                                        <p:tgtEl>
                                          <p:spTgt spid="19"/>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left)">
                                      <p:cBhvr>
                                        <p:cTn id="11" dur="500"/>
                                        <p:tgtEl>
                                          <p:spTgt spid="29"/>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left)">
                                      <p:cBhvr>
                                        <p:cTn id="15" dur="1000"/>
                                        <p:tgtEl>
                                          <p:spTgt spid="20"/>
                                        </p:tgtEl>
                                      </p:cBhvr>
                                    </p:animEffect>
                                  </p:childTnLst>
                                </p:cTn>
                              </p:par>
                            </p:childTnLst>
                          </p:cTn>
                        </p:par>
                        <p:par>
                          <p:cTn id="16" fill="hold">
                            <p:stCondLst>
                              <p:cond delay="2500"/>
                            </p:stCondLst>
                            <p:childTnLst>
                              <p:par>
                                <p:cTn id="17" presetID="22" presetClass="entr" presetSubtype="8" fill="hold" grpId="0"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left)">
                                      <p:cBhvr>
                                        <p:cTn id="19" dur="500"/>
                                        <p:tgtEl>
                                          <p:spTgt spid="31"/>
                                        </p:tgtEl>
                                      </p:cBhvr>
                                    </p:animEffect>
                                  </p:childTnLst>
                                </p:cTn>
                              </p:par>
                            </p:childTnLst>
                          </p:cTn>
                        </p:par>
                        <p:par>
                          <p:cTn id="20" fill="hold">
                            <p:stCondLst>
                              <p:cond delay="3000"/>
                            </p:stCondLst>
                            <p:childTnLst>
                              <p:par>
                                <p:cTn id="21" presetID="22" presetClass="entr" presetSubtype="8" fill="hold" grpId="0" nodeType="after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left)">
                                      <p:cBhvr>
                                        <p:cTn id="23" dur="1000"/>
                                        <p:tgtEl>
                                          <p:spTgt spid="30"/>
                                        </p:tgtEl>
                                      </p:cBhvr>
                                    </p:animEffect>
                                  </p:childTnLst>
                                </p:cTn>
                              </p:par>
                            </p:childTnLst>
                          </p:cTn>
                        </p:par>
                        <p:par>
                          <p:cTn id="24" fill="hold">
                            <p:stCondLst>
                              <p:cond delay="4000"/>
                            </p:stCondLst>
                            <p:childTnLst>
                              <p:par>
                                <p:cTn id="25" presetID="10" presetClass="entr" presetSubtype="0" fill="hold" grpId="0" nodeType="after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500"/>
                                        <p:tgtEl>
                                          <p:spTgt spid="32"/>
                                        </p:tgtEl>
                                      </p:cBhvr>
                                    </p:animEffect>
                                  </p:childTnLst>
                                </p:cTn>
                              </p:par>
                              <p:par>
                                <p:cTn id="28" presetID="10" presetClass="entr" presetSubtype="0" fill="hold"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childTnLst>
                          </p:cTn>
                        </p:par>
                        <p:par>
                          <p:cTn id="34" fill="hold">
                            <p:stCondLst>
                              <p:cond delay="4500"/>
                            </p:stCondLst>
                            <p:childTnLst>
                              <p:par>
                                <p:cTn id="35" presetID="22" presetClass="entr" presetSubtype="8" fill="hold" nodeType="afterEffect">
                                  <p:stCondLst>
                                    <p:cond delay="0"/>
                                  </p:stCondLst>
                                  <p:childTnLst>
                                    <p:set>
                                      <p:cBhvr>
                                        <p:cTn id="36" dur="1" fill="hold">
                                          <p:stCondLst>
                                            <p:cond delay="0"/>
                                          </p:stCondLst>
                                        </p:cTn>
                                        <p:tgtEl>
                                          <p:spTgt spid="14">
                                            <p:txEl>
                                              <p:pRg st="0" end="0"/>
                                            </p:txEl>
                                          </p:spTgt>
                                        </p:tgtEl>
                                        <p:attrNameLst>
                                          <p:attrName>style.visibility</p:attrName>
                                        </p:attrNameLst>
                                      </p:cBhvr>
                                      <p:to>
                                        <p:strVal val="visible"/>
                                      </p:to>
                                    </p:set>
                                    <p:animEffect transition="in" filter="wipe(left)">
                                      <p:cBhvr>
                                        <p:cTn id="37" dur="2000"/>
                                        <p:tgtEl>
                                          <p:spTgt spid="14">
                                            <p:txEl>
                                              <p:pRg st="0" end="0"/>
                                            </p:txEl>
                                          </p:spTgt>
                                        </p:tgtEl>
                                      </p:cBhvr>
                                    </p:animEffect>
                                  </p:childTnLst>
                                </p:cTn>
                              </p:par>
                              <p:par>
                                <p:cTn id="38" presetID="22" presetClass="entr" presetSubtype="8" fill="hold" nodeType="withEffect">
                                  <p:stCondLst>
                                    <p:cond delay="0"/>
                                  </p:stCondLst>
                                  <p:childTnLst>
                                    <p:set>
                                      <p:cBhvr>
                                        <p:cTn id="39" dur="1" fill="hold">
                                          <p:stCondLst>
                                            <p:cond delay="0"/>
                                          </p:stCondLst>
                                        </p:cTn>
                                        <p:tgtEl>
                                          <p:spTgt spid="14">
                                            <p:txEl>
                                              <p:pRg st="1" end="1"/>
                                            </p:txEl>
                                          </p:spTgt>
                                        </p:tgtEl>
                                        <p:attrNameLst>
                                          <p:attrName>style.visibility</p:attrName>
                                        </p:attrNameLst>
                                      </p:cBhvr>
                                      <p:to>
                                        <p:strVal val="visible"/>
                                      </p:to>
                                    </p:set>
                                    <p:animEffect transition="in" filter="wipe(left)">
                                      <p:cBhvr>
                                        <p:cTn id="40" dur="20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0" grpId="0" animBg="1"/>
      <p:bldP spid="19" grpId="0" animBg="1"/>
      <p:bldP spid="20" grpId="0" animBg="1"/>
      <p:bldP spid="29" grpId="0" animBg="1"/>
      <p:bldP spid="31" grpId="0" animBg="1"/>
      <p:bldP spid="32" grpId="0" animBg="1"/>
    </p:bldLst>
  </p:timing>
</p:sld>
</file>

<file path=ppt/slides/slide84.xml><?xml version="1.0" encoding="utf-8"?>
<p:sld xmlns:a="http://schemas.openxmlformats.org/drawingml/2006/main" xmlns:r="http://schemas.openxmlformats.org/officeDocument/2006/relationships" xmlns:p="http://schemas.openxmlformats.org/presentationml/2006/main" showMasterSp="0">
  <p:cSld>
    <p:bg>
      <p:bgPr>
        <a:solidFill>
          <a:srgbClr val="1F7CB9">
            <a:alpha val="20000"/>
          </a:srgbClr>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81FDBC4-C184-5E46-B36C-3F79510E287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26" y="5980015"/>
            <a:ext cx="1282700" cy="889000"/>
          </a:xfrm>
          <a:prstGeom prst="rect">
            <a:avLst/>
          </a:prstGeom>
        </p:spPr>
      </p:pic>
      <p:pic>
        <p:nvPicPr>
          <p:cNvPr id="8" name="Picture 7" descr="Shape&#10;&#10;Description automatically generated">
            <a:extLst>
              <a:ext uri="{FF2B5EF4-FFF2-40B4-BE49-F238E27FC236}">
                <a16:creationId xmlns:a16="http://schemas.microsoft.com/office/drawing/2014/main" id="{516014C9-C790-1149-9C43-F2AFAFCD8271}"/>
              </a:ext>
            </a:extLst>
          </p:cNvPr>
          <p:cNvPicPr>
            <a:picLocks noChangeAspect="1"/>
          </p:cNvPicPr>
          <p:nvPr/>
        </p:nvPicPr>
        <p:blipFill rotWithShape="1">
          <a:blip r:embed="rId4" cstate="screen">
            <a:alphaModFix amt="19000"/>
            <a:extLst>
              <a:ext uri="{28A0092B-C50C-407E-A947-70E740481C1C}">
                <a14:useLocalDpi xmlns:a14="http://schemas.microsoft.com/office/drawing/2010/main"/>
              </a:ext>
            </a:extLst>
          </a:blip>
          <a:srcRect/>
          <a:stretch/>
        </p:blipFill>
        <p:spPr>
          <a:xfrm flipH="1">
            <a:off x="8469254" y="11875"/>
            <a:ext cx="3722746" cy="2739093"/>
          </a:xfrm>
          <a:prstGeom prst="rect">
            <a:avLst/>
          </a:prstGeom>
        </p:spPr>
      </p:pic>
      <p:sp>
        <p:nvSpPr>
          <p:cNvPr id="17" name="Content Placeholder 16"/>
          <p:cNvSpPr>
            <a:spLocks noGrp="1"/>
          </p:cNvSpPr>
          <p:nvPr>
            <p:ph idx="12"/>
          </p:nvPr>
        </p:nvSpPr>
        <p:spPr>
          <a:xfrm>
            <a:off x="6559601" y="1898198"/>
            <a:ext cx="4653831" cy="2940158"/>
          </a:xfrm>
        </p:spPr>
        <p:txBody>
          <a:bodyPr/>
          <a:lstStyle/>
          <a:p>
            <a:pPr algn="ctr"/>
            <a:r>
              <a:rPr lang="en-AU" sz="2400" b="1" dirty="0">
                <a:solidFill>
                  <a:srgbClr val="1F7CB9"/>
                </a:solidFill>
              </a:rPr>
              <a:t>WHO’s vision for quality care of women and newborns is that every pregnant woman and newborn receives quality care throughout pregnancy, childbirth and the postnatal period.</a:t>
            </a:r>
            <a:endParaRPr lang="en-US" sz="2400" b="1" dirty="0">
              <a:solidFill>
                <a:srgbClr val="1F7CB9"/>
              </a:solidFill>
            </a:endParaRPr>
          </a:p>
          <a:p>
            <a:pPr lvl="2" algn="ctr"/>
            <a:endParaRPr lang="en-US" sz="2000" dirty="0">
              <a:solidFill>
                <a:srgbClr val="1F7CB9"/>
              </a:solidFill>
            </a:endParaRPr>
          </a:p>
        </p:txBody>
      </p:sp>
      <p:sp>
        <p:nvSpPr>
          <p:cNvPr id="2" name="Slide Number Placeholder 1">
            <a:extLst>
              <a:ext uri="{FF2B5EF4-FFF2-40B4-BE49-F238E27FC236}">
                <a16:creationId xmlns:a16="http://schemas.microsoft.com/office/drawing/2014/main" id="{C1A4019C-EFF7-3D4A-B73A-0A1BF7A6DB11}"/>
              </a:ext>
            </a:extLst>
          </p:cNvPr>
          <p:cNvSpPr>
            <a:spLocks noGrp="1"/>
          </p:cNvSpPr>
          <p:nvPr>
            <p:ph type="sldNum" sz="quarter" idx="11"/>
          </p:nvPr>
        </p:nvSpPr>
        <p:spPr/>
        <p:txBody>
          <a:bodyPr/>
          <a:lstStyle/>
          <a:p>
            <a:fld id="{6809F770-0487-C844-B5CD-7CCE6C86BD15}" type="slidenum">
              <a:rPr lang="en-US" smtClean="0"/>
              <a:pPr/>
              <a:t>83</a:t>
            </a:fld>
            <a:endParaRPr lang="en-US" dirty="0"/>
          </a:p>
        </p:txBody>
      </p:sp>
      <p:pic>
        <p:nvPicPr>
          <p:cNvPr id="9" name="Picture 8">
            <a:extLst>
              <a:ext uri="{FF2B5EF4-FFF2-40B4-BE49-F238E27FC236}">
                <a16:creationId xmlns:a16="http://schemas.microsoft.com/office/drawing/2014/main" id="{6B0FA251-D324-408E-B1AB-478F1CF5AF5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30326" y="1898198"/>
            <a:ext cx="4060159" cy="2706773"/>
          </a:xfrm>
          <a:prstGeom prst="rect">
            <a:avLst/>
          </a:prstGeom>
        </p:spPr>
      </p:pic>
      <p:sp>
        <p:nvSpPr>
          <p:cNvPr id="10" name="Rectangle 9">
            <a:extLst>
              <a:ext uri="{FF2B5EF4-FFF2-40B4-BE49-F238E27FC236}">
                <a16:creationId xmlns:a16="http://schemas.microsoft.com/office/drawing/2014/main" id="{48BFF5D6-530D-4554-B7B4-97E6CB8CBC7B}"/>
              </a:ext>
            </a:extLst>
          </p:cNvPr>
          <p:cNvSpPr/>
          <p:nvPr/>
        </p:nvSpPr>
        <p:spPr>
          <a:xfrm>
            <a:off x="1130326" y="4488165"/>
            <a:ext cx="3877439" cy="600164"/>
          </a:xfrm>
          <a:prstGeom prst="rect">
            <a:avLst/>
          </a:prstGeom>
        </p:spPr>
        <p:txBody>
          <a:bodyPr wrap="square">
            <a:spAutoFit/>
          </a:bodyPr>
          <a:lstStyle/>
          <a:p>
            <a:r>
              <a:rPr lang="en-AU" sz="1100" b="1" dirty="0">
                <a:solidFill>
                  <a:schemeClr val="bg1">
                    <a:lumMod val="50000"/>
                  </a:schemeClr>
                </a:solidFill>
              </a:rPr>
              <a:t> </a:t>
            </a:r>
          </a:p>
          <a:p>
            <a:r>
              <a:rPr lang="en-AU" sz="1100" dirty="0">
                <a:solidFill>
                  <a:schemeClr val="bg1">
                    <a:lumMod val="50000"/>
                  </a:schemeClr>
                </a:solidFill>
              </a:rPr>
              <a:t>Avalon and her young son Caleb hold newborn baby Tina in Fiji in 2016. ©UNICEF/UN012494/</a:t>
            </a:r>
            <a:r>
              <a:rPr lang="en-AU" sz="1100" dirty="0" err="1">
                <a:solidFill>
                  <a:schemeClr val="bg1">
                    <a:lumMod val="50000"/>
                  </a:schemeClr>
                </a:solidFill>
              </a:rPr>
              <a:t>Sokhin</a:t>
            </a:r>
            <a:endParaRPr lang="en-AU" sz="1100" dirty="0">
              <a:solidFill>
                <a:schemeClr val="bg1">
                  <a:lumMod val="50000"/>
                </a:schemeClr>
              </a:solidFill>
            </a:endParaRPr>
          </a:p>
        </p:txBody>
      </p:sp>
    </p:spTree>
    <p:extLst>
      <p:ext uri="{BB962C8B-B14F-4D97-AF65-F5344CB8AC3E}">
        <p14:creationId xmlns:p14="http://schemas.microsoft.com/office/powerpoint/2010/main" val="4018496620"/>
      </p:ext>
    </p:extLst>
  </p:cSld>
  <p:clrMapOvr>
    <a:masterClrMapping/>
  </p:clrMapOvr>
  <p:transition>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hape&#10;&#10;Description automatically generated">
            <a:extLst>
              <a:ext uri="{FF2B5EF4-FFF2-40B4-BE49-F238E27FC236}">
                <a16:creationId xmlns:a16="http://schemas.microsoft.com/office/drawing/2014/main" id="{516014C9-C790-1149-9C43-F2AFAFCD8271}"/>
              </a:ext>
            </a:extLst>
          </p:cNvPr>
          <p:cNvPicPr>
            <a:picLocks noChangeAspect="1"/>
          </p:cNvPicPr>
          <p:nvPr/>
        </p:nvPicPr>
        <p:blipFill rotWithShape="1">
          <a:blip r:embed="rId3" cstate="screen">
            <a:alphaModFix amt="19000"/>
            <a:extLst>
              <a:ext uri="{28A0092B-C50C-407E-A947-70E740481C1C}">
                <a14:useLocalDpi xmlns:a14="http://schemas.microsoft.com/office/drawing/2010/main"/>
              </a:ext>
            </a:extLst>
          </a:blip>
          <a:srcRect/>
          <a:stretch/>
        </p:blipFill>
        <p:spPr>
          <a:xfrm flipH="1">
            <a:off x="8469254" y="0"/>
            <a:ext cx="3722746" cy="2739093"/>
          </a:xfrm>
          <a:prstGeom prst="rect">
            <a:avLst/>
          </a:prstGeom>
        </p:spPr>
      </p:pic>
      <p:sp>
        <p:nvSpPr>
          <p:cNvPr id="6" name="Title 5"/>
          <p:cNvSpPr>
            <a:spLocks noGrp="1"/>
          </p:cNvSpPr>
          <p:nvPr>
            <p:ph type="title"/>
          </p:nvPr>
        </p:nvSpPr>
        <p:spPr/>
        <p:txBody>
          <a:bodyPr>
            <a:normAutofit/>
          </a:bodyPr>
          <a:lstStyle/>
          <a:p>
            <a:r>
              <a:rPr lang="en-GB" b="1" cap="none" dirty="0">
                <a:solidFill>
                  <a:srgbClr val="1F7CB9"/>
                </a:solidFill>
              </a:rPr>
              <a:t>Many thanks to…</a:t>
            </a:r>
          </a:p>
        </p:txBody>
      </p:sp>
      <p:sp>
        <p:nvSpPr>
          <p:cNvPr id="2" name="Content Placeholder 1"/>
          <p:cNvSpPr>
            <a:spLocks noGrp="1"/>
          </p:cNvSpPr>
          <p:nvPr>
            <p:ph sz="half" idx="1"/>
          </p:nvPr>
        </p:nvSpPr>
        <p:spPr>
          <a:xfrm>
            <a:off x="610308" y="1278627"/>
            <a:ext cx="4876092" cy="5174709"/>
          </a:xfrm>
        </p:spPr>
        <p:txBody>
          <a:bodyPr>
            <a:normAutofit/>
          </a:bodyPr>
          <a:lstStyle/>
          <a:p>
            <a:r>
              <a:rPr lang="en-US" sz="1600" b="1" i="0" dirty="0">
                <a:solidFill>
                  <a:schemeClr val="tx1">
                    <a:lumMod val="75000"/>
                    <a:lumOff val="25000"/>
                  </a:schemeClr>
                </a:solidFill>
                <a:latin typeface="+mj-lt"/>
              </a:rPr>
              <a:t>WHO Steering Group</a:t>
            </a:r>
            <a:br>
              <a:rPr lang="en-US" sz="1600" b="1" dirty="0">
                <a:solidFill>
                  <a:schemeClr val="tx1">
                    <a:lumMod val="75000"/>
                    <a:lumOff val="25000"/>
                  </a:schemeClr>
                </a:solidFill>
                <a:latin typeface="+mj-lt"/>
              </a:rPr>
            </a:br>
            <a:r>
              <a:rPr lang="en-US" sz="1400" dirty="0">
                <a:solidFill>
                  <a:schemeClr val="tx1">
                    <a:lumMod val="75000"/>
                    <a:lumOff val="25000"/>
                  </a:schemeClr>
                </a:solidFill>
              </a:rPr>
              <a:t>Fernando </a:t>
            </a:r>
            <a:r>
              <a:rPr lang="en-US" sz="1400" dirty="0" err="1">
                <a:solidFill>
                  <a:schemeClr val="tx1">
                    <a:lumMod val="75000"/>
                    <a:lumOff val="25000"/>
                  </a:schemeClr>
                </a:solidFill>
              </a:rPr>
              <a:t>Althabe</a:t>
            </a:r>
            <a:r>
              <a:rPr lang="en-US" sz="1400" dirty="0">
                <a:solidFill>
                  <a:schemeClr val="tx1">
                    <a:lumMod val="75000"/>
                    <a:lumOff val="25000"/>
                  </a:schemeClr>
                </a:solidFill>
              </a:rPr>
              <a:t>, Rajiv </a:t>
            </a:r>
            <a:r>
              <a:rPr lang="en-US" sz="1400" dirty="0" err="1">
                <a:solidFill>
                  <a:schemeClr val="tx1">
                    <a:lumMod val="75000"/>
                    <a:lumOff val="25000"/>
                  </a:schemeClr>
                </a:solidFill>
              </a:rPr>
              <a:t>Bahl</a:t>
            </a:r>
            <a:r>
              <a:rPr lang="en-US" sz="1400" dirty="0">
                <a:solidFill>
                  <a:schemeClr val="tx1">
                    <a:lumMod val="75000"/>
                    <a:lumOff val="25000"/>
                  </a:schemeClr>
                </a:solidFill>
              </a:rPr>
              <a:t>, Mercedes Bonet, Neerja Chowdhary, </a:t>
            </a:r>
            <a:r>
              <a:rPr lang="en-US" sz="1400" dirty="0" err="1">
                <a:solidFill>
                  <a:schemeClr val="tx1">
                    <a:lumMod val="75000"/>
                    <a:lumOff val="25000"/>
                  </a:schemeClr>
                </a:solidFill>
              </a:rPr>
              <a:t>Tarun</a:t>
            </a:r>
            <a:r>
              <a:rPr lang="en-US" sz="1400" dirty="0">
                <a:solidFill>
                  <a:schemeClr val="tx1">
                    <a:lumMod val="75000"/>
                    <a:lumOff val="25000"/>
                  </a:schemeClr>
                </a:solidFill>
              </a:rPr>
              <a:t> </a:t>
            </a:r>
            <a:r>
              <a:rPr lang="en-US" sz="1400" dirty="0" err="1">
                <a:solidFill>
                  <a:schemeClr val="tx1">
                    <a:lumMod val="75000"/>
                    <a:lumOff val="25000"/>
                  </a:schemeClr>
                </a:solidFill>
              </a:rPr>
              <a:t>Dua</a:t>
            </a:r>
            <a:r>
              <a:rPr lang="en-US" sz="1400" dirty="0">
                <a:solidFill>
                  <a:schemeClr val="tx1">
                    <a:lumMod val="75000"/>
                    <a:lumOff val="25000"/>
                  </a:schemeClr>
                </a:solidFill>
              </a:rPr>
              <a:t>, Karen Edmond, Shuchita Gupta, Olufemi T </a:t>
            </a:r>
            <a:r>
              <a:rPr lang="en-US" sz="1400" dirty="0" err="1">
                <a:solidFill>
                  <a:schemeClr val="tx1">
                    <a:lumMod val="75000"/>
                    <a:lumOff val="25000"/>
                  </a:schemeClr>
                </a:solidFill>
              </a:rPr>
              <a:t>Oladapo</a:t>
            </a:r>
            <a:r>
              <a:rPr lang="en-US" sz="1400" dirty="0">
                <a:solidFill>
                  <a:schemeClr val="tx1">
                    <a:lumMod val="75000"/>
                    <a:lumOff val="25000"/>
                  </a:schemeClr>
                </a:solidFill>
              </a:rPr>
              <a:t>, Anayda </a:t>
            </a:r>
            <a:r>
              <a:rPr lang="en-US" sz="1400" dirty="0" err="1">
                <a:solidFill>
                  <a:schemeClr val="tx1">
                    <a:lumMod val="75000"/>
                    <a:lumOff val="25000"/>
                  </a:schemeClr>
                </a:solidFill>
              </a:rPr>
              <a:t>Portela</a:t>
            </a:r>
            <a:r>
              <a:rPr lang="en-US" sz="1400" dirty="0">
                <a:solidFill>
                  <a:schemeClr val="tx1">
                    <a:lumMod val="75000"/>
                    <a:lumOff val="25000"/>
                  </a:schemeClr>
                </a:solidFill>
              </a:rPr>
              <a:t>, Lisa Rogers, João Paulo Souza</a:t>
            </a:r>
            <a:endParaRPr lang="en-US" sz="1300" b="1" dirty="0">
              <a:solidFill>
                <a:schemeClr val="tx1">
                  <a:lumMod val="75000"/>
                  <a:lumOff val="25000"/>
                </a:schemeClr>
              </a:solidFill>
              <a:latin typeface="Arial" panose="020B0604020202020204" pitchFamily="34" charset="0"/>
              <a:cs typeface="Arial" panose="020B0604020202020204" pitchFamily="34" charset="0"/>
            </a:endParaRPr>
          </a:p>
          <a:p>
            <a:pPr lvl="1"/>
            <a:r>
              <a:rPr lang="en-US" sz="1600" b="1" i="0" dirty="0">
                <a:solidFill>
                  <a:schemeClr val="tx1">
                    <a:lumMod val="75000"/>
                    <a:lumOff val="25000"/>
                  </a:schemeClr>
                </a:solidFill>
                <a:latin typeface="Arial" panose="020B0604020202020204" pitchFamily="34" charset="0"/>
                <a:cs typeface="Arial" panose="020B0604020202020204" pitchFamily="34" charset="0"/>
              </a:rPr>
              <a:t>WHO Regional Advisors</a:t>
            </a:r>
          </a:p>
          <a:p>
            <a:pPr lvl="1"/>
            <a:r>
              <a:rPr lang="en-US" sz="1400" dirty="0" err="1">
                <a:solidFill>
                  <a:schemeClr val="tx1">
                    <a:lumMod val="75000"/>
                    <a:lumOff val="25000"/>
                  </a:schemeClr>
                </a:solidFill>
              </a:rPr>
              <a:t>Jamela</a:t>
            </a:r>
            <a:r>
              <a:rPr lang="en-US" sz="1400" dirty="0">
                <a:solidFill>
                  <a:schemeClr val="tx1">
                    <a:lumMod val="75000"/>
                    <a:lumOff val="25000"/>
                  </a:schemeClr>
                </a:solidFill>
              </a:rPr>
              <a:t> Al-</a:t>
            </a:r>
            <a:r>
              <a:rPr lang="en-US" sz="1400" dirty="0" err="1">
                <a:solidFill>
                  <a:schemeClr val="tx1">
                    <a:lumMod val="75000"/>
                    <a:lumOff val="25000"/>
                  </a:schemeClr>
                </a:solidFill>
              </a:rPr>
              <a:t>Raiby</a:t>
            </a:r>
            <a:r>
              <a:rPr lang="en-US" sz="1400" dirty="0">
                <a:solidFill>
                  <a:schemeClr val="tx1">
                    <a:lumMod val="75000"/>
                    <a:lumOff val="25000"/>
                  </a:schemeClr>
                </a:solidFill>
              </a:rPr>
              <a:t>, Bremen De </a:t>
            </a:r>
            <a:r>
              <a:rPr lang="en-US" sz="1400" dirty="0" err="1">
                <a:solidFill>
                  <a:schemeClr val="tx1">
                    <a:lumMod val="75000"/>
                    <a:lumOff val="25000"/>
                  </a:schemeClr>
                </a:solidFill>
              </a:rPr>
              <a:t>Mucio</a:t>
            </a:r>
            <a:r>
              <a:rPr lang="en-US" sz="1400" dirty="0">
                <a:solidFill>
                  <a:schemeClr val="tx1">
                    <a:lumMod val="75000"/>
                    <a:lumOff val="25000"/>
                  </a:schemeClr>
                </a:solidFill>
              </a:rPr>
              <a:t>, Pablo Duran, Karima </a:t>
            </a:r>
            <a:r>
              <a:rPr lang="en-US" sz="1400" dirty="0" err="1">
                <a:solidFill>
                  <a:schemeClr val="tx1">
                    <a:lumMod val="75000"/>
                    <a:lumOff val="25000"/>
                  </a:schemeClr>
                </a:solidFill>
              </a:rPr>
              <a:t>Gholbzouri</a:t>
            </a:r>
            <a:r>
              <a:rPr lang="en-US" sz="1400" dirty="0">
                <a:solidFill>
                  <a:schemeClr val="tx1">
                    <a:lumMod val="75000"/>
                    <a:lumOff val="25000"/>
                  </a:schemeClr>
                </a:solidFill>
              </a:rPr>
              <a:t>, </a:t>
            </a:r>
            <a:r>
              <a:rPr lang="en-US" sz="1400" dirty="0" err="1">
                <a:solidFill>
                  <a:schemeClr val="tx1">
                    <a:lumMod val="75000"/>
                    <a:lumOff val="25000"/>
                  </a:schemeClr>
                </a:solidFill>
              </a:rPr>
              <a:t>Anoma</a:t>
            </a:r>
            <a:r>
              <a:rPr lang="en-US" sz="1400" dirty="0">
                <a:solidFill>
                  <a:schemeClr val="tx1">
                    <a:lumMod val="75000"/>
                    <a:lumOff val="25000"/>
                  </a:schemeClr>
                </a:solidFill>
              </a:rPr>
              <a:t> </a:t>
            </a:r>
            <a:r>
              <a:rPr lang="en-US" sz="1400" dirty="0" err="1">
                <a:solidFill>
                  <a:schemeClr val="tx1">
                    <a:lumMod val="75000"/>
                    <a:lumOff val="25000"/>
                  </a:schemeClr>
                </a:solidFill>
              </a:rPr>
              <a:t>Jayathilaka</a:t>
            </a:r>
            <a:r>
              <a:rPr lang="en-US" sz="1400" dirty="0">
                <a:solidFill>
                  <a:schemeClr val="tx1">
                    <a:lumMod val="75000"/>
                    <a:lumOff val="25000"/>
                  </a:schemeClr>
                </a:solidFill>
              </a:rPr>
              <a:t>, Oleg </a:t>
            </a:r>
            <a:r>
              <a:rPr lang="en-US" sz="1400" dirty="0" err="1">
                <a:solidFill>
                  <a:schemeClr val="tx1">
                    <a:lumMod val="75000"/>
                    <a:lumOff val="25000"/>
                  </a:schemeClr>
                </a:solidFill>
              </a:rPr>
              <a:t>Kuzmenko</a:t>
            </a:r>
            <a:r>
              <a:rPr lang="en-US" sz="1400" dirty="0">
                <a:solidFill>
                  <a:schemeClr val="tx1">
                    <a:lumMod val="75000"/>
                    <a:lumOff val="25000"/>
                  </a:schemeClr>
                </a:solidFill>
              </a:rPr>
              <a:t>, </a:t>
            </a:r>
            <a:r>
              <a:rPr lang="en-US" sz="1400" dirty="0" err="1">
                <a:solidFill>
                  <a:schemeClr val="tx1">
                    <a:lumMod val="75000"/>
                    <a:lumOff val="25000"/>
                  </a:schemeClr>
                </a:solidFill>
              </a:rPr>
              <a:t>Assumpta</a:t>
            </a:r>
            <a:r>
              <a:rPr lang="en-US" sz="1400" dirty="0">
                <a:solidFill>
                  <a:schemeClr val="tx1">
                    <a:lumMod val="75000"/>
                    <a:lumOff val="25000"/>
                  </a:schemeClr>
                </a:solidFill>
              </a:rPr>
              <a:t> </a:t>
            </a:r>
            <a:r>
              <a:rPr lang="en-US" sz="1400" dirty="0" err="1">
                <a:solidFill>
                  <a:schemeClr val="tx1">
                    <a:lumMod val="75000"/>
                    <a:lumOff val="25000"/>
                  </a:schemeClr>
                </a:solidFill>
              </a:rPr>
              <a:t>Muriithi</a:t>
            </a:r>
            <a:r>
              <a:rPr lang="en-US" sz="1400" dirty="0">
                <a:solidFill>
                  <a:schemeClr val="tx1">
                    <a:lumMod val="75000"/>
                    <a:lumOff val="25000"/>
                  </a:schemeClr>
                </a:solidFill>
              </a:rPr>
              <a:t>, </a:t>
            </a:r>
            <a:r>
              <a:rPr lang="en-US" sz="1400" dirty="0" err="1">
                <a:solidFill>
                  <a:schemeClr val="tx1">
                    <a:lumMod val="75000"/>
                    <a:lumOff val="25000"/>
                  </a:schemeClr>
                </a:solidFill>
              </a:rPr>
              <a:t>Triphonie</a:t>
            </a:r>
            <a:r>
              <a:rPr lang="en-US" sz="1400" dirty="0">
                <a:solidFill>
                  <a:schemeClr val="tx1">
                    <a:lumMod val="75000"/>
                    <a:lumOff val="25000"/>
                  </a:schemeClr>
                </a:solidFill>
              </a:rPr>
              <a:t> Nkurunziza</a:t>
            </a:r>
          </a:p>
          <a:p>
            <a:pPr lvl="1"/>
            <a:endParaRPr lang="en-US" sz="1300" b="1" dirty="0">
              <a:solidFill>
                <a:schemeClr val="tx1">
                  <a:lumMod val="75000"/>
                  <a:lumOff val="25000"/>
                </a:schemeClr>
              </a:solidFill>
            </a:endParaRPr>
          </a:p>
          <a:p>
            <a:pPr lvl="1"/>
            <a:r>
              <a:rPr lang="en-US" sz="1600" b="1" i="0" dirty="0">
                <a:solidFill>
                  <a:schemeClr val="tx1">
                    <a:lumMod val="75000"/>
                    <a:lumOff val="25000"/>
                  </a:schemeClr>
                </a:solidFill>
                <a:latin typeface="+mj-lt"/>
              </a:rPr>
              <a:t>Guideline Development Group</a:t>
            </a:r>
          </a:p>
          <a:p>
            <a:pPr lvl="1"/>
            <a:r>
              <a:rPr lang="en-US" sz="1400" dirty="0">
                <a:solidFill>
                  <a:schemeClr val="tx1">
                    <a:lumMod val="75000"/>
                    <a:lumOff val="25000"/>
                  </a:schemeClr>
                </a:solidFill>
              </a:rPr>
              <a:t>Shabina </a:t>
            </a:r>
            <a:r>
              <a:rPr lang="en-US" sz="1400" dirty="0" err="1">
                <a:solidFill>
                  <a:schemeClr val="tx1">
                    <a:lumMod val="75000"/>
                    <a:lumOff val="25000"/>
                  </a:schemeClr>
                </a:solidFill>
              </a:rPr>
              <a:t>Ariff</a:t>
            </a:r>
            <a:r>
              <a:rPr lang="en-US" sz="1400" dirty="0">
                <a:solidFill>
                  <a:schemeClr val="tx1">
                    <a:lumMod val="75000"/>
                    <a:lumOff val="25000"/>
                  </a:schemeClr>
                </a:solidFill>
              </a:rPr>
              <a:t>, Abdullah </a:t>
            </a:r>
            <a:r>
              <a:rPr lang="en-US" sz="1400" dirty="0" err="1">
                <a:solidFill>
                  <a:schemeClr val="tx1">
                    <a:lumMod val="75000"/>
                    <a:lumOff val="25000"/>
                  </a:schemeClr>
                </a:solidFill>
              </a:rPr>
              <a:t>Baqui</a:t>
            </a:r>
            <a:r>
              <a:rPr lang="en-US" sz="1400" dirty="0">
                <a:solidFill>
                  <a:schemeClr val="tx1">
                    <a:lumMod val="75000"/>
                    <a:lumOff val="25000"/>
                  </a:schemeClr>
                </a:solidFill>
              </a:rPr>
              <a:t>, </a:t>
            </a:r>
            <a:r>
              <a:rPr lang="en-US" sz="1400" dirty="0" err="1">
                <a:solidFill>
                  <a:schemeClr val="tx1">
                    <a:lumMod val="75000"/>
                    <a:lumOff val="25000"/>
                  </a:schemeClr>
                </a:solidFill>
              </a:rPr>
              <a:t>Blami</a:t>
            </a:r>
            <a:r>
              <a:rPr lang="en-US" sz="1400" dirty="0">
                <a:solidFill>
                  <a:schemeClr val="tx1">
                    <a:lumMod val="75000"/>
                    <a:lumOff val="25000"/>
                  </a:schemeClr>
                </a:solidFill>
              </a:rPr>
              <a:t> Dao, Louise Tina Day, </a:t>
            </a:r>
            <a:r>
              <a:rPr lang="en-US" sz="1400" dirty="0" err="1">
                <a:solidFill>
                  <a:schemeClr val="tx1">
                    <a:lumMod val="75000"/>
                    <a:lumOff val="25000"/>
                  </a:schemeClr>
                </a:solidFill>
              </a:rPr>
              <a:t>Abiy</a:t>
            </a:r>
            <a:r>
              <a:rPr lang="en-US" sz="1400" dirty="0">
                <a:solidFill>
                  <a:schemeClr val="tx1">
                    <a:lumMod val="75000"/>
                    <a:lumOff val="25000"/>
                  </a:schemeClr>
                </a:solidFill>
              </a:rPr>
              <a:t> </a:t>
            </a:r>
            <a:r>
              <a:rPr lang="en-US" sz="1400" dirty="0" err="1">
                <a:solidFill>
                  <a:schemeClr val="tx1">
                    <a:lumMod val="75000"/>
                    <a:lumOff val="25000"/>
                  </a:schemeClr>
                </a:solidFill>
              </a:rPr>
              <a:t>Seifu</a:t>
            </a:r>
            <a:r>
              <a:rPr lang="en-US" sz="1400" dirty="0">
                <a:solidFill>
                  <a:schemeClr val="tx1">
                    <a:lumMod val="75000"/>
                    <a:lumOff val="25000"/>
                  </a:schemeClr>
                </a:solidFill>
              </a:rPr>
              <a:t> </a:t>
            </a:r>
            <a:r>
              <a:rPr lang="en-US" sz="1400" dirty="0" err="1">
                <a:solidFill>
                  <a:schemeClr val="tx1">
                    <a:lumMod val="75000"/>
                    <a:lumOff val="25000"/>
                  </a:schemeClr>
                </a:solidFill>
              </a:rPr>
              <a:t>Estifanos</a:t>
            </a:r>
            <a:r>
              <a:rPr lang="en-US" sz="1400" dirty="0">
                <a:solidFill>
                  <a:schemeClr val="tx1">
                    <a:lumMod val="75000"/>
                    <a:lumOff val="25000"/>
                  </a:schemeClr>
                </a:solidFill>
              </a:rPr>
              <a:t>, Duncan Fisher, Jane Fisher, </a:t>
            </a:r>
            <a:r>
              <a:rPr lang="en-US" sz="1400" dirty="0" err="1">
                <a:solidFill>
                  <a:schemeClr val="tx1">
                    <a:lumMod val="75000"/>
                    <a:lumOff val="25000"/>
                  </a:schemeClr>
                </a:solidFill>
              </a:rPr>
              <a:t>Zeele</a:t>
            </a:r>
            <a:r>
              <a:rPr lang="en-US" sz="1400" dirty="0">
                <a:solidFill>
                  <a:schemeClr val="tx1">
                    <a:lumMod val="75000"/>
                    <a:lumOff val="25000"/>
                  </a:schemeClr>
                </a:solidFill>
              </a:rPr>
              <a:t> Hill, Caroline Homer, Tamar </a:t>
            </a:r>
            <a:r>
              <a:rPr lang="en-US" sz="1400" dirty="0" err="1">
                <a:solidFill>
                  <a:schemeClr val="tx1">
                    <a:lumMod val="75000"/>
                    <a:lumOff val="25000"/>
                  </a:schemeClr>
                </a:solidFill>
              </a:rPr>
              <a:t>Kabakian-Khasholian</a:t>
            </a:r>
            <a:r>
              <a:rPr lang="en-US" sz="1400" dirty="0">
                <a:solidFill>
                  <a:schemeClr val="tx1">
                    <a:lumMod val="75000"/>
                    <a:lumOff val="25000"/>
                  </a:schemeClr>
                </a:solidFill>
              </a:rPr>
              <a:t>, Mary Kinney, Tina Lavender, </a:t>
            </a:r>
            <a:r>
              <a:rPr lang="en-US" sz="1400" dirty="0" err="1">
                <a:solidFill>
                  <a:schemeClr val="tx1">
                    <a:lumMod val="75000"/>
                    <a:lumOff val="25000"/>
                  </a:schemeClr>
                </a:solidFill>
              </a:rPr>
              <a:t>Pisake</a:t>
            </a:r>
            <a:r>
              <a:rPr lang="en-US" sz="1400" dirty="0">
                <a:solidFill>
                  <a:schemeClr val="tx1">
                    <a:lumMod val="75000"/>
                    <a:lumOff val="25000"/>
                  </a:schemeClr>
                </a:solidFill>
              </a:rPr>
              <a:t> </a:t>
            </a:r>
            <a:r>
              <a:rPr lang="en-US" sz="1400" dirty="0" err="1">
                <a:solidFill>
                  <a:schemeClr val="tx1">
                    <a:lumMod val="75000"/>
                    <a:lumOff val="25000"/>
                  </a:schemeClr>
                </a:solidFill>
              </a:rPr>
              <a:t>Lumbiganon</a:t>
            </a:r>
            <a:r>
              <a:rPr lang="en-US" sz="1400" dirty="0">
                <a:solidFill>
                  <a:schemeClr val="tx1">
                    <a:lumMod val="75000"/>
                    <a:lumOff val="25000"/>
                  </a:schemeClr>
                </a:solidFill>
              </a:rPr>
              <a:t>, </a:t>
            </a:r>
            <a:r>
              <a:rPr lang="en-US" sz="1400" dirty="0" err="1">
                <a:solidFill>
                  <a:schemeClr val="tx1">
                    <a:lumMod val="75000"/>
                    <a:lumOff val="25000"/>
                  </a:schemeClr>
                </a:solidFill>
              </a:rPr>
              <a:t>Adress</a:t>
            </a:r>
            <a:r>
              <a:rPr lang="en-US" sz="1400" dirty="0">
                <a:solidFill>
                  <a:schemeClr val="tx1">
                    <a:lumMod val="75000"/>
                    <a:lumOff val="25000"/>
                  </a:schemeClr>
                </a:solidFill>
              </a:rPr>
              <a:t> </a:t>
            </a:r>
            <a:r>
              <a:rPr lang="en-US" sz="1400" dirty="0" err="1">
                <a:solidFill>
                  <a:schemeClr val="tx1">
                    <a:lumMod val="75000"/>
                    <a:lumOff val="25000"/>
                  </a:schemeClr>
                </a:solidFill>
              </a:rPr>
              <a:t>Malata</a:t>
            </a:r>
            <a:r>
              <a:rPr lang="en-US" sz="1400" dirty="0">
                <a:solidFill>
                  <a:schemeClr val="tx1">
                    <a:lumMod val="75000"/>
                    <a:lumOff val="25000"/>
                  </a:schemeClr>
                </a:solidFill>
              </a:rPr>
              <a:t>, Jim Neilson, </a:t>
            </a:r>
            <a:r>
              <a:rPr lang="en-US" sz="1400" dirty="0" err="1">
                <a:solidFill>
                  <a:schemeClr val="tx1">
                    <a:lumMod val="75000"/>
                    <a:lumOff val="25000"/>
                  </a:schemeClr>
                </a:solidFill>
              </a:rPr>
              <a:t>Ibone</a:t>
            </a:r>
            <a:r>
              <a:rPr lang="en-US" sz="1400" dirty="0">
                <a:solidFill>
                  <a:schemeClr val="tx1">
                    <a:lumMod val="75000"/>
                    <a:lumOff val="25000"/>
                  </a:schemeClr>
                </a:solidFill>
              </a:rPr>
              <a:t> </a:t>
            </a:r>
            <a:r>
              <a:rPr lang="en-US" sz="1400" dirty="0" err="1">
                <a:solidFill>
                  <a:schemeClr val="tx1">
                    <a:lumMod val="75000"/>
                    <a:lumOff val="25000"/>
                  </a:schemeClr>
                </a:solidFill>
              </a:rPr>
              <a:t>Olza</a:t>
            </a:r>
            <a:r>
              <a:rPr lang="en-US" sz="1400" dirty="0">
                <a:solidFill>
                  <a:schemeClr val="tx1">
                    <a:lumMod val="75000"/>
                    <a:lumOff val="25000"/>
                  </a:schemeClr>
                </a:solidFill>
              </a:rPr>
              <a:t>, </a:t>
            </a:r>
            <a:r>
              <a:rPr lang="en-US" sz="1400" dirty="0" err="1">
                <a:solidFill>
                  <a:schemeClr val="tx1">
                    <a:lumMod val="75000"/>
                    <a:lumOff val="25000"/>
                  </a:schemeClr>
                </a:solidFill>
              </a:rPr>
              <a:t>Malvarappu</a:t>
            </a:r>
            <a:r>
              <a:rPr lang="en-US" sz="1400" dirty="0">
                <a:solidFill>
                  <a:schemeClr val="tx1">
                    <a:lumMod val="75000"/>
                    <a:lumOff val="25000"/>
                  </a:schemeClr>
                </a:solidFill>
              </a:rPr>
              <a:t> </a:t>
            </a:r>
            <a:r>
              <a:rPr lang="en-US" sz="1400" dirty="0" err="1">
                <a:solidFill>
                  <a:schemeClr val="tx1">
                    <a:lumMod val="75000"/>
                    <a:lumOff val="25000"/>
                  </a:schemeClr>
                </a:solidFill>
              </a:rPr>
              <a:t>Prakasamma</a:t>
            </a:r>
            <a:r>
              <a:rPr lang="en-US" sz="1400" dirty="0">
                <a:solidFill>
                  <a:schemeClr val="tx1">
                    <a:lumMod val="75000"/>
                    <a:lumOff val="25000"/>
                  </a:schemeClr>
                </a:solidFill>
              </a:rPr>
              <a:t>, </a:t>
            </a:r>
            <a:r>
              <a:rPr lang="en-US" sz="1400" dirty="0" err="1">
                <a:solidFill>
                  <a:schemeClr val="tx1">
                    <a:lumMod val="75000"/>
                    <a:lumOff val="25000"/>
                  </a:schemeClr>
                </a:solidFill>
              </a:rPr>
              <a:t>Siddarth</a:t>
            </a:r>
            <a:r>
              <a:rPr lang="en-US" sz="1400" dirty="0">
                <a:solidFill>
                  <a:schemeClr val="tx1">
                    <a:lumMod val="75000"/>
                    <a:lumOff val="25000"/>
                  </a:schemeClr>
                </a:solidFill>
              </a:rPr>
              <a:t> Ramji, </a:t>
            </a:r>
            <a:r>
              <a:rPr lang="en-US" sz="1400" dirty="0" err="1">
                <a:solidFill>
                  <a:schemeClr val="tx1">
                    <a:lumMod val="75000"/>
                    <a:lumOff val="25000"/>
                  </a:schemeClr>
                </a:solidFill>
              </a:rPr>
              <a:t>Parminder</a:t>
            </a:r>
            <a:r>
              <a:rPr lang="en-US" sz="1400" dirty="0">
                <a:solidFill>
                  <a:schemeClr val="tx1">
                    <a:lumMod val="75000"/>
                    <a:lumOff val="25000"/>
                  </a:schemeClr>
                </a:solidFill>
              </a:rPr>
              <a:t> S </a:t>
            </a:r>
            <a:r>
              <a:rPr lang="en-US" sz="1400" dirty="0" err="1">
                <a:solidFill>
                  <a:schemeClr val="tx1">
                    <a:lumMod val="75000"/>
                    <a:lumOff val="25000"/>
                  </a:schemeClr>
                </a:solidFill>
              </a:rPr>
              <a:t>Suchdev</a:t>
            </a:r>
            <a:r>
              <a:rPr lang="en-US" sz="1400" dirty="0">
                <a:solidFill>
                  <a:schemeClr val="tx1">
                    <a:lumMod val="75000"/>
                    <a:lumOff val="25000"/>
                  </a:schemeClr>
                </a:solidFill>
              </a:rPr>
              <a:t>, Mark Tomlinson, Haifa </a:t>
            </a:r>
            <a:r>
              <a:rPr lang="en-US" sz="1400" dirty="0" err="1">
                <a:solidFill>
                  <a:schemeClr val="tx1">
                    <a:lumMod val="75000"/>
                    <a:lumOff val="25000"/>
                  </a:schemeClr>
                </a:solidFill>
              </a:rPr>
              <a:t>Wahabi</a:t>
            </a:r>
            <a:endParaRPr lang="en-US" sz="1400" dirty="0">
              <a:solidFill>
                <a:schemeClr val="tx1">
                  <a:lumMod val="75000"/>
                  <a:lumOff val="25000"/>
                </a:schemeClr>
              </a:solidFill>
            </a:endParaRPr>
          </a:p>
          <a:p>
            <a:pPr marL="457200" lvl="1">
              <a:buNone/>
            </a:pPr>
            <a:endParaRPr lang="en-US" dirty="0">
              <a:solidFill>
                <a:schemeClr val="tx1">
                  <a:lumMod val="75000"/>
                  <a:lumOff val="25000"/>
                </a:schemeClr>
              </a:solidFill>
            </a:endParaRPr>
          </a:p>
        </p:txBody>
      </p:sp>
      <p:sp>
        <p:nvSpPr>
          <p:cNvPr id="5" name="Content Placeholder 4"/>
          <p:cNvSpPr>
            <a:spLocks noGrp="1"/>
          </p:cNvSpPr>
          <p:nvPr>
            <p:ph sz="half" idx="2"/>
          </p:nvPr>
        </p:nvSpPr>
        <p:spPr>
          <a:xfrm>
            <a:off x="6054325" y="1278627"/>
            <a:ext cx="5658704" cy="5184576"/>
          </a:xfrm>
        </p:spPr>
        <p:txBody>
          <a:bodyPr>
            <a:noAutofit/>
          </a:bodyPr>
          <a:lstStyle/>
          <a:p>
            <a:pPr lvl="0">
              <a:lnSpc>
                <a:spcPct val="100000"/>
              </a:lnSpc>
              <a:spcAft>
                <a:spcPts val="600"/>
              </a:spcAft>
              <a:buNone/>
            </a:pPr>
            <a:r>
              <a:rPr lang="en-US" sz="1600" b="1" i="0" dirty="0">
                <a:solidFill>
                  <a:schemeClr val="tx1">
                    <a:lumMod val="75000"/>
                    <a:lumOff val="25000"/>
                  </a:schemeClr>
                </a:solidFill>
                <a:latin typeface="+mj-lt"/>
              </a:rPr>
              <a:t>External Review Group</a:t>
            </a:r>
          </a:p>
          <a:p>
            <a:pPr lvl="1"/>
            <a:r>
              <a:rPr lang="en-US" sz="1400" dirty="0" err="1">
                <a:solidFill>
                  <a:schemeClr val="tx1">
                    <a:lumMod val="75000"/>
                    <a:lumOff val="25000"/>
                  </a:schemeClr>
                </a:solidFill>
              </a:rPr>
              <a:t>Rafat</a:t>
            </a:r>
            <a:r>
              <a:rPr lang="en-US" sz="1400" dirty="0">
                <a:solidFill>
                  <a:schemeClr val="tx1">
                    <a:lumMod val="75000"/>
                    <a:lumOff val="25000"/>
                  </a:schemeClr>
                </a:solidFill>
              </a:rPr>
              <a:t> Jan, Silke </a:t>
            </a:r>
            <a:r>
              <a:rPr lang="en-US" sz="1400" dirty="0" err="1">
                <a:solidFill>
                  <a:schemeClr val="tx1">
                    <a:lumMod val="75000"/>
                    <a:lumOff val="25000"/>
                  </a:schemeClr>
                </a:solidFill>
              </a:rPr>
              <a:t>Mader</a:t>
            </a:r>
            <a:r>
              <a:rPr lang="en-US" sz="1400" dirty="0">
                <a:solidFill>
                  <a:schemeClr val="tx1">
                    <a:lumMod val="75000"/>
                    <a:lumOff val="25000"/>
                  </a:schemeClr>
                </a:solidFill>
              </a:rPr>
              <a:t>, Matthews Mathai, Linda Richter, Jane Sandall, Steve Wall</a:t>
            </a:r>
          </a:p>
          <a:p>
            <a:pPr lvl="1"/>
            <a:endParaRPr lang="en-US" sz="1300" dirty="0">
              <a:solidFill>
                <a:schemeClr val="tx1">
                  <a:lumMod val="75000"/>
                  <a:lumOff val="25000"/>
                </a:schemeClr>
              </a:solidFill>
            </a:endParaRPr>
          </a:p>
          <a:p>
            <a:pPr>
              <a:lnSpc>
                <a:spcPct val="100000"/>
              </a:lnSpc>
              <a:spcBef>
                <a:spcPts val="0"/>
              </a:spcBef>
              <a:spcAft>
                <a:spcPts val="600"/>
              </a:spcAft>
            </a:pPr>
            <a:r>
              <a:rPr lang="en-US" sz="1600" b="1" i="0" dirty="0">
                <a:solidFill>
                  <a:schemeClr val="tx1">
                    <a:lumMod val="75000"/>
                    <a:lumOff val="25000"/>
                  </a:schemeClr>
                </a:solidFill>
                <a:latin typeface="+mj-lt"/>
              </a:rPr>
              <a:t>Technical Working Group</a:t>
            </a:r>
          </a:p>
          <a:p>
            <a:pPr lvl="1"/>
            <a:r>
              <a:rPr lang="en-US" sz="1400" dirty="0">
                <a:solidFill>
                  <a:schemeClr val="tx1">
                    <a:lumMod val="75000"/>
                    <a:lumOff val="25000"/>
                  </a:schemeClr>
                </a:solidFill>
              </a:rPr>
              <a:t>Edgardo Abalos, Monica Chamillard, Virginia Diaz, Soo </a:t>
            </a:r>
            <a:r>
              <a:rPr lang="en-US" sz="1400" dirty="0" err="1">
                <a:solidFill>
                  <a:schemeClr val="tx1">
                    <a:lumMod val="75000"/>
                    <a:lumOff val="25000"/>
                  </a:schemeClr>
                </a:solidFill>
              </a:rPr>
              <a:t>Downe</a:t>
            </a:r>
            <a:r>
              <a:rPr lang="en-US" sz="1400" dirty="0">
                <a:solidFill>
                  <a:schemeClr val="tx1">
                    <a:lumMod val="75000"/>
                    <a:lumOff val="25000"/>
                  </a:schemeClr>
                </a:solidFill>
              </a:rPr>
              <a:t>, Kenneth Finlayson, Leanne Jones, Ani </a:t>
            </a:r>
            <a:r>
              <a:rPr lang="en-US" sz="1400" dirty="0" err="1">
                <a:solidFill>
                  <a:schemeClr val="tx1">
                    <a:lumMod val="75000"/>
                    <a:lumOff val="25000"/>
                  </a:schemeClr>
                </a:solidFill>
              </a:rPr>
              <a:t>Movsisyan</a:t>
            </a:r>
            <a:r>
              <a:rPr lang="en-US" sz="1400" dirty="0">
                <a:solidFill>
                  <a:schemeClr val="tx1">
                    <a:lumMod val="75000"/>
                    <a:lumOff val="25000"/>
                  </a:schemeClr>
                </a:solidFill>
              </a:rPr>
              <a:t>, Susan </a:t>
            </a:r>
            <a:r>
              <a:rPr lang="en-US" sz="1400" dirty="0" err="1">
                <a:solidFill>
                  <a:schemeClr val="tx1">
                    <a:lumMod val="75000"/>
                    <a:lumOff val="25000"/>
                  </a:schemeClr>
                </a:solidFill>
              </a:rPr>
              <a:t>Munabi-Babigumura</a:t>
            </a:r>
            <a:r>
              <a:rPr lang="en-US" sz="1400" dirty="0">
                <a:solidFill>
                  <a:schemeClr val="tx1">
                    <a:lumMod val="75000"/>
                    <a:lumOff val="25000"/>
                  </a:schemeClr>
                </a:solidFill>
              </a:rPr>
              <a:t>, Julia Pasquale, </a:t>
            </a:r>
            <a:r>
              <a:rPr lang="en-US" sz="1400" dirty="0" err="1">
                <a:solidFill>
                  <a:schemeClr val="tx1">
                    <a:lumMod val="75000"/>
                    <a:lumOff val="25000"/>
                  </a:schemeClr>
                </a:solidFill>
              </a:rPr>
              <a:t>Yanina</a:t>
            </a:r>
            <a:r>
              <a:rPr lang="en-US" sz="1400" dirty="0">
                <a:solidFill>
                  <a:schemeClr val="tx1">
                    <a:lumMod val="75000"/>
                    <a:lumOff val="25000"/>
                  </a:schemeClr>
                </a:solidFill>
              </a:rPr>
              <a:t> </a:t>
            </a:r>
            <a:r>
              <a:rPr lang="en-US" sz="1400" dirty="0" err="1">
                <a:solidFill>
                  <a:schemeClr val="tx1">
                    <a:lumMod val="75000"/>
                    <a:lumOff val="25000"/>
                  </a:schemeClr>
                </a:solidFill>
              </a:rPr>
              <a:t>Sguassero</a:t>
            </a:r>
            <a:r>
              <a:rPr lang="en-US" sz="1400" dirty="0">
                <a:solidFill>
                  <a:schemeClr val="tx1">
                    <a:lumMod val="75000"/>
                    <a:lumOff val="25000"/>
                  </a:schemeClr>
                </a:solidFill>
              </a:rPr>
              <a:t>, Aleena </a:t>
            </a:r>
            <a:r>
              <a:rPr lang="en-US" sz="1400" dirty="0" err="1">
                <a:solidFill>
                  <a:schemeClr val="tx1">
                    <a:lumMod val="75000"/>
                    <a:lumOff val="25000"/>
                  </a:schemeClr>
                </a:solidFill>
              </a:rPr>
              <a:t>Wojcieszek</a:t>
            </a:r>
            <a:endParaRPr lang="en-US" sz="1400" dirty="0">
              <a:solidFill>
                <a:schemeClr val="tx1">
                  <a:lumMod val="75000"/>
                  <a:lumOff val="25000"/>
                </a:schemeClr>
              </a:solidFill>
            </a:endParaRPr>
          </a:p>
          <a:p>
            <a:pPr lvl="1"/>
            <a:endParaRPr lang="en-US" sz="1300" dirty="0">
              <a:solidFill>
                <a:schemeClr val="tx1">
                  <a:lumMod val="75000"/>
                  <a:lumOff val="25000"/>
                </a:schemeClr>
              </a:solidFill>
            </a:endParaRPr>
          </a:p>
          <a:p>
            <a:pPr lvl="1"/>
            <a:r>
              <a:rPr lang="en-US" sz="1600" b="1" i="0" dirty="0">
                <a:solidFill>
                  <a:schemeClr val="tx1">
                    <a:lumMod val="75000"/>
                    <a:lumOff val="25000"/>
                  </a:schemeClr>
                </a:solidFill>
                <a:latin typeface="+mj-lt"/>
              </a:rPr>
              <a:t>External Partners and Observers</a:t>
            </a:r>
          </a:p>
          <a:p>
            <a:pPr lvl="1"/>
            <a:r>
              <a:rPr lang="en-US" sz="1400" dirty="0">
                <a:solidFill>
                  <a:schemeClr val="tx1">
                    <a:lumMod val="75000"/>
                    <a:lumOff val="25000"/>
                  </a:schemeClr>
                </a:solidFill>
              </a:rPr>
              <a:t>Carlos </a:t>
            </a:r>
            <a:r>
              <a:rPr lang="en-US" sz="1400" dirty="0" err="1">
                <a:solidFill>
                  <a:schemeClr val="tx1">
                    <a:lumMod val="75000"/>
                    <a:lumOff val="25000"/>
                  </a:schemeClr>
                </a:solidFill>
              </a:rPr>
              <a:t>Fuchtner</a:t>
            </a:r>
            <a:r>
              <a:rPr lang="en-US" sz="1400" dirty="0">
                <a:solidFill>
                  <a:schemeClr val="tx1">
                    <a:lumMod val="75000"/>
                    <a:lumOff val="25000"/>
                  </a:schemeClr>
                </a:solidFill>
              </a:rPr>
              <a:t> (FIGO); </a:t>
            </a:r>
            <a:r>
              <a:rPr lang="en-US" sz="1400" dirty="0" err="1">
                <a:solidFill>
                  <a:schemeClr val="tx1">
                    <a:lumMod val="75000"/>
                    <a:lumOff val="25000"/>
                  </a:schemeClr>
                </a:solidFill>
              </a:rPr>
              <a:t>Gagan</a:t>
            </a:r>
            <a:r>
              <a:rPr lang="en-US" sz="1400" dirty="0">
                <a:solidFill>
                  <a:schemeClr val="tx1">
                    <a:lumMod val="75000"/>
                    <a:lumOff val="25000"/>
                  </a:schemeClr>
                </a:solidFill>
              </a:rPr>
              <a:t> Gupta, </a:t>
            </a:r>
            <a:r>
              <a:rPr lang="en-US" sz="1400" dirty="0" err="1">
                <a:solidFill>
                  <a:schemeClr val="tx1">
                    <a:lumMod val="75000"/>
                    <a:lumOff val="25000"/>
                  </a:schemeClr>
                </a:solidFill>
              </a:rPr>
              <a:t>Tedbabe</a:t>
            </a:r>
            <a:r>
              <a:rPr lang="en-US" sz="1400" dirty="0">
                <a:solidFill>
                  <a:schemeClr val="tx1">
                    <a:lumMod val="75000"/>
                    <a:lumOff val="25000"/>
                  </a:schemeClr>
                </a:solidFill>
              </a:rPr>
              <a:t> </a:t>
            </a:r>
            <a:r>
              <a:rPr lang="en-US" sz="1400" dirty="0" err="1">
                <a:solidFill>
                  <a:schemeClr val="tx1">
                    <a:lumMod val="75000"/>
                    <a:lumOff val="25000"/>
                  </a:schemeClr>
                </a:solidFill>
              </a:rPr>
              <a:t>Degefie</a:t>
            </a:r>
            <a:r>
              <a:rPr lang="en-US" sz="1400" dirty="0">
                <a:solidFill>
                  <a:schemeClr val="tx1">
                    <a:lumMod val="75000"/>
                    <a:lumOff val="25000"/>
                  </a:schemeClr>
                </a:solidFill>
              </a:rPr>
              <a:t> </a:t>
            </a:r>
            <a:r>
              <a:rPr lang="en-US" sz="1400" dirty="0" err="1">
                <a:solidFill>
                  <a:schemeClr val="tx1">
                    <a:lumMod val="75000"/>
                    <a:lumOff val="25000"/>
                  </a:schemeClr>
                </a:solidFill>
              </a:rPr>
              <a:t>Hailegebriel</a:t>
            </a:r>
            <a:r>
              <a:rPr lang="en-US" sz="1400" dirty="0">
                <a:solidFill>
                  <a:schemeClr val="tx1">
                    <a:lumMod val="75000"/>
                    <a:lumOff val="25000"/>
                  </a:schemeClr>
                </a:solidFill>
              </a:rPr>
              <a:t> (UNICEF); Petra Ten </a:t>
            </a:r>
            <a:r>
              <a:rPr lang="en-US" sz="1400" dirty="0" err="1">
                <a:solidFill>
                  <a:schemeClr val="tx1">
                    <a:lumMod val="75000"/>
                    <a:lumOff val="25000"/>
                  </a:schemeClr>
                </a:solidFill>
              </a:rPr>
              <a:t>Hoope</a:t>
            </a:r>
            <a:r>
              <a:rPr lang="en-US" sz="1400" dirty="0">
                <a:solidFill>
                  <a:schemeClr val="tx1">
                    <a:lumMod val="75000"/>
                    <a:lumOff val="25000"/>
                  </a:schemeClr>
                </a:solidFill>
              </a:rPr>
              <a:t>-Bender, Willibald </a:t>
            </a:r>
            <a:r>
              <a:rPr lang="en-US" sz="1400" dirty="0" err="1">
                <a:solidFill>
                  <a:schemeClr val="tx1">
                    <a:lumMod val="75000"/>
                    <a:lumOff val="25000"/>
                  </a:schemeClr>
                </a:solidFill>
              </a:rPr>
              <a:t>Zeck</a:t>
            </a:r>
            <a:r>
              <a:rPr lang="en-US" sz="1400" dirty="0">
                <a:solidFill>
                  <a:schemeClr val="tx1">
                    <a:lumMod val="75000"/>
                    <a:lumOff val="25000"/>
                  </a:schemeClr>
                </a:solidFill>
              </a:rPr>
              <a:t> (UNFPA); William Keenan (IPA); </a:t>
            </a:r>
            <a:r>
              <a:rPr lang="en-US" sz="1400" dirty="0" err="1">
                <a:solidFill>
                  <a:schemeClr val="tx1">
                    <a:lumMod val="75000"/>
                    <a:lumOff val="25000"/>
                  </a:schemeClr>
                </a:solidFill>
              </a:rPr>
              <a:t>Smita</a:t>
            </a:r>
            <a:r>
              <a:rPr lang="en-US" sz="1400" dirty="0">
                <a:solidFill>
                  <a:schemeClr val="tx1">
                    <a:lumMod val="75000"/>
                    <a:lumOff val="25000"/>
                  </a:schemeClr>
                </a:solidFill>
              </a:rPr>
              <a:t> Kumar, Rebecca Levine (USAID); Jeffrey Smith (Bill &amp; Melinda Gates Foundation); Ann Yates (ICM)</a:t>
            </a:r>
          </a:p>
          <a:p>
            <a:pPr lvl="1"/>
            <a:endParaRPr lang="en-US" sz="1400" dirty="0">
              <a:solidFill>
                <a:schemeClr val="tx1">
                  <a:lumMod val="75000"/>
                  <a:lumOff val="25000"/>
                </a:schemeClr>
              </a:solidFill>
            </a:endParaRPr>
          </a:p>
          <a:p>
            <a:pPr lvl="1">
              <a:buNone/>
            </a:pPr>
            <a:r>
              <a:rPr lang="en-US" sz="1600" b="1" i="0" dirty="0">
                <a:solidFill>
                  <a:schemeClr val="tx1">
                    <a:lumMod val="75000"/>
                    <a:lumOff val="25000"/>
                  </a:schemeClr>
                </a:solidFill>
                <a:latin typeface="+mj-lt"/>
              </a:rPr>
              <a:t>Funders</a:t>
            </a:r>
          </a:p>
          <a:p>
            <a:pPr lvl="1">
              <a:spcAft>
                <a:spcPts val="0"/>
              </a:spcAft>
            </a:pPr>
            <a:r>
              <a:rPr lang="en-US" sz="1400" dirty="0">
                <a:solidFill>
                  <a:schemeClr val="tx1">
                    <a:lumMod val="75000"/>
                    <a:lumOff val="25000"/>
                  </a:schemeClr>
                </a:solidFill>
              </a:rPr>
              <a:t>USAID; HRP</a:t>
            </a:r>
            <a:endParaRPr lang="en-US" sz="1400" strike="sngStrike" dirty="0">
              <a:solidFill>
                <a:schemeClr val="tx1">
                  <a:lumMod val="75000"/>
                  <a:lumOff val="25000"/>
                </a:schemeClr>
              </a:solidFill>
            </a:endParaRPr>
          </a:p>
          <a:p>
            <a:pPr lvl="0"/>
            <a:r>
              <a:rPr lang="en-US" sz="1500" b="1" dirty="0">
                <a:solidFill>
                  <a:schemeClr val="tx1">
                    <a:lumMod val="75000"/>
                    <a:lumOff val="25000"/>
                  </a:schemeClr>
                </a:solidFill>
              </a:rPr>
              <a:t>                                                                  </a:t>
            </a:r>
            <a:endParaRPr lang="en-US" sz="1300" dirty="0">
              <a:solidFill>
                <a:schemeClr val="tx1">
                  <a:lumMod val="75000"/>
                  <a:lumOff val="25000"/>
                </a:schemeClr>
              </a:solidFill>
            </a:endParaRPr>
          </a:p>
        </p:txBody>
      </p:sp>
      <p:sp>
        <p:nvSpPr>
          <p:cNvPr id="4" name="Slide Number Placeholder 3">
            <a:extLst>
              <a:ext uri="{FF2B5EF4-FFF2-40B4-BE49-F238E27FC236}">
                <a16:creationId xmlns:a16="http://schemas.microsoft.com/office/drawing/2014/main" id="{984E6D02-3E66-7940-87C8-D2AEAF636F21}"/>
              </a:ext>
            </a:extLst>
          </p:cNvPr>
          <p:cNvSpPr>
            <a:spLocks noGrp="1"/>
          </p:cNvSpPr>
          <p:nvPr>
            <p:ph type="sldNum" sz="quarter" idx="11"/>
          </p:nvPr>
        </p:nvSpPr>
        <p:spPr/>
        <p:txBody>
          <a:bodyPr/>
          <a:lstStyle/>
          <a:p>
            <a:fld id="{6809F770-0487-C844-B5CD-7CCE6C86BD15}" type="slidenum">
              <a:rPr lang="en-US" smtClean="0"/>
              <a:pPr/>
              <a:t>84</a:t>
            </a:fld>
            <a:endParaRPr lang="en-US" dirty="0"/>
          </a:p>
        </p:txBody>
      </p:sp>
    </p:spTree>
    <p:extLst>
      <p:ext uri="{BB962C8B-B14F-4D97-AF65-F5344CB8AC3E}">
        <p14:creationId xmlns:p14="http://schemas.microsoft.com/office/powerpoint/2010/main" val="2418312834"/>
      </p:ext>
    </p:extLst>
  </p:cSld>
  <p:clrMapOvr>
    <a:masterClrMapping/>
  </p:clrMapOvr>
  <p:transition>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Shape&#10;&#10;Description automatically generated">
            <a:extLst>
              <a:ext uri="{FF2B5EF4-FFF2-40B4-BE49-F238E27FC236}">
                <a16:creationId xmlns:a16="http://schemas.microsoft.com/office/drawing/2014/main" id="{D1106C0A-2A9B-8B4D-BBDE-C5FE93FD4BEF}"/>
              </a:ext>
            </a:extLst>
          </p:cNvPr>
          <p:cNvPicPr>
            <a:picLocks noChangeAspect="1"/>
          </p:cNvPicPr>
          <p:nvPr/>
        </p:nvPicPr>
        <p:blipFill rotWithShape="1">
          <a:blip r:embed="rId2" cstate="screen">
            <a:alphaModFix amt="19000"/>
            <a:extLst>
              <a:ext uri="{28A0092B-C50C-407E-A947-70E740481C1C}">
                <a14:useLocalDpi xmlns:a14="http://schemas.microsoft.com/office/drawing/2010/main"/>
              </a:ext>
            </a:extLst>
          </a:blip>
          <a:srcRect/>
          <a:stretch/>
        </p:blipFill>
        <p:spPr>
          <a:xfrm flipH="1">
            <a:off x="5240594" y="0"/>
            <a:ext cx="6951406" cy="5114651"/>
          </a:xfrm>
          <a:prstGeom prst="rect">
            <a:avLst/>
          </a:prstGeom>
        </p:spPr>
      </p:pic>
      <p:sp>
        <p:nvSpPr>
          <p:cNvPr id="2" name="Title 1"/>
          <p:cNvSpPr>
            <a:spLocks noGrp="1"/>
          </p:cNvSpPr>
          <p:nvPr>
            <p:ph type="title"/>
          </p:nvPr>
        </p:nvSpPr>
        <p:spPr/>
        <p:txBody>
          <a:bodyPr/>
          <a:lstStyle/>
          <a:p>
            <a:r>
              <a:rPr lang="en-US" b="1" cap="none" dirty="0">
                <a:solidFill>
                  <a:srgbClr val="1F7CB9"/>
                </a:solidFill>
              </a:rPr>
              <a:t>Contact us</a:t>
            </a:r>
          </a:p>
        </p:txBody>
      </p:sp>
      <p:sp>
        <p:nvSpPr>
          <p:cNvPr id="23" name="Text Placeholder 3"/>
          <p:cNvSpPr>
            <a:spLocks noGrp="1"/>
          </p:cNvSpPr>
          <p:nvPr>
            <p:ph type="body" idx="10"/>
          </p:nvPr>
        </p:nvSpPr>
        <p:spPr/>
        <p:txBody>
          <a:bodyPr/>
          <a:lstStyle/>
          <a:p>
            <a:r>
              <a:rPr lang="en-US" sz="2000" b="1" i="0" dirty="0">
                <a:solidFill>
                  <a:srgbClr val="1F7CB9"/>
                </a:solidFill>
                <a:latin typeface="+mj-lt"/>
              </a:rPr>
              <a:t>Getting in touch with WHO</a:t>
            </a:r>
          </a:p>
        </p:txBody>
      </p:sp>
      <p:sp>
        <p:nvSpPr>
          <p:cNvPr id="3" name="Slide Number Placeholder 2">
            <a:extLst>
              <a:ext uri="{FF2B5EF4-FFF2-40B4-BE49-F238E27FC236}">
                <a16:creationId xmlns:a16="http://schemas.microsoft.com/office/drawing/2014/main" id="{8286B61C-C790-BD45-BD7F-A34D39BEDF46}"/>
              </a:ext>
            </a:extLst>
          </p:cNvPr>
          <p:cNvSpPr>
            <a:spLocks noGrp="1"/>
          </p:cNvSpPr>
          <p:nvPr>
            <p:ph type="sldNum" sz="quarter" idx="13"/>
          </p:nvPr>
        </p:nvSpPr>
        <p:spPr/>
        <p:txBody>
          <a:bodyPr/>
          <a:lstStyle/>
          <a:p>
            <a:fld id="{6809F770-0487-C844-B5CD-7CCE6C86BD15}" type="slidenum">
              <a:rPr lang="en-US" smtClean="0"/>
              <a:pPr/>
              <a:t>85</a:t>
            </a:fld>
            <a:endParaRPr lang="en-US" dirty="0"/>
          </a:p>
        </p:txBody>
      </p:sp>
      <p:grpSp>
        <p:nvGrpSpPr>
          <p:cNvPr id="10" name="Group 9"/>
          <p:cNvGrpSpPr/>
          <p:nvPr/>
        </p:nvGrpSpPr>
        <p:grpSpPr>
          <a:xfrm>
            <a:off x="1010259" y="2171516"/>
            <a:ext cx="1540017" cy="2900611"/>
            <a:chOff x="1059418" y="2171516"/>
            <a:chExt cx="1540017" cy="2900611"/>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48797" y="2171516"/>
              <a:ext cx="1161260" cy="1174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Content Placeholder 3"/>
            <p:cNvSpPr txBox="1">
              <a:spLocks/>
            </p:cNvSpPr>
            <p:nvPr/>
          </p:nvSpPr>
          <p:spPr>
            <a:xfrm>
              <a:off x="1059418" y="3763607"/>
              <a:ext cx="1540017" cy="1308520"/>
            </a:xfrm>
            <a:prstGeom prst="rect">
              <a:avLst/>
            </a:prstGeom>
          </p:spPr>
          <p:txBody>
            <a:bodyPr vert="horz" lIns="0" tIns="0" rIns="0" bIns="0" rtlCol="0">
              <a:noAutofit/>
            </a:bodyPr>
            <a:lstStyle>
              <a:lvl1pPr marL="0" indent="0" algn="l" defTabSz="914400" rtl="0" eaLnBrk="1" latinLnBrk="0" hangingPunct="1">
                <a:lnSpc>
                  <a:spcPct val="120000"/>
                </a:lnSpc>
                <a:spcBef>
                  <a:spcPts val="600"/>
                </a:spcBef>
                <a:spcAft>
                  <a:spcPts val="1200"/>
                </a:spcAft>
                <a:buFont typeface="Calibri" panose="020F0502020204030204" pitchFamily="34" charset="0"/>
                <a:buChar char="​"/>
                <a:defRPr sz="1500" i="1" kern="1200">
                  <a:solidFill>
                    <a:schemeClr val="accent3"/>
                  </a:solidFill>
                  <a:latin typeface="+mn-lt"/>
                  <a:ea typeface="+mn-ea"/>
                  <a:cs typeface="+mn-cs"/>
                </a:defRPr>
              </a:lvl1pPr>
              <a:lvl2pPr marL="0" indent="0" algn="l" defTabSz="914400" rtl="0" eaLnBrk="1" latinLnBrk="0" hangingPunct="1">
                <a:lnSpc>
                  <a:spcPct val="100000"/>
                </a:lnSpc>
                <a:spcBef>
                  <a:spcPts val="0"/>
                </a:spcBef>
                <a:spcAft>
                  <a:spcPts val="600"/>
                </a:spcAft>
                <a:buFont typeface="Calibri" panose="020F0502020204030204" pitchFamily="34" charset="0"/>
                <a:buChar char="​"/>
                <a:defRPr sz="1500" i="1" kern="1200">
                  <a:solidFill>
                    <a:schemeClr val="tx2"/>
                  </a:solidFill>
                  <a:latin typeface="+mn-lt"/>
                  <a:ea typeface="+mn-ea"/>
                  <a:cs typeface="+mn-cs"/>
                </a:defRPr>
              </a:lvl2pPr>
              <a:lvl3pPr marL="0" indent="0" algn="l" defTabSz="914400" rtl="0" eaLnBrk="1" latinLnBrk="0" hangingPunct="1">
                <a:lnSpc>
                  <a:spcPct val="120000"/>
                </a:lnSpc>
                <a:spcBef>
                  <a:spcPts val="600"/>
                </a:spcBef>
                <a:spcAft>
                  <a:spcPts val="600"/>
                </a:spcAft>
                <a:buFont typeface="Calibri" panose="020F0502020204030204" pitchFamily="34" charset="0"/>
                <a:buChar char="​"/>
                <a:defRPr sz="1100" kern="1200">
                  <a:solidFill>
                    <a:schemeClr val="tx2"/>
                  </a:solidFill>
                  <a:latin typeface="+mj-lt"/>
                  <a:ea typeface="+mn-ea"/>
                  <a:cs typeface="+mn-cs"/>
                </a:defRPr>
              </a:lvl3pPr>
              <a:lvl4pPr marL="0" indent="0" algn="l" defTabSz="914400" rtl="0" eaLnBrk="1" latinLnBrk="0" hangingPunct="1">
                <a:lnSpc>
                  <a:spcPct val="110000"/>
                </a:lnSpc>
                <a:spcBef>
                  <a:spcPts val="0"/>
                </a:spcBef>
                <a:buFont typeface="Calibri" panose="020F0502020204030204" pitchFamily="34" charset="0"/>
                <a:buChar char="​"/>
                <a:defRPr sz="1100" i="1" kern="1200">
                  <a:solidFill>
                    <a:schemeClr val="accent2"/>
                  </a:solidFill>
                  <a:latin typeface="+mn-lt"/>
                  <a:ea typeface="+mn-ea"/>
                  <a:cs typeface="+mn-cs"/>
                </a:defRPr>
              </a:lvl4pPr>
              <a:lvl5pPr marL="0" indent="0" algn="l" defTabSz="914400" rtl="0" eaLnBrk="1" latinLnBrk="0" hangingPunct="1">
                <a:lnSpc>
                  <a:spcPct val="150000"/>
                </a:lnSpc>
                <a:spcBef>
                  <a:spcPts val="0"/>
                </a:spcBef>
                <a:buFont typeface="Calibri" panose="020F0502020204030204" pitchFamily="34" charset="0"/>
                <a:buChar char="​"/>
                <a:defRPr sz="700" kern="1200">
                  <a:solidFill>
                    <a:schemeClr val="tx2"/>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2" algn="ctr">
                <a:lnSpc>
                  <a:spcPct val="100000"/>
                </a:lnSpc>
                <a:buFont typeface="Calibri" panose="020F0502020204030204" pitchFamily="34" charset="0"/>
                <a:buNone/>
              </a:pPr>
              <a:r>
                <a:rPr lang="en-US" sz="1600" b="1" i="1" dirty="0">
                  <a:solidFill>
                    <a:schemeClr val="tx1"/>
                  </a:solidFill>
                  <a:uFill>
                    <a:solidFill>
                      <a:schemeClr val="bg1"/>
                    </a:solidFill>
                  </a:uFill>
                  <a:latin typeface="+mn-lt"/>
                </a:rPr>
                <a:t> </a:t>
              </a:r>
              <a:r>
                <a:rPr lang="en-US" sz="1600" i="1" dirty="0">
                  <a:solidFill>
                    <a:schemeClr val="tx1"/>
                  </a:solidFill>
                  <a:uFill>
                    <a:solidFill>
                      <a:schemeClr val="bg1"/>
                    </a:solidFill>
                  </a:uFill>
                  <a:latin typeface="+mn-lt"/>
                  <a:hlinkClick r:id="rId4"/>
                </a:rPr>
                <a:t>@HRPresearch</a:t>
              </a:r>
              <a:endParaRPr lang="en-US" sz="1600" i="1" dirty="0">
                <a:solidFill>
                  <a:schemeClr val="tx1"/>
                </a:solidFill>
                <a:uFill>
                  <a:solidFill>
                    <a:schemeClr val="bg1"/>
                  </a:solidFill>
                </a:uFill>
                <a:latin typeface="+mn-lt"/>
              </a:endParaRPr>
            </a:p>
          </p:txBody>
        </p:sp>
      </p:grpSp>
      <p:grpSp>
        <p:nvGrpSpPr>
          <p:cNvPr id="9" name="Group 8"/>
          <p:cNvGrpSpPr/>
          <p:nvPr/>
        </p:nvGrpSpPr>
        <p:grpSpPr>
          <a:xfrm>
            <a:off x="3361785" y="2171516"/>
            <a:ext cx="1668489" cy="2900611"/>
            <a:chOff x="3351952" y="2171516"/>
            <a:chExt cx="1668489" cy="2900611"/>
          </a:xfrm>
        </p:grpSpPr>
        <p:pic>
          <p:nvPicPr>
            <p:cNvPr id="6148"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598806" y="2171516"/>
              <a:ext cx="1174783" cy="1174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Content Placeholder 3"/>
            <p:cNvSpPr txBox="1">
              <a:spLocks/>
            </p:cNvSpPr>
            <p:nvPr/>
          </p:nvSpPr>
          <p:spPr>
            <a:xfrm>
              <a:off x="3351952" y="3763607"/>
              <a:ext cx="1668489" cy="1308520"/>
            </a:xfrm>
            <a:prstGeom prst="rect">
              <a:avLst/>
            </a:prstGeom>
          </p:spPr>
          <p:txBody>
            <a:bodyPr vert="horz" lIns="0" tIns="0" rIns="0" bIns="0" rtlCol="0">
              <a:noAutofit/>
            </a:bodyPr>
            <a:lstStyle>
              <a:lvl1pPr marL="0" indent="0" algn="l" defTabSz="914400" rtl="0" eaLnBrk="1" latinLnBrk="0" hangingPunct="1">
                <a:lnSpc>
                  <a:spcPct val="120000"/>
                </a:lnSpc>
                <a:spcBef>
                  <a:spcPts val="600"/>
                </a:spcBef>
                <a:spcAft>
                  <a:spcPts val="1200"/>
                </a:spcAft>
                <a:buFont typeface="Calibri" panose="020F0502020204030204" pitchFamily="34" charset="0"/>
                <a:buChar char="​"/>
                <a:defRPr sz="1500" i="1" kern="1200">
                  <a:solidFill>
                    <a:schemeClr val="accent3"/>
                  </a:solidFill>
                  <a:latin typeface="+mn-lt"/>
                  <a:ea typeface="+mn-ea"/>
                  <a:cs typeface="+mn-cs"/>
                </a:defRPr>
              </a:lvl1pPr>
              <a:lvl2pPr marL="0" indent="0" algn="l" defTabSz="914400" rtl="0" eaLnBrk="1" latinLnBrk="0" hangingPunct="1">
                <a:lnSpc>
                  <a:spcPct val="100000"/>
                </a:lnSpc>
                <a:spcBef>
                  <a:spcPts val="0"/>
                </a:spcBef>
                <a:spcAft>
                  <a:spcPts val="600"/>
                </a:spcAft>
                <a:buFont typeface="Calibri" panose="020F0502020204030204" pitchFamily="34" charset="0"/>
                <a:buChar char="​"/>
                <a:defRPr sz="1500" i="1" kern="1200">
                  <a:solidFill>
                    <a:schemeClr val="tx2"/>
                  </a:solidFill>
                  <a:latin typeface="+mn-lt"/>
                  <a:ea typeface="+mn-ea"/>
                  <a:cs typeface="+mn-cs"/>
                </a:defRPr>
              </a:lvl2pPr>
              <a:lvl3pPr marL="0" indent="0" algn="l" defTabSz="914400" rtl="0" eaLnBrk="1" latinLnBrk="0" hangingPunct="1">
                <a:lnSpc>
                  <a:spcPct val="120000"/>
                </a:lnSpc>
                <a:spcBef>
                  <a:spcPts val="600"/>
                </a:spcBef>
                <a:spcAft>
                  <a:spcPts val="600"/>
                </a:spcAft>
                <a:buFont typeface="Calibri" panose="020F0502020204030204" pitchFamily="34" charset="0"/>
                <a:buChar char="​"/>
                <a:defRPr sz="1100" kern="1200">
                  <a:solidFill>
                    <a:schemeClr val="tx2"/>
                  </a:solidFill>
                  <a:latin typeface="+mj-lt"/>
                  <a:ea typeface="+mn-ea"/>
                  <a:cs typeface="+mn-cs"/>
                </a:defRPr>
              </a:lvl3pPr>
              <a:lvl4pPr marL="0" indent="0" algn="l" defTabSz="914400" rtl="0" eaLnBrk="1" latinLnBrk="0" hangingPunct="1">
                <a:lnSpc>
                  <a:spcPct val="110000"/>
                </a:lnSpc>
                <a:spcBef>
                  <a:spcPts val="0"/>
                </a:spcBef>
                <a:buFont typeface="Calibri" panose="020F0502020204030204" pitchFamily="34" charset="0"/>
                <a:buChar char="​"/>
                <a:defRPr sz="1100" i="1" kern="1200">
                  <a:solidFill>
                    <a:schemeClr val="accent2"/>
                  </a:solidFill>
                  <a:latin typeface="+mn-lt"/>
                  <a:ea typeface="+mn-ea"/>
                  <a:cs typeface="+mn-cs"/>
                </a:defRPr>
              </a:lvl4pPr>
              <a:lvl5pPr marL="0" indent="0" algn="l" defTabSz="914400" rtl="0" eaLnBrk="1" latinLnBrk="0" hangingPunct="1">
                <a:lnSpc>
                  <a:spcPct val="150000"/>
                </a:lnSpc>
                <a:spcBef>
                  <a:spcPts val="0"/>
                </a:spcBef>
                <a:buFont typeface="Calibri" panose="020F0502020204030204" pitchFamily="34" charset="0"/>
                <a:buChar char="​"/>
                <a:defRPr sz="700" kern="1200">
                  <a:solidFill>
                    <a:schemeClr val="tx2"/>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2" algn="ctr">
                <a:lnSpc>
                  <a:spcPct val="100000"/>
                </a:lnSpc>
                <a:spcAft>
                  <a:spcPts val="1200"/>
                </a:spcAft>
              </a:pPr>
              <a:r>
                <a:rPr lang="en-US" sz="1600" i="1" dirty="0">
                  <a:solidFill>
                    <a:schemeClr val="tx1"/>
                  </a:solidFill>
                  <a:uFill>
                    <a:solidFill>
                      <a:schemeClr val="bg1"/>
                    </a:solidFill>
                  </a:uFill>
                  <a:latin typeface="+mn-lt"/>
                  <a:hlinkClick r:id="rId6"/>
                </a:rPr>
                <a:t>World Health Organization</a:t>
              </a:r>
              <a:endParaRPr lang="en-US" sz="1600" i="1" dirty="0">
                <a:solidFill>
                  <a:schemeClr val="tx1"/>
                </a:solidFill>
                <a:uFill>
                  <a:solidFill>
                    <a:schemeClr val="bg1"/>
                  </a:solidFill>
                </a:uFill>
                <a:latin typeface="+mn-lt"/>
              </a:endParaRPr>
            </a:p>
            <a:p>
              <a:pPr algn="ctr">
                <a:lnSpc>
                  <a:spcPct val="100000"/>
                </a:lnSpc>
              </a:pPr>
              <a:endParaRPr lang="en-US" sz="1600" dirty="0">
                <a:solidFill>
                  <a:schemeClr val="tx1"/>
                </a:solidFill>
              </a:endParaRPr>
            </a:p>
          </p:txBody>
        </p:sp>
      </p:grpSp>
      <p:grpSp>
        <p:nvGrpSpPr>
          <p:cNvPr id="8" name="Group 7"/>
          <p:cNvGrpSpPr/>
          <p:nvPr/>
        </p:nvGrpSpPr>
        <p:grpSpPr>
          <a:xfrm>
            <a:off x="5503390" y="2171513"/>
            <a:ext cx="2721357" cy="3151388"/>
            <a:chOff x="5493558" y="2171513"/>
            <a:chExt cx="2721357" cy="3151388"/>
          </a:xfrm>
        </p:grpSpPr>
        <p:grpSp>
          <p:nvGrpSpPr>
            <p:cNvPr id="7" name="Group 6"/>
            <p:cNvGrpSpPr/>
            <p:nvPr/>
          </p:nvGrpSpPr>
          <p:grpSpPr>
            <a:xfrm>
              <a:off x="6283939" y="2171513"/>
              <a:ext cx="1174786" cy="1174786"/>
              <a:chOff x="6283939" y="2171513"/>
              <a:chExt cx="1174786" cy="1174786"/>
            </a:xfrm>
          </p:grpSpPr>
          <p:sp>
            <p:nvSpPr>
              <p:cNvPr id="4" name="Oval 3"/>
              <p:cNvSpPr/>
              <p:nvPr/>
            </p:nvSpPr>
            <p:spPr>
              <a:xfrm>
                <a:off x="6283939" y="2171513"/>
                <a:ext cx="1174786" cy="1174786"/>
              </a:xfrm>
              <a:prstGeom prst="ellipse">
                <a:avLst/>
              </a:prstGeom>
              <a:solidFill>
                <a:srgbClr val="2BA8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mj-lt"/>
                </a:endParaRPr>
              </a:p>
            </p:txBody>
          </p:sp>
          <p:grpSp>
            <p:nvGrpSpPr>
              <p:cNvPr id="32" name="Group 44"/>
              <p:cNvGrpSpPr>
                <a:grpSpLocks noChangeAspect="1"/>
              </p:cNvGrpSpPr>
              <p:nvPr/>
            </p:nvGrpSpPr>
            <p:grpSpPr bwMode="gray">
              <a:xfrm>
                <a:off x="6532367" y="2527300"/>
                <a:ext cx="677930" cy="463212"/>
                <a:chOff x="2146" y="1658"/>
                <a:chExt cx="1465" cy="1001"/>
              </a:xfrm>
              <a:solidFill>
                <a:schemeClr val="accent4"/>
              </a:solidFill>
            </p:grpSpPr>
            <p:sp>
              <p:nvSpPr>
                <p:cNvPr id="34" name="Freeform 45"/>
                <p:cNvSpPr>
                  <a:spLocks/>
                </p:cNvSpPr>
                <p:nvPr/>
              </p:nvSpPr>
              <p:spPr bwMode="gray">
                <a:xfrm>
                  <a:off x="2189" y="2194"/>
                  <a:ext cx="1377" cy="465"/>
                </a:xfrm>
                <a:custGeom>
                  <a:avLst/>
                  <a:gdLst>
                    <a:gd name="T0" fmla="*/ 297 w 583"/>
                    <a:gd name="T1" fmla="*/ 90 h 197"/>
                    <a:gd name="T2" fmla="*/ 291 w 583"/>
                    <a:gd name="T3" fmla="*/ 93 h 197"/>
                    <a:gd name="T4" fmla="*/ 285 w 583"/>
                    <a:gd name="T5" fmla="*/ 90 h 197"/>
                    <a:gd name="T6" fmla="*/ 195 w 583"/>
                    <a:gd name="T7" fmla="*/ 0 h 197"/>
                    <a:gd name="T8" fmla="*/ 0 w 583"/>
                    <a:gd name="T9" fmla="*/ 196 h 197"/>
                    <a:gd name="T10" fmla="*/ 6 w 583"/>
                    <a:gd name="T11" fmla="*/ 197 h 197"/>
                    <a:gd name="T12" fmla="*/ 578 w 583"/>
                    <a:gd name="T13" fmla="*/ 197 h 197"/>
                    <a:gd name="T14" fmla="*/ 583 w 583"/>
                    <a:gd name="T15" fmla="*/ 197 h 197"/>
                    <a:gd name="T16" fmla="*/ 387 w 583"/>
                    <a:gd name="T17" fmla="*/ 0 h 197"/>
                    <a:gd name="T18" fmla="*/ 297 w 583"/>
                    <a:gd name="T19" fmla="*/ 9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3" h="197">
                      <a:moveTo>
                        <a:pt x="297" y="90"/>
                      </a:moveTo>
                      <a:cubicBezTo>
                        <a:pt x="295" y="92"/>
                        <a:pt x="293" y="93"/>
                        <a:pt x="291" y="93"/>
                      </a:cubicBezTo>
                      <a:cubicBezTo>
                        <a:pt x="289" y="93"/>
                        <a:pt x="287" y="92"/>
                        <a:pt x="285" y="90"/>
                      </a:cubicBezTo>
                      <a:cubicBezTo>
                        <a:pt x="195" y="0"/>
                        <a:pt x="195" y="0"/>
                        <a:pt x="195" y="0"/>
                      </a:cubicBezTo>
                      <a:cubicBezTo>
                        <a:pt x="0" y="196"/>
                        <a:pt x="0" y="196"/>
                        <a:pt x="0" y="196"/>
                      </a:cubicBezTo>
                      <a:cubicBezTo>
                        <a:pt x="2" y="197"/>
                        <a:pt x="4" y="197"/>
                        <a:pt x="6" y="197"/>
                      </a:cubicBezTo>
                      <a:cubicBezTo>
                        <a:pt x="578" y="197"/>
                        <a:pt x="578" y="197"/>
                        <a:pt x="578" y="197"/>
                      </a:cubicBezTo>
                      <a:cubicBezTo>
                        <a:pt x="580" y="197"/>
                        <a:pt x="581" y="197"/>
                        <a:pt x="583" y="197"/>
                      </a:cubicBezTo>
                      <a:cubicBezTo>
                        <a:pt x="387" y="0"/>
                        <a:pt x="387" y="0"/>
                        <a:pt x="387" y="0"/>
                      </a:cubicBezTo>
                      <a:lnTo>
                        <a:pt x="297" y="9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46"/>
                <p:cNvSpPr>
                  <a:spLocks/>
                </p:cNvSpPr>
                <p:nvPr/>
              </p:nvSpPr>
              <p:spPr bwMode="gray">
                <a:xfrm>
                  <a:off x="3129" y="1691"/>
                  <a:ext cx="482" cy="947"/>
                </a:xfrm>
                <a:custGeom>
                  <a:avLst/>
                  <a:gdLst>
                    <a:gd name="T0" fmla="*/ 199 w 204"/>
                    <a:gd name="T1" fmla="*/ 401 h 401"/>
                    <a:gd name="T2" fmla="*/ 204 w 204"/>
                    <a:gd name="T3" fmla="*/ 386 h 401"/>
                    <a:gd name="T4" fmla="*/ 204 w 204"/>
                    <a:gd name="T5" fmla="*/ 10 h 401"/>
                    <a:gd name="T6" fmla="*/ 202 w 204"/>
                    <a:gd name="T7" fmla="*/ 0 h 401"/>
                    <a:gd name="T8" fmla="*/ 0 w 204"/>
                    <a:gd name="T9" fmla="*/ 202 h 401"/>
                    <a:gd name="T10" fmla="*/ 199 w 204"/>
                    <a:gd name="T11" fmla="*/ 401 h 401"/>
                  </a:gdLst>
                  <a:ahLst/>
                  <a:cxnLst>
                    <a:cxn ang="0">
                      <a:pos x="T0" y="T1"/>
                    </a:cxn>
                    <a:cxn ang="0">
                      <a:pos x="T2" y="T3"/>
                    </a:cxn>
                    <a:cxn ang="0">
                      <a:pos x="T4" y="T5"/>
                    </a:cxn>
                    <a:cxn ang="0">
                      <a:pos x="T6" y="T7"/>
                    </a:cxn>
                    <a:cxn ang="0">
                      <a:pos x="T8" y="T9"/>
                    </a:cxn>
                    <a:cxn ang="0">
                      <a:pos x="T10" y="T11"/>
                    </a:cxn>
                  </a:cxnLst>
                  <a:rect l="0" t="0" r="r" b="b"/>
                  <a:pathLst>
                    <a:path w="204" h="401">
                      <a:moveTo>
                        <a:pt x="199" y="401"/>
                      </a:moveTo>
                      <a:cubicBezTo>
                        <a:pt x="202" y="397"/>
                        <a:pt x="204" y="392"/>
                        <a:pt x="204" y="386"/>
                      </a:cubicBezTo>
                      <a:cubicBezTo>
                        <a:pt x="204" y="10"/>
                        <a:pt x="204" y="10"/>
                        <a:pt x="204" y="10"/>
                      </a:cubicBezTo>
                      <a:cubicBezTo>
                        <a:pt x="204" y="6"/>
                        <a:pt x="203" y="3"/>
                        <a:pt x="202" y="0"/>
                      </a:cubicBezTo>
                      <a:cubicBezTo>
                        <a:pt x="0" y="202"/>
                        <a:pt x="0" y="202"/>
                        <a:pt x="0" y="202"/>
                      </a:cubicBezTo>
                      <a:lnTo>
                        <a:pt x="199" y="40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47"/>
                <p:cNvSpPr>
                  <a:spLocks/>
                </p:cNvSpPr>
                <p:nvPr/>
              </p:nvSpPr>
              <p:spPr bwMode="gray">
                <a:xfrm>
                  <a:off x="2146" y="1693"/>
                  <a:ext cx="477" cy="942"/>
                </a:xfrm>
                <a:custGeom>
                  <a:avLst/>
                  <a:gdLst>
                    <a:gd name="T0" fmla="*/ 2 w 202"/>
                    <a:gd name="T1" fmla="*/ 0 h 399"/>
                    <a:gd name="T2" fmla="*/ 0 w 202"/>
                    <a:gd name="T3" fmla="*/ 9 h 399"/>
                    <a:gd name="T4" fmla="*/ 0 w 202"/>
                    <a:gd name="T5" fmla="*/ 385 h 399"/>
                    <a:gd name="T6" fmla="*/ 4 w 202"/>
                    <a:gd name="T7" fmla="*/ 399 h 399"/>
                    <a:gd name="T8" fmla="*/ 202 w 202"/>
                    <a:gd name="T9" fmla="*/ 201 h 399"/>
                    <a:gd name="T10" fmla="*/ 2 w 202"/>
                    <a:gd name="T11" fmla="*/ 0 h 399"/>
                  </a:gdLst>
                  <a:ahLst/>
                  <a:cxnLst>
                    <a:cxn ang="0">
                      <a:pos x="T0" y="T1"/>
                    </a:cxn>
                    <a:cxn ang="0">
                      <a:pos x="T2" y="T3"/>
                    </a:cxn>
                    <a:cxn ang="0">
                      <a:pos x="T4" y="T5"/>
                    </a:cxn>
                    <a:cxn ang="0">
                      <a:pos x="T6" y="T7"/>
                    </a:cxn>
                    <a:cxn ang="0">
                      <a:pos x="T8" y="T9"/>
                    </a:cxn>
                    <a:cxn ang="0">
                      <a:pos x="T10" y="T11"/>
                    </a:cxn>
                  </a:cxnLst>
                  <a:rect l="0" t="0" r="r" b="b"/>
                  <a:pathLst>
                    <a:path w="202" h="399">
                      <a:moveTo>
                        <a:pt x="2" y="0"/>
                      </a:moveTo>
                      <a:cubicBezTo>
                        <a:pt x="1" y="3"/>
                        <a:pt x="0" y="6"/>
                        <a:pt x="0" y="9"/>
                      </a:cubicBezTo>
                      <a:cubicBezTo>
                        <a:pt x="0" y="385"/>
                        <a:pt x="0" y="385"/>
                        <a:pt x="0" y="385"/>
                      </a:cubicBezTo>
                      <a:cubicBezTo>
                        <a:pt x="0" y="390"/>
                        <a:pt x="2" y="395"/>
                        <a:pt x="4" y="399"/>
                      </a:cubicBezTo>
                      <a:cubicBezTo>
                        <a:pt x="202" y="201"/>
                        <a:pt x="202" y="201"/>
                        <a:pt x="202" y="201"/>
                      </a:cubicBezTo>
                      <a:lnTo>
                        <a:pt x="2"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48"/>
                <p:cNvSpPr>
                  <a:spLocks/>
                </p:cNvSpPr>
                <p:nvPr/>
              </p:nvSpPr>
              <p:spPr bwMode="gray">
                <a:xfrm>
                  <a:off x="2174" y="1658"/>
                  <a:ext cx="1406" cy="699"/>
                </a:xfrm>
                <a:custGeom>
                  <a:avLst/>
                  <a:gdLst>
                    <a:gd name="T0" fmla="*/ 291 w 595"/>
                    <a:gd name="T1" fmla="*/ 293 h 296"/>
                    <a:gd name="T2" fmla="*/ 297 w 595"/>
                    <a:gd name="T3" fmla="*/ 296 h 296"/>
                    <a:gd name="T4" fmla="*/ 303 w 595"/>
                    <a:gd name="T5" fmla="*/ 293 h 296"/>
                    <a:gd name="T6" fmla="*/ 595 w 595"/>
                    <a:gd name="T7" fmla="*/ 3 h 296"/>
                    <a:gd name="T8" fmla="*/ 584 w 595"/>
                    <a:gd name="T9" fmla="*/ 0 h 296"/>
                    <a:gd name="T10" fmla="*/ 12 w 595"/>
                    <a:gd name="T11" fmla="*/ 0 h 296"/>
                    <a:gd name="T12" fmla="*/ 0 w 595"/>
                    <a:gd name="T13" fmla="*/ 3 h 296"/>
                    <a:gd name="T14" fmla="*/ 291 w 595"/>
                    <a:gd name="T15" fmla="*/ 293 h 2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5" h="296">
                      <a:moveTo>
                        <a:pt x="291" y="293"/>
                      </a:moveTo>
                      <a:cubicBezTo>
                        <a:pt x="293" y="295"/>
                        <a:pt x="295" y="296"/>
                        <a:pt x="297" y="296"/>
                      </a:cubicBezTo>
                      <a:cubicBezTo>
                        <a:pt x="299" y="296"/>
                        <a:pt x="301" y="295"/>
                        <a:pt x="303" y="293"/>
                      </a:cubicBezTo>
                      <a:cubicBezTo>
                        <a:pt x="595" y="3"/>
                        <a:pt x="595" y="3"/>
                        <a:pt x="595" y="3"/>
                      </a:cubicBezTo>
                      <a:cubicBezTo>
                        <a:pt x="591" y="1"/>
                        <a:pt x="588" y="0"/>
                        <a:pt x="584" y="0"/>
                      </a:cubicBezTo>
                      <a:cubicBezTo>
                        <a:pt x="12" y="0"/>
                        <a:pt x="12" y="0"/>
                        <a:pt x="12" y="0"/>
                      </a:cubicBezTo>
                      <a:cubicBezTo>
                        <a:pt x="8" y="0"/>
                        <a:pt x="4" y="1"/>
                        <a:pt x="0" y="3"/>
                      </a:cubicBezTo>
                      <a:lnTo>
                        <a:pt x="291" y="29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sp>
          <p:nvSpPr>
            <p:cNvPr id="20" name="Content Placeholder 3"/>
            <p:cNvSpPr txBox="1">
              <a:spLocks/>
            </p:cNvSpPr>
            <p:nvPr/>
          </p:nvSpPr>
          <p:spPr>
            <a:xfrm>
              <a:off x="5493558" y="3763607"/>
              <a:ext cx="2721357" cy="1559294"/>
            </a:xfrm>
            <a:prstGeom prst="rect">
              <a:avLst/>
            </a:prstGeom>
          </p:spPr>
          <p:txBody>
            <a:bodyPr vert="horz" lIns="0" tIns="0" rIns="0" bIns="0" rtlCol="0">
              <a:noAutofit/>
            </a:bodyPr>
            <a:lstStyle>
              <a:lvl1pPr marL="0" indent="0" algn="l" defTabSz="914400" rtl="0" eaLnBrk="1" latinLnBrk="0" hangingPunct="1">
                <a:lnSpc>
                  <a:spcPct val="120000"/>
                </a:lnSpc>
                <a:spcBef>
                  <a:spcPts val="600"/>
                </a:spcBef>
                <a:spcAft>
                  <a:spcPts val="1200"/>
                </a:spcAft>
                <a:buFont typeface="Calibri" panose="020F0502020204030204" pitchFamily="34" charset="0"/>
                <a:buChar char="​"/>
                <a:defRPr sz="1500" i="1" kern="1200">
                  <a:solidFill>
                    <a:schemeClr val="accent3"/>
                  </a:solidFill>
                  <a:latin typeface="+mn-lt"/>
                  <a:ea typeface="+mn-ea"/>
                  <a:cs typeface="+mn-cs"/>
                </a:defRPr>
              </a:lvl1pPr>
              <a:lvl2pPr marL="0" indent="0" algn="l" defTabSz="914400" rtl="0" eaLnBrk="1" latinLnBrk="0" hangingPunct="1">
                <a:lnSpc>
                  <a:spcPct val="100000"/>
                </a:lnSpc>
                <a:spcBef>
                  <a:spcPts val="0"/>
                </a:spcBef>
                <a:spcAft>
                  <a:spcPts val="600"/>
                </a:spcAft>
                <a:buFont typeface="Calibri" panose="020F0502020204030204" pitchFamily="34" charset="0"/>
                <a:buChar char="​"/>
                <a:defRPr sz="1500" i="1" kern="1200">
                  <a:solidFill>
                    <a:schemeClr val="tx2"/>
                  </a:solidFill>
                  <a:latin typeface="+mn-lt"/>
                  <a:ea typeface="+mn-ea"/>
                  <a:cs typeface="+mn-cs"/>
                </a:defRPr>
              </a:lvl2pPr>
              <a:lvl3pPr marL="0" indent="0" algn="l" defTabSz="914400" rtl="0" eaLnBrk="1" latinLnBrk="0" hangingPunct="1">
                <a:lnSpc>
                  <a:spcPct val="120000"/>
                </a:lnSpc>
                <a:spcBef>
                  <a:spcPts val="600"/>
                </a:spcBef>
                <a:spcAft>
                  <a:spcPts val="600"/>
                </a:spcAft>
                <a:buFont typeface="Calibri" panose="020F0502020204030204" pitchFamily="34" charset="0"/>
                <a:buChar char="​"/>
                <a:defRPr sz="1100" kern="1200">
                  <a:solidFill>
                    <a:schemeClr val="tx2"/>
                  </a:solidFill>
                  <a:latin typeface="+mj-lt"/>
                  <a:ea typeface="+mn-ea"/>
                  <a:cs typeface="+mn-cs"/>
                </a:defRPr>
              </a:lvl3pPr>
              <a:lvl4pPr marL="0" indent="0" algn="l" defTabSz="914400" rtl="0" eaLnBrk="1" latinLnBrk="0" hangingPunct="1">
                <a:lnSpc>
                  <a:spcPct val="110000"/>
                </a:lnSpc>
                <a:spcBef>
                  <a:spcPts val="0"/>
                </a:spcBef>
                <a:buFont typeface="Calibri" panose="020F0502020204030204" pitchFamily="34" charset="0"/>
                <a:buChar char="​"/>
                <a:defRPr sz="1100" i="1" kern="1200">
                  <a:solidFill>
                    <a:schemeClr val="accent2"/>
                  </a:solidFill>
                  <a:latin typeface="+mn-lt"/>
                  <a:ea typeface="+mn-ea"/>
                  <a:cs typeface="+mn-cs"/>
                </a:defRPr>
              </a:lvl4pPr>
              <a:lvl5pPr marL="0" indent="0" algn="l" defTabSz="914400" rtl="0" eaLnBrk="1" latinLnBrk="0" hangingPunct="1">
                <a:lnSpc>
                  <a:spcPct val="150000"/>
                </a:lnSpc>
                <a:spcBef>
                  <a:spcPts val="0"/>
                </a:spcBef>
                <a:buFont typeface="Calibri" panose="020F0502020204030204" pitchFamily="34" charset="0"/>
                <a:buChar char="​"/>
                <a:defRPr sz="700" kern="1200">
                  <a:solidFill>
                    <a:schemeClr val="tx2"/>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2" algn="ctr">
                <a:lnSpc>
                  <a:spcPct val="100000"/>
                </a:lnSpc>
                <a:buNone/>
              </a:pPr>
              <a:r>
                <a:rPr lang="en-US" sz="1600" i="1" dirty="0">
                  <a:solidFill>
                    <a:srgbClr val="5F5F5F"/>
                  </a:solidFill>
                  <a:uFill>
                    <a:solidFill>
                      <a:schemeClr val="bg1"/>
                    </a:solidFill>
                  </a:uFill>
                  <a:latin typeface="+mn-lt"/>
                  <a:hlinkClick r:id="rId7">
                    <a:extLst>
                      <a:ext uri="{A12FA001-AC4F-418D-AE19-62706E023703}">
                        <ahyp:hlinkClr xmlns:ahyp="http://schemas.microsoft.com/office/drawing/2018/hyperlinkcolor" val="tx"/>
                      </a:ext>
                    </a:extLst>
                  </a:hlinkClick>
                </a:rPr>
                <a:t>Department o</a:t>
              </a:r>
              <a:r>
                <a:rPr lang="en-US" sz="1600" i="1" dirty="0">
                  <a:solidFill>
                    <a:schemeClr val="tx1">
                      <a:lumMod val="75000"/>
                      <a:lumOff val="25000"/>
                    </a:schemeClr>
                  </a:solidFill>
                  <a:uFill>
                    <a:solidFill>
                      <a:schemeClr val="bg1"/>
                    </a:solidFill>
                  </a:uFill>
                  <a:latin typeface="+mn-lt"/>
                  <a:hlinkClick r:id="rId7">
                    <a:extLst>
                      <a:ext uri="{A12FA001-AC4F-418D-AE19-62706E023703}">
                        <ahyp:hlinkClr xmlns:ahyp="http://schemas.microsoft.com/office/drawing/2018/hyperlinkcolor" val="tx"/>
                      </a:ext>
                    </a:extLst>
                  </a:hlinkClick>
                </a:rPr>
                <a:t>f</a:t>
              </a:r>
              <a:r>
                <a:rPr lang="en-US" sz="1600" i="1" dirty="0">
                  <a:solidFill>
                    <a:srgbClr val="5F5F5F"/>
                  </a:solidFill>
                  <a:uFill>
                    <a:solidFill>
                      <a:schemeClr val="bg1"/>
                    </a:solidFill>
                  </a:uFill>
                  <a:latin typeface="+mn-lt"/>
                  <a:hlinkClick r:id="rId7">
                    <a:extLst>
                      <a:ext uri="{A12FA001-AC4F-418D-AE19-62706E023703}">
                        <ahyp:hlinkClr xmlns:ahyp="http://schemas.microsoft.com/office/drawing/2018/hyperlinkcolor" val="tx"/>
                      </a:ext>
                    </a:extLst>
                  </a:hlinkClick>
                </a:rPr>
                <a:t> Sexual and Reproductive Health and Research</a:t>
              </a:r>
              <a:endParaRPr lang="en-US" sz="1600" i="1" dirty="0">
                <a:solidFill>
                  <a:srgbClr val="5F5F5F"/>
                </a:solidFill>
                <a:uFill>
                  <a:solidFill>
                    <a:schemeClr val="bg1"/>
                  </a:solidFill>
                </a:uFill>
                <a:latin typeface="+mn-lt"/>
              </a:endParaRPr>
            </a:p>
            <a:p>
              <a:pPr lvl="2" algn="ctr">
                <a:lnSpc>
                  <a:spcPct val="100000"/>
                </a:lnSpc>
                <a:buNone/>
              </a:pPr>
              <a:r>
                <a:rPr lang="en-AU" sz="1600" i="1" dirty="0">
                  <a:solidFill>
                    <a:srgbClr val="1F7CB9"/>
                  </a:solidFill>
                  <a:latin typeface="+mn-lt"/>
                  <a:ea typeface="SimSun" panose="02010600030101010101" pitchFamily="2" charset="-122"/>
                  <a:cs typeface="Arial" panose="020B0604020202020204" pitchFamily="34" charset="0"/>
                  <a:hlinkClick r:id="rId8">
                    <a:extLst>
                      <a:ext uri="{A12FA001-AC4F-418D-AE19-62706E023703}">
                        <ahyp:hlinkClr xmlns:ahyp="http://schemas.microsoft.com/office/drawing/2018/hyperlinkcolor" val="tx"/>
                      </a:ext>
                    </a:extLst>
                  </a:hlinkClick>
                </a:rPr>
                <a:t>srhmph@who.int</a:t>
              </a:r>
              <a:endParaRPr lang="en-AU" sz="1600" i="1" dirty="0">
                <a:solidFill>
                  <a:srgbClr val="1F7CB9"/>
                </a:solidFill>
                <a:latin typeface="+mn-lt"/>
                <a:ea typeface="SimSun" panose="02010600030101010101" pitchFamily="2" charset="-122"/>
                <a:cs typeface="Arial" panose="020B0604020202020204" pitchFamily="34" charset="0"/>
              </a:endParaRPr>
            </a:p>
          </p:txBody>
        </p:sp>
      </p:grpSp>
      <p:grpSp>
        <p:nvGrpSpPr>
          <p:cNvPr id="6" name="Group 5"/>
          <p:cNvGrpSpPr/>
          <p:nvPr/>
        </p:nvGrpSpPr>
        <p:grpSpPr>
          <a:xfrm>
            <a:off x="8629709" y="2171513"/>
            <a:ext cx="2721357" cy="3053293"/>
            <a:chOff x="8560885" y="2171513"/>
            <a:chExt cx="2721357" cy="3053293"/>
          </a:xfrm>
        </p:grpSpPr>
        <p:grpSp>
          <p:nvGrpSpPr>
            <p:cNvPr id="5" name="Group 4"/>
            <p:cNvGrpSpPr/>
            <p:nvPr/>
          </p:nvGrpSpPr>
          <p:grpSpPr>
            <a:xfrm>
              <a:off x="9334170" y="2171513"/>
              <a:ext cx="1174786" cy="1174786"/>
              <a:chOff x="9334170" y="2171513"/>
              <a:chExt cx="1174786" cy="1174786"/>
            </a:xfrm>
          </p:grpSpPr>
          <p:sp>
            <p:nvSpPr>
              <p:cNvPr id="39" name="Oval 38"/>
              <p:cNvSpPr/>
              <p:nvPr/>
            </p:nvSpPr>
            <p:spPr>
              <a:xfrm>
                <a:off x="9334170" y="2171513"/>
                <a:ext cx="1174786" cy="1174786"/>
              </a:xfrm>
              <a:prstGeom prst="ellipse">
                <a:avLst/>
              </a:prstGeom>
              <a:solidFill>
                <a:srgbClr val="2BA8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mj-lt"/>
                </a:endParaRPr>
              </a:p>
            </p:txBody>
          </p:sp>
          <p:grpSp>
            <p:nvGrpSpPr>
              <p:cNvPr id="40" name="Group 44"/>
              <p:cNvGrpSpPr>
                <a:grpSpLocks noChangeAspect="1"/>
              </p:cNvGrpSpPr>
              <p:nvPr/>
            </p:nvGrpSpPr>
            <p:grpSpPr bwMode="gray">
              <a:xfrm>
                <a:off x="9562933" y="2527300"/>
                <a:ext cx="677930" cy="463212"/>
                <a:chOff x="2146" y="1658"/>
                <a:chExt cx="1465" cy="1001"/>
              </a:xfrm>
              <a:solidFill>
                <a:schemeClr val="accent4"/>
              </a:solidFill>
            </p:grpSpPr>
            <p:sp>
              <p:nvSpPr>
                <p:cNvPr id="41" name="Freeform 45"/>
                <p:cNvSpPr>
                  <a:spLocks/>
                </p:cNvSpPr>
                <p:nvPr/>
              </p:nvSpPr>
              <p:spPr bwMode="gray">
                <a:xfrm>
                  <a:off x="2189" y="2194"/>
                  <a:ext cx="1377" cy="465"/>
                </a:xfrm>
                <a:custGeom>
                  <a:avLst/>
                  <a:gdLst>
                    <a:gd name="T0" fmla="*/ 297 w 583"/>
                    <a:gd name="T1" fmla="*/ 90 h 197"/>
                    <a:gd name="T2" fmla="*/ 291 w 583"/>
                    <a:gd name="T3" fmla="*/ 93 h 197"/>
                    <a:gd name="T4" fmla="*/ 285 w 583"/>
                    <a:gd name="T5" fmla="*/ 90 h 197"/>
                    <a:gd name="T6" fmla="*/ 195 w 583"/>
                    <a:gd name="T7" fmla="*/ 0 h 197"/>
                    <a:gd name="T8" fmla="*/ 0 w 583"/>
                    <a:gd name="T9" fmla="*/ 196 h 197"/>
                    <a:gd name="T10" fmla="*/ 6 w 583"/>
                    <a:gd name="T11" fmla="*/ 197 h 197"/>
                    <a:gd name="T12" fmla="*/ 578 w 583"/>
                    <a:gd name="T13" fmla="*/ 197 h 197"/>
                    <a:gd name="T14" fmla="*/ 583 w 583"/>
                    <a:gd name="T15" fmla="*/ 197 h 197"/>
                    <a:gd name="T16" fmla="*/ 387 w 583"/>
                    <a:gd name="T17" fmla="*/ 0 h 197"/>
                    <a:gd name="T18" fmla="*/ 297 w 583"/>
                    <a:gd name="T19" fmla="*/ 9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3" h="197">
                      <a:moveTo>
                        <a:pt x="297" y="90"/>
                      </a:moveTo>
                      <a:cubicBezTo>
                        <a:pt x="295" y="92"/>
                        <a:pt x="293" y="93"/>
                        <a:pt x="291" y="93"/>
                      </a:cubicBezTo>
                      <a:cubicBezTo>
                        <a:pt x="289" y="93"/>
                        <a:pt x="287" y="92"/>
                        <a:pt x="285" y="90"/>
                      </a:cubicBezTo>
                      <a:cubicBezTo>
                        <a:pt x="195" y="0"/>
                        <a:pt x="195" y="0"/>
                        <a:pt x="195" y="0"/>
                      </a:cubicBezTo>
                      <a:cubicBezTo>
                        <a:pt x="0" y="196"/>
                        <a:pt x="0" y="196"/>
                        <a:pt x="0" y="196"/>
                      </a:cubicBezTo>
                      <a:cubicBezTo>
                        <a:pt x="2" y="197"/>
                        <a:pt x="4" y="197"/>
                        <a:pt x="6" y="197"/>
                      </a:cubicBezTo>
                      <a:cubicBezTo>
                        <a:pt x="578" y="197"/>
                        <a:pt x="578" y="197"/>
                        <a:pt x="578" y="197"/>
                      </a:cubicBezTo>
                      <a:cubicBezTo>
                        <a:pt x="580" y="197"/>
                        <a:pt x="581" y="197"/>
                        <a:pt x="583" y="197"/>
                      </a:cubicBezTo>
                      <a:cubicBezTo>
                        <a:pt x="387" y="0"/>
                        <a:pt x="387" y="0"/>
                        <a:pt x="387" y="0"/>
                      </a:cubicBezTo>
                      <a:lnTo>
                        <a:pt x="297" y="9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Freeform 46"/>
                <p:cNvSpPr>
                  <a:spLocks/>
                </p:cNvSpPr>
                <p:nvPr/>
              </p:nvSpPr>
              <p:spPr bwMode="gray">
                <a:xfrm>
                  <a:off x="3129" y="1691"/>
                  <a:ext cx="482" cy="947"/>
                </a:xfrm>
                <a:custGeom>
                  <a:avLst/>
                  <a:gdLst>
                    <a:gd name="T0" fmla="*/ 199 w 204"/>
                    <a:gd name="T1" fmla="*/ 401 h 401"/>
                    <a:gd name="T2" fmla="*/ 204 w 204"/>
                    <a:gd name="T3" fmla="*/ 386 h 401"/>
                    <a:gd name="T4" fmla="*/ 204 w 204"/>
                    <a:gd name="T5" fmla="*/ 10 h 401"/>
                    <a:gd name="T6" fmla="*/ 202 w 204"/>
                    <a:gd name="T7" fmla="*/ 0 h 401"/>
                    <a:gd name="T8" fmla="*/ 0 w 204"/>
                    <a:gd name="T9" fmla="*/ 202 h 401"/>
                    <a:gd name="T10" fmla="*/ 199 w 204"/>
                    <a:gd name="T11" fmla="*/ 401 h 401"/>
                  </a:gdLst>
                  <a:ahLst/>
                  <a:cxnLst>
                    <a:cxn ang="0">
                      <a:pos x="T0" y="T1"/>
                    </a:cxn>
                    <a:cxn ang="0">
                      <a:pos x="T2" y="T3"/>
                    </a:cxn>
                    <a:cxn ang="0">
                      <a:pos x="T4" y="T5"/>
                    </a:cxn>
                    <a:cxn ang="0">
                      <a:pos x="T6" y="T7"/>
                    </a:cxn>
                    <a:cxn ang="0">
                      <a:pos x="T8" y="T9"/>
                    </a:cxn>
                    <a:cxn ang="0">
                      <a:pos x="T10" y="T11"/>
                    </a:cxn>
                  </a:cxnLst>
                  <a:rect l="0" t="0" r="r" b="b"/>
                  <a:pathLst>
                    <a:path w="204" h="401">
                      <a:moveTo>
                        <a:pt x="199" y="401"/>
                      </a:moveTo>
                      <a:cubicBezTo>
                        <a:pt x="202" y="397"/>
                        <a:pt x="204" y="392"/>
                        <a:pt x="204" y="386"/>
                      </a:cubicBezTo>
                      <a:cubicBezTo>
                        <a:pt x="204" y="10"/>
                        <a:pt x="204" y="10"/>
                        <a:pt x="204" y="10"/>
                      </a:cubicBezTo>
                      <a:cubicBezTo>
                        <a:pt x="204" y="6"/>
                        <a:pt x="203" y="3"/>
                        <a:pt x="202" y="0"/>
                      </a:cubicBezTo>
                      <a:cubicBezTo>
                        <a:pt x="0" y="202"/>
                        <a:pt x="0" y="202"/>
                        <a:pt x="0" y="202"/>
                      </a:cubicBezTo>
                      <a:lnTo>
                        <a:pt x="199" y="40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47"/>
                <p:cNvSpPr>
                  <a:spLocks/>
                </p:cNvSpPr>
                <p:nvPr/>
              </p:nvSpPr>
              <p:spPr bwMode="gray">
                <a:xfrm>
                  <a:off x="2146" y="1693"/>
                  <a:ext cx="477" cy="942"/>
                </a:xfrm>
                <a:custGeom>
                  <a:avLst/>
                  <a:gdLst>
                    <a:gd name="T0" fmla="*/ 2 w 202"/>
                    <a:gd name="T1" fmla="*/ 0 h 399"/>
                    <a:gd name="T2" fmla="*/ 0 w 202"/>
                    <a:gd name="T3" fmla="*/ 9 h 399"/>
                    <a:gd name="T4" fmla="*/ 0 w 202"/>
                    <a:gd name="T5" fmla="*/ 385 h 399"/>
                    <a:gd name="T6" fmla="*/ 4 w 202"/>
                    <a:gd name="T7" fmla="*/ 399 h 399"/>
                    <a:gd name="T8" fmla="*/ 202 w 202"/>
                    <a:gd name="T9" fmla="*/ 201 h 399"/>
                    <a:gd name="T10" fmla="*/ 2 w 202"/>
                    <a:gd name="T11" fmla="*/ 0 h 399"/>
                  </a:gdLst>
                  <a:ahLst/>
                  <a:cxnLst>
                    <a:cxn ang="0">
                      <a:pos x="T0" y="T1"/>
                    </a:cxn>
                    <a:cxn ang="0">
                      <a:pos x="T2" y="T3"/>
                    </a:cxn>
                    <a:cxn ang="0">
                      <a:pos x="T4" y="T5"/>
                    </a:cxn>
                    <a:cxn ang="0">
                      <a:pos x="T6" y="T7"/>
                    </a:cxn>
                    <a:cxn ang="0">
                      <a:pos x="T8" y="T9"/>
                    </a:cxn>
                    <a:cxn ang="0">
                      <a:pos x="T10" y="T11"/>
                    </a:cxn>
                  </a:cxnLst>
                  <a:rect l="0" t="0" r="r" b="b"/>
                  <a:pathLst>
                    <a:path w="202" h="399">
                      <a:moveTo>
                        <a:pt x="2" y="0"/>
                      </a:moveTo>
                      <a:cubicBezTo>
                        <a:pt x="1" y="3"/>
                        <a:pt x="0" y="6"/>
                        <a:pt x="0" y="9"/>
                      </a:cubicBezTo>
                      <a:cubicBezTo>
                        <a:pt x="0" y="385"/>
                        <a:pt x="0" y="385"/>
                        <a:pt x="0" y="385"/>
                      </a:cubicBezTo>
                      <a:cubicBezTo>
                        <a:pt x="0" y="390"/>
                        <a:pt x="2" y="395"/>
                        <a:pt x="4" y="399"/>
                      </a:cubicBezTo>
                      <a:cubicBezTo>
                        <a:pt x="202" y="201"/>
                        <a:pt x="202" y="201"/>
                        <a:pt x="202" y="201"/>
                      </a:cubicBezTo>
                      <a:lnTo>
                        <a:pt x="2"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48"/>
                <p:cNvSpPr>
                  <a:spLocks/>
                </p:cNvSpPr>
                <p:nvPr/>
              </p:nvSpPr>
              <p:spPr bwMode="gray">
                <a:xfrm>
                  <a:off x="2174" y="1658"/>
                  <a:ext cx="1406" cy="699"/>
                </a:xfrm>
                <a:custGeom>
                  <a:avLst/>
                  <a:gdLst>
                    <a:gd name="T0" fmla="*/ 291 w 595"/>
                    <a:gd name="T1" fmla="*/ 293 h 296"/>
                    <a:gd name="T2" fmla="*/ 297 w 595"/>
                    <a:gd name="T3" fmla="*/ 296 h 296"/>
                    <a:gd name="T4" fmla="*/ 303 w 595"/>
                    <a:gd name="T5" fmla="*/ 293 h 296"/>
                    <a:gd name="T6" fmla="*/ 595 w 595"/>
                    <a:gd name="T7" fmla="*/ 3 h 296"/>
                    <a:gd name="T8" fmla="*/ 584 w 595"/>
                    <a:gd name="T9" fmla="*/ 0 h 296"/>
                    <a:gd name="T10" fmla="*/ 12 w 595"/>
                    <a:gd name="T11" fmla="*/ 0 h 296"/>
                    <a:gd name="T12" fmla="*/ 0 w 595"/>
                    <a:gd name="T13" fmla="*/ 3 h 296"/>
                    <a:gd name="T14" fmla="*/ 291 w 595"/>
                    <a:gd name="T15" fmla="*/ 293 h 2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5" h="296">
                      <a:moveTo>
                        <a:pt x="291" y="293"/>
                      </a:moveTo>
                      <a:cubicBezTo>
                        <a:pt x="293" y="295"/>
                        <a:pt x="295" y="296"/>
                        <a:pt x="297" y="296"/>
                      </a:cubicBezTo>
                      <a:cubicBezTo>
                        <a:pt x="299" y="296"/>
                        <a:pt x="301" y="295"/>
                        <a:pt x="303" y="293"/>
                      </a:cubicBezTo>
                      <a:cubicBezTo>
                        <a:pt x="595" y="3"/>
                        <a:pt x="595" y="3"/>
                        <a:pt x="595" y="3"/>
                      </a:cubicBezTo>
                      <a:cubicBezTo>
                        <a:pt x="591" y="1"/>
                        <a:pt x="588" y="0"/>
                        <a:pt x="584" y="0"/>
                      </a:cubicBezTo>
                      <a:cubicBezTo>
                        <a:pt x="12" y="0"/>
                        <a:pt x="12" y="0"/>
                        <a:pt x="12" y="0"/>
                      </a:cubicBezTo>
                      <a:cubicBezTo>
                        <a:pt x="8" y="0"/>
                        <a:pt x="4" y="1"/>
                        <a:pt x="0" y="3"/>
                      </a:cubicBezTo>
                      <a:lnTo>
                        <a:pt x="291" y="29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sp>
          <p:nvSpPr>
            <p:cNvPr id="17" name="Content Placeholder 3">
              <a:extLst>
                <a:ext uri="{FF2B5EF4-FFF2-40B4-BE49-F238E27FC236}">
                  <a16:creationId xmlns:a16="http://schemas.microsoft.com/office/drawing/2014/main" id="{685DF826-F786-4E93-9FC8-F8A07128F850}"/>
                </a:ext>
              </a:extLst>
            </p:cNvPr>
            <p:cNvSpPr txBox="1">
              <a:spLocks/>
            </p:cNvSpPr>
            <p:nvPr/>
          </p:nvSpPr>
          <p:spPr>
            <a:xfrm>
              <a:off x="8560885" y="3763607"/>
              <a:ext cx="2721357" cy="1461199"/>
            </a:xfrm>
            <a:prstGeom prst="rect">
              <a:avLst/>
            </a:prstGeom>
          </p:spPr>
          <p:txBody>
            <a:bodyPr vert="horz" lIns="0" tIns="0" rIns="0" bIns="0" rtlCol="0">
              <a:noAutofit/>
            </a:bodyPr>
            <a:lstStyle>
              <a:lvl1pPr marL="0" indent="0" algn="l" defTabSz="914400" rtl="0" eaLnBrk="1" latinLnBrk="0" hangingPunct="1">
                <a:lnSpc>
                  <a:spcPct val="120000"/>
                </a:lnSpc>
                <a:spcBef>
                  <a:spcPts val="600"/>
                </a:spcBef>
                <a:spcAft>
                  <a:spcPts val="1200"/>
                </a:spcAft>
                <a:buFont typeface="Calibri" panose="020F0502020204030204" pitchFamily="34" charset="0"/>
                <a:buChar char="​"/>
                <a:defRPr sz="1500" i="1" kern="1200">
                  <a:solidFill>
                    <a:schemeClr val="accent3"/>
                  </a:solidFill>
                  <a:latin typeface="+mn-lt"/>
                  <a:ea typeface="+mn-ea"/>
                  <a:cs typeface="+mn-cs"/>
                </a:defRPr>
              </a:lvl1pPr>
              <a:lvl2pPr marL="0" indent="0" algn="l" defTabSz="914400" rtl="0" eaLnBrk="1" latinLnBrk="0" hangingPunct="1">
                <a:lnSpc>
                  <a:spcPct val="100000"/>
                </a:lnSpc>
                <a:spcBef>
                  <a:spcPts val="0"/>
                </a:spcBef>
                <a:spcAft>
                  <a:spcPts val="600"/>
                </a:spcAft>
                <a:buFont typeface="Calibri" panose="020F0502020204030204" pitchFamily="34" charset="0"/>
                <a:buChar char="​"/>
                <a:defRPr sz="1500" i="1" kern="1200">
                  <a:solidFill>
                    <a:schemeClr val="tx2"/>
                  </a:solidFill>
                  <a:latin typeface="+mn-lt"/>
                  <a:ea typeface="+mn-ea"/>
                  <a:cs typeface="+mn-cs"/>
                </a:defRPr>
              </a:lvl2pPr>
              <a:lvl3pPr marL="0" indent="0" algn="l" defTabSz="914400" rtl="0" eaLnBrk="1" latinLnBrk="0" hangingPunct="1">
                <a:lnSpc>
                  <a:spcPct val="120000"/>
                </a:lnSpc>
                <a:spcBef>
                  <a:spcPts val="600"/>
                </a:spcBef>
                <a:spcAft>
                  <a:spcPts val="600"/>
                </a:spcAft>
                <a:buFont typeface="Calibri" panose="020F0502020204030204" pitchFamily="34" charset="0"/>
                <a:buChar char="​"/>
                <a:defRPr sz="1100" kern="1200">
                  <a:solidFill>
                    <a:schemeClr val="tx2"/>
                  </a:solidFill>
                  <a:latin typeface="+mj-lt"/>
                  <a:ea typeface="+mn-ea"/>
                  <a:cs typeface="+mn-cs"/>
                </a:defRPr>
              </a:lvl3pPr>
              <a:lvl4pPr marL="0" indent="0" algn="l" defTabSz="914400" rtl="0" eaLnBrk="1" latinLnBrk="0" hangingPunct="1">
                <a:lnSpc>
                  <a:spcPct val="110000"/>
                </a:lnSpc>
                <a:spcBef>
                  <a:spcPts val="0"/>
                </a:spcBef>
                <a:buFont typeface="Calibri" panose="020F0502020204030204" pitchFamily="34" charset="0"/>
                <a:buChar char="​"/>
                <a:defRPr sz="1100" i="1" kern="1200">
                  <a:solidFill>
                    <a:schemeClr val="accent2"/>
                  </a:solidFill>
                  <a:latin typeface="+mn-lt"/>
                  <a:ea typeface="+mn-ea"/>
                  <a:cs typeface="+mn-cs"/>
                </a:defRPr>
              </a:lvl4pPr>
              <a:lvl5pPr marL="0" indent="0" algn="l" defTabSz="914400" rtl="0" eaLnBrk="1" latinLnBrk="0" hangingPunct="1">
                <a:lnSpc>
                  <a:spcPct val="150000"/>
                </a:lnSpc>
                <a:spcBef>
                  <a:spcPts val="0"/>
                </a:spcBef>
                <a:buFont typeface="Calibri" panose="020F0502020204030204" pitchFamily="34" charset="0"/>
                <a:buChar char="​"/>
                <a:defRPr sz="700" kern="1200">
                  <a:solidFill>
                    <a:schemeClr val="tx2"/>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2" algn="ctr">
                <a:lnSpc>
                  <a:spcPct val="100000"/>
                </a:lnSpc>
                <a:buNone/>
              </a:pPr>
              <a:r>
                <a:rPr lang="en-GB" sz="1600" i="1" dirty="0">
                  <a:solidFill>
                    <a:srgbClr val="5F5F5F"/>
                  </a:solidFill>
                  <a:uFill>
                    <a:solidFill>
                      <a:schemeClr val="bg1"/>
                    </a:solidFill>
                  </a:uFill>
                  <a:latin typeface="+mn-lt"/>
                </a:rPr>
                <a:t>Department of Maternal, </a:t>
              </a:r>
              <a:r>
                <a:rPr lang="en-GB" sz="1600" i="1" dirty="0" err="1">
                  <a:solidFill>
                    <a:srgbClr val="5F5F5F"/>
                  </a:solidFill>
                  <a:uFill>
                    <a:solidFill>
                      <a:schemeClr val="bg1"/>
                    </a:solidFill>
                  </a:uFill>
                  <a:latin typeface="+mn-lt"/>
                </a:rPr>
                <a:t>Newborn</a:t>
              </a:r>
              <a:r>
                <a:rPr lang="en-GB" sz="1600" i="1" dirty="0">
                  <a:solidFill>
                    <a:srgbClr val="5F5F5F"/>
                  </a:solidFill>
                  <a:uFill>
                    <a:solidFill>
                      <a:schemeClr val="bg1"/>
                    </a:solidFill>
                  </a:uFill>
                  <a:latin typeface="+mn-lt"/>
                </a:rPr>
                <a:t>, Child and Adolescent Health and Ageing </a:t>
              </a:r>
              <a:endParaRPr lang="en-AU" sz="1600" i="1" dirty="0">
                <a:solidFill>
                  <a:srgbClr val="5F5F5F"/>
                </a:solidFill>
                <a:uFill>
                  <a:solidFill>
                    <a:schemeClr val="bg1"/>
                  </a:solidFill>
                </a:uFill>
                <a:latin typeface="+mn-lt"/>
              </a:endParaRPr>
            </a:p>
            <a:p>
              <a:pPr lvl="2" algn="ctr">
                <a:lnSpc>
                  <a:spcPct val="100000"/>
                </a:lnSpc>
                <a:buNone/>
              </a:pPr>
              <a:r>
                <a:rPr lang="en-GB" sz="1600" i="1" dirty="0">
                  <a:solidFill>
                    <a:srgbClr val="1F7CB9"/>
                  </a:solidFill>
                  <a:effectLst/>
                  <a:latin typeface="+mn-lt"/>
                  <a:ea typeface="SimSun" panose="02010600030101010101" pitchFamily="2" charset="-122"/>
                  <a:cs typeface="Arial" panose="020B0604020202020204" pitchFamily="34" charset="0"/>
                  <a:hlinkClick r:id="rId9">
                    <a:extLst>
                      <a:ext uri="{A12FA001-AC4F-418D-AE19-62706E023703}">
                        <ahyp:hlinkClr xmlns:ahyp="http://schemas.microsoft.com/office/drawing/2018/hyperlinkcolor" val="tx"/>
                      </a:ext>
                    </a:extLst>
                  </a:hlinkClick>
                </a:rPr>
                <a:t>mncah@who.int</a:t>
              </a:r>
              <a:endParaRPr lang="en-US" sz="1600" i="1" dirty="0">
                <a:solidFill>
                  <a:srgbClr val="1F7CB9"/>
                </a:solidFill>
                <a:uFill>
                  <a:solidFill>
                    <a:schemeClr val="bg1"/>
                  </a:solidFill>
                </a:uFill>
                <a:latin typeface="+mn-lt"/>
              </a:endParaRPr>
            </a:p>
          </p:txBody>
        </p:sp>
      </p:grpSp>
    </p:spTree>
    <p:extLst>
      <p:ext uri="{BB962C8B-B14F-4D97-AF65-F5344CB8AC3E}">
        <p14:creationId xmlns:p14="http://schemas.microsoft.com/office/powerpoint/2010/main" val="2815825278"/>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1234989-FD68-824A-AE48-3CEB78CAD370}"/>
              </a:ext>
            </a:extLst>
          </p:cNvPr>
          <p:cNvGrpSpPr/>
          <p:nvPr/>
        </p:nvGrpSpPr>
        <p:grpSpPr>
          <a:xfrm>
            <a:off x="4019419" y="1172783"/>
            <a:ext cx="7838470" cy="4041886"/>
            <a:chOff x="674216" y="1909832"/>
            <a:chExt cx="5275392" cy="2569934"/>
          </a:xfrm>
        </p:grpSpPr>
        <p:pic>
          <p:nvPicPr>
            <p:cNvPr id="6" name="Picture 5">
              <a:extLst>
                <a:ext uri="{FF2B5EF4-FFF2-40B4-BE49-F238E27FC236}">
                  <a16:creationId xmlns:a16="http://schemas.microsoft.com/office/drawing/2014/main" id="{41B09C57-3A72-4C35-83EA-0441EC4752F6}"/>
                </a:ext>
              </a:extLst>
            </p:cNvPr>
            <p:cNvPicPr>
              <a:picLocks noChangeAspect="1"/>
            </p:cNvPicPr>
            <p:nvPr/>
          </p:nvPicPr>
          <p:blipFill>
            <a:blip r:embed="rId3"/>
            <a:stretch>
              <a:fillRect/>
            </a:stretch>
          </p:blipFill>
          <p:spPr>
            <a:xfrm>
              <a:off x="674216" y="1909832"/>
              <a:ext cx="5275392" cy="2569934"/>
            </a:xfrm>
            <a:prstGeom prst="rect">
              <a:avLst/>
            </a:prstGeom>
            <a:effectLst>
              <a:outerShdw blurRad="292100" dist="139700" dir="2700000" algn="ctr" rotWithShape="0">
                <a:schemeClr val="tx1">
                  <a:alpha val="20000"/>
                </a:schemeClr>
              </a:outerShdw>
            </a:effectLst>
          </p:spPr>
        </p:pic>
        <p:sp>
          <p:nvSpPr>
            <p:cNvPr id="11" name="Rectangle 10">
              <a:extLst>
                <a:ext uri="{FF2B5EF4-FFF2-40B4-BE49-F238E27FC236}">
                  <a16:creationId xmlns:a16="http://schemas.microsoft.com/office/drawing/2014/main" id="{41A94093-FC61-48C0-80B2-7F9B8E104EBD}"/>
                </a:ext>
              </a:extLst>
            </p:cNvPr>
            <p:cNvSpPr/>
            <p:nvPr/>
          </p:nvSpPr>
          <p:spPr>
            <a:xfrm>
              <a:off x="3920042" y="3955625"/>
              <a:ext cx="1459054" cy="215444"/>
            </a:xfrm>
            <a:prstGeom prst="rect">
              <a:avLst/>
            </a:prstGeom>
          </p:spPr>
          <p:txBody>
            <a:bodyPr wrap="none">
              <a:spAutoFit/>
            </a:bodyPr>
            <a:lstStyle/>
            <a:p>
              <a:r>
                <a:rPr lang="en-US" sz="800" dirty="0">
                  <a:latin typeface="AdvOT1ef757c0"/>
                </a:rPr>
                <a:t>71 countries (DHS, OECD, CDC)</a:t>
              </a:r>
            </a:p>
          </p:txBody>
        </p:sp>
      </p:grpSp>
      <p:sp>
        <p:nvSpPr>
          <p:cNvPr id="12" name="Rectangle 11">
            <a:extLst>
              <a:ext uri="{FF2B5EF4-FFF2-40B4-BE49-F238E27FC236}">
                <a16:creationId xmlns:a16="http://schemas.microsoft.com/office/drawing/2014/main" id="{A90D494B-0AB9-42A5-A73D-23F89DEC1E19}"/>
              </a:ext>
            </a:extLst>
          </p:cNvPr>
          <p:cNvSpPr/>
          <p:nvPr/>
        </p:nvSpPr>
        <p:spPr>
          <a:xfrm>
            <a:off x="610309" y="1336399"/>
            <a:ext cx="3176383" cy="5269135"/>
          </a:xfrm>
          <a:prstGeom prst="rect">
            <a:avLst/>
          </a:prstGeom>
        </p:spPr>
        <p:txBody>
          <a:bodyPr wrap="square">
            <a:spAutoFit/>
          </a:bodyPr>
          <a:lstStyle/>
          <a:p>
            <a:pPr>
              <a:lnSpc>
                <a:spcPct val="114000"/>
              </a:lnSpc>
              <a:spcAft>
                <a:spcPts val="600"/>
              </a:spcAft>
              <a:buClr>
                <a:schemeClr val="tx1">
                  <a:lumMod val="75000"/>
                  <a:lumOff val="25000"/>
                </a:schemeClr>
              </a:buClr>
            </a:pPr>
            <a:r>
              <a:rPr lang="en-US" sz="2000" i="1" dirty="0">
                <a:solidFill>
                  <a:srgbClr val="1F7CB9"/>
                </a:solidFill>
              </a:rPr>
              <a:t>Length of stay in the</a:t>
            </a:r>
          </a:p>
          <a:p>
            <a:pPr>
              <a:lnSpc>
                <a:spcPct val="114000"/>
              </a:lnSpc>
              <a:spcAft>
                <a:spcPts val="600"/>
              </a:spcAft>
              <a:buClr>
                <a:schemeClr val="tx1">
                  <a:lumMod val="75000"/>
                  <a:lumOff val="25000"/>
                </a:schemeClr>
              </a:buClr>
            </a:pPr>
            <a:r>
              <a:rPr lang="en-US" sz="2000" i="1" dirty="0">
                <a:solidFill>
                  <a:srgbClr val="1F7CB9"/>
                </a:solidFill>
              </a:rPr>
              <a:t>health facility after birth varies widely across countries</a:t>
            </a:r>
          </a:p>
          <a:p>
            <a:pPr>
              <a:lnSpc>
                <a:spcPct val="114000"/>
              </a:lnSpc>
              <a:spcAft>
                <a:spcPts val="600"/>
              </a:spcAft>
              <a:buClr>
                <a:schemeClr val="tx1">
                  <a:lumMod val="75000"/>
                  <a:lumOff val="25000"/>
                </a:schemeClr>
              </a:buClr>
            </a:pPr>
            <a:endParaRPr lang="en-US" sz="2000" i="1" dirty="0">
              <a:solidFill>
                <a:schemeClr val="tx2">
                  <a:lumMod val="50000"/>
                  <a:lumOff val="50000"/>
                </a:schemeClr>
              </a:solidFill>
            </a:endParaRPr>
          </a:p>
          <a:p>
            <a:pPr>
              <a:lnSpc>
                <a:spcPct val="114000"/>
              </a:lnSpc>
              <a:spcAft>
                <a:spcPts val="600"/>
              </a:spcAft>
              <a:buClr>
                <a:schemeClr val="tx1">
                  <a:lumMod val="75000"/>
                  <a:lumOff val="25000"/>
                </a:schemeClr>
              </a:buClr>
            </a:pPr>
            <a:r>
              <a:rPr lang="en-AU" sz="2000" dirty="0">
                <a:solidFill>
                  <a:srgbClr val="404040"/>
                </a:solidFill>
              </a:rPr>
              <a:t>Coverage and quality of postnatal care for women and newborns tend to be relatively poor, and opportunities to increase well-being and support nurturing newborn care are lost. </a:t>
            </a:r>
          </a:p>
          <a:p>
            <a:endParaRPr lang="en-US" sz="2000" i="1" dirty="0">
              <a:solidFill>
                <a:schemeClr val="tx2">
                  <a:lumMod val="50000"/>
                  <a:lumOff val="50000"/>
                </a:schemeClr>
              </a:solidFill>
            </a:endParaRPr>
          </a:p>
        </p:txBody>
      </p:sp>
      <p:sp>
        <p:nvSpPr>
          <p:cNvPr id="15" name="Rectangle 14">
            <a:hlinkClick r:id="rId4"/>
            <a:extLst>
              <a:ext uri="{FF2B5EF4-FFF2-40B4-BE49-F238E27FC236}">
                <a16:creationId xmlns:a16="http://schemas.microsoft.com/office/drawing/2014/main" id="{149F1A10-31A3-423B-B95E-C017F69382FE}"/>
              </a:ext>
            </a:extLst>
          </p:cNvPr>
          <p:cNvSpPr/>
          <p:nvPr/>
        </p:nvSpPr>
        <p:spPr bwMode="gray">
          <a:xfrm>
            <a:off x="4019419" y="5340223"/>
            <a:ext cx="7838469" cy="3277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 tIns="45720" rIns="36576" bIns="45720" numCol="1" spcCol="0" rtlCol="0" fromWordArt="0" anchor="ctr" anchorCtr="0" forceAA="0" compatLnSpc="1">
            <a:prstTxWarp prst="textNoShape">
              <a:avLst/>
            </a:prstTxWarp>
            <a:spAutoFit/>
          </a:bodyPr>
          <a:lstStyle/>
          <a:p>
            <a:pPr>
              <a:lnSpc>
                <a:spcPct val="85000"/>
              </a:lnSpc>
              <a:buClr>
                <a:srgbClr val="FF9E29"/>
              </a:buClr>
            </a:pPr>
            <a:r>
              <a:rPr lang="en-AU" sz="900" b="1" cap="all" dirty="0">
                <a:solidFill>
                  <a:srgbClr val="1F7CB9"/>
                </a:solidFill>
                <a:uFill>
                  <a:solidFill>
                    <a:schemeClr val="bg1"/>
                  </a:solidFill>
                </a:uFill>
                <a:latin typeface="+mj-lt"/>
              </a:rPr>
              <a:t>+ LINK: </a:t>
            </a:r>
            <a:r>
              <a:rPr lang="en-AU" sz="900" dirty="0">
                <a:solidFill>
                  <a:schemeClr val="tx1">
                    <a:lumMod val="75000"/>
                    <a:lumOff val="25000"/>
                  </a:schemeClr>
                </a:solidFill>
                <a:latin typeface="+mj-lt"/>
                <a:hlinkClick r:id="rId5"/>
              </a:rPr>
              <a:t>Campbell et al. 2016. Length of stay after childbirth in 92 countries and associated factors in 30 low- and middle-income countries: compilation of reported data and a cross-sectional analysis from nationally representative surveys</a:t>
            </a:r>
            <a:endParaRPr lang="en-US" sz="900" dirty="0">
              <a:solidFill>
                <a:schemeClr val="tx1">
                  <a:lumMod val="75000"/>
                  <a:lumOff val="25000"/>
                </a:schemeClr>
              </a:solidFill>
              <a:latin typeface="+mj-lt"/>
            </a:endParaRPr>
          </a:p>
        </p:txBody>
      </p:sp>
      <p:sp>
        <p:nvSpPr>
          <p:cNvPr id="7" name="Slide Number Placeholder 6">
            <a:extLst>
              <a:ext uri="{FF2B5EF4-FFF2-40B4-BE49-F238E27FC236}">
                <a16:creationId xmlns:a16="http://schemas.microsoft.com/office/drawing/2014/main" id="{4B3194F2-9585-534A-9D4F-8541423C8978}"/>
              </a:ext>
            </a:extLst>
          </p:cNvPr>
          <p:cNvSpPr>
            <a:spLocks noGrp="1"/>
          </p:cNvSpPr>
          <p:nvPr>
            <p:ph type="sldNum" sz="quarter" idx="11"/>
          </p:nvPr>
        </p:nvSpPr>
        <p:spPr/>
        <p:txBody>
          <a:bodyPr/>
          <a:lstStyle/>
          <a:p>
            <a:fld id="{6809F770-0487-C844-B5CD-7CCE6C86BD15}" type="slidenum">
              <a:rPr lang="en-US" smtClean="0"/>
              <a:pPr/>
              <a:t>8</a:t>
            </a:fld>
            <a:endParaRPr lang="en-US" dirty="0"/>
          </a:p>
        </p:txBody>
      </p:sp>
      <p:sp>
        <p:nvSpPr>
          <p:cNvPr id="13" name="Title 1">
            <a:extLst>
              <a:ext uri="{FF2B5EF4-FFF2-40B4-BE49-F238E27FC236}">
                <a16:creationId xmlns:a16="http://schemas.microsoft.com/office/drawing/2014/main" id="{4780A3E8-6CFB-4EC3-AC13-16D01DCA70D5}"/>
              </a:ext>
            </a:extLst>
          </p:cNvPr>
          <p:cNvSpPr>
            <a:spLocks noGrp="1"/>
          </p:cNvSpPr>
          <p:nvPr>
            <p:ph type="title"/>
          </p:nvPr>
        </p:nvSpPr>
        <p:spPr>
          <a:xfrm>
            <a:off x="610309" y="457200"/>
            <a:ext cx="10968919" cy="524998"/>
          </a:xfrm>
        </p:spPr>
        <p:txBody>
          <a:bodyPr/>
          <a:lstStyle/>
          <a:p>
            <a:r>
              <a:rPr lang="en-AU" b="1" cap="none" dirty="0">
                <a:solidFill>
                  <a:srgbClr val="1F7CB9"/>
                </a:solidFill>
              </a:rPr>
              <a:t>Coverage and quality lag behind global targets</a:t>
            </a:r>
            <a:endParaRPr lang="en-US" b="1" cap="none" dirty="0">
              <a:solidFill>
                <a:srgbClr val="1F7CB9"/>
              </a:solidFill>
            </a:endParaRPr>
          </a:p>
        </p:txBody>
      </p:sp>
    </p:spTree>
    <p:extLst>
      <p:ext uri="{BB962C8B-B14F-4D97-AF65-F5344CB8AC3E}">
        <p14:creationId xmlns:p14="http://schemas.microsoft.com/office/powerpoint/2010/main" val="31554391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2">
                                            <p:txEl>
                                              <p:pRg st="3" end="3"/>
                                            </p:txEl>
                                          </p:spTgt>
                                        </p:tgtEl>
                                        <p:attrNameLst>
                                          <p:attrName>style.visibility</p:attrName>
                                        </p:attrNameLst>
                                      </p:cBhvr>
                                      <p:to>
                                        <p:strVal val="visible"/>
                                      </p:to>
                                    </p:set>
                                    <p:animEffect transition="in" filter="wipe(left)">
                                      <p:cBhvr>
                                        <p:cTn id="7" dur="20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JPGQUALITY" val="95"/>
  <p:tag name="BASENAME" val=""/>
  <p:tag name="SAVETOFOLDER" val="C:\Users\Dan\Desktop\poop\"/>
  <p:tag name="IMAGEWIDTH" val="960"/>
  <p:tag name="IMAGEHEIGHT" val="720"/>
  <p:tag name="EXPORTRANGE" val="EntirePresentation"/>
  <p:tag name="SIZEBY" val="DPI"/>
  <p:tag name="OUTPUTDPI" val="96"/>
  <p:tag name="EXPORTAS" val="JPG"/>
  <p:tag name="NUMBERFORMAT" val="0000"/>
</p:tagLst>
</file>

<file path=ppt/theme/theme1.xml><?xml version="1.0" encoding="utf-8"?>
<a:theme xmlns:a="http://schemas.openxmlformats.org/drawingml/2006/main" name="Duarte_Slidedocs">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Duarte_SlideDocs">
      <a:majorFont>
        <a:latin typeface="Arial"/>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4"/>
        </a:solidFill>
        <a:ln>
          <a:noFill/>
        </a:ln>
      </a:spPr>
      <a:bodyPr rtlCol="0" anchor="ctr"/>
      <a:lstStyle>
        <a:defPPr algn="ctr">
          <a:defRPr dirty="0" err="1" smtClean="0">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defRPr sz="1100" dirty="0" err="1" smtClean="0">
            <a:solidFill>
              <a:schemeClr val="tx2"/>
            </a:solidFill>
            <a:latin typeface="+mj-lt"/>
          </a:defRPr>
        </a:defPPr>
      </a:lstStyle>
    </a:txDef>
  </a:objectDefaults>
  <a:extraClrSchemeLst/>
</a:theme>
</file>

<file path=ppt/theme/theme2.xml><?xml version="1.0" encoding="utf-8"?>
<a:theme xmlns:a="http://schemas.openxmlformats.org/drawingml/2006/main" name="re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al">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Light blu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47608</TotalTime>
  <Words>7373</Words>
  <Application>Microsoft Office PowerPoint</Application>
  <PresentationFormat>Widescreen</PresentationFormat>
  <Paragraphs>835</Paragraphs>
  <Slides>86</Slides>
  <Notes>19</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86</vt:i4>
      </vt:variant>
    </vt:vector>
  </HeadingPairs>
  <TitlesOfParts>
    <vt:vector size="97" baseType="lpstr">
      <vt:lpstr>AdvOT1ef757c0</vt:lpstr>
      <vt:lpstr>Arial</vt:lpstr>
      <vt:lpstr>Arial Narrow</vt:lpstr>
      <vt:lpstr>Calibri</vt:lpstr>
      <vt:lpstr>Courier New</vt:lpstr>
      <vt:lpstr>Georgia</vt:lpstr>
      <vt:lpstr>Georgia Italic</vt:lpstr>
      <vt:lpstr>Duarte_Slidedocs</vt:lpstr>
      <vt:lpstr>red</vt:lpstr>
      <vt:lpstr>teal</vt:lpstr>
      <vt:lpstr>Light blue</vt:lpstr>
      <vt:lpstr>PowerPoint Presentation</vt:lpstr>
      <vt:lpstr>Table of contents </vt:lpstr>
      <vt:lpstr>PowerPoint Presentation</vt:lpstr>
      <vt:lpstr>Introduction</vt:lpstr>
      <vt:lpstr>Postnatal care and the 2030 agenda  for sustainable development </vt:lpstr>
      <vt:lpstr>Postnatal care and the 2030 agenda  for sustainable development </vt:lpstr>
      <vt:lpstr>PowerPoint Presentation</vt:lpstr>
      <vt:lpstr>What is postnatal care?  </vt:lpstr>
      <vt:lpstr>Coverage and quality lag behind global targets</vt:lpstr>
      <vt:lpstr>Coverage and quality lag behind global targets</vt:lpstr>
      <vt:lpstr>Guideline scope: who? </vt:lpstr>
      <vt:lpstr>Guideline scope: who? </vt:lpstr>
      <vt:lpstr>PowerPoint Presentation</vt:lpstr>
      <vt:lpstr>Methods</vt:lpstr>
      <vt:lpstr>Contributors to the guideline</vt:lpstr>
      <vt:lpstr>Contributors to the guideline</vt:lpstr>
      <vt:lpstr>Priority questions</vt:lpstr>
      <vt:lpstr>Priority questions</vt:lpstr>
      <vt:lpstr>PowerPoint Presentation</vt:lpstr>
      <vt:lpstr>Developing the recommendations</vt:lpstr>
      <vt:lpstr>Developing the recommendations</vt:lpstr>
      <vt:lpstr>Developing the recommendations</vt:lpstr>
      <vt:lpstr>Integration of recommendations </vt:lpstr>
      <vt:lpstr>Recommendations</vt:lpstr>
      <vt:lpstr>63 Recommendations included</vt:lpstr>
      <vt:lpstr>Maternal health</vt:lpstr>
      <vt:lpstr>A.1 Maternal assessment </vt:lpstr>
      <vt:lpstr>A.1 Maternal assessment </vt:lpstr>
      <vt:lpstr>A.1 Maternal assessment </vt:lpstr>
      <vt:lpstr>A.2 Common physiological signs and symptoms</vt:lpstr>
      <vt:lpstr>A.2 Common physiological signs and symptoms</vt:lpstr>
      <vt:lpstr>A.2 Common physiological signs and symptoms</vt:lpstr>
      <vt:lpstr>A.2 Common physiological signs and symptoms</vt:lpstr>
      <vt:lpstr>A.2 Common physiological signs and symptoms</vt:lpstr>
      <vt:lpstr>A.3 Preventive measures</vt:lpstr>
      <vt:lpstr>A.3 Preventive measures </vt:lpstr>
      <vt:lpstr>A.3 Preventive measures </vt:lpstr>
      <vt:lpstr>A.3 Preventive measures </vt:lpstr>
      <vt:lpstr>A.4 Mental health interventions</vt:lpstr>
      <vt:lpstr>A.4 Mental health interventions</vt:lpstr>
      <vt:lpstr>A.5 Nutritional interventions &amp; physical activity </vt:lpstr>
      <vt:lpstr>A.5 Nutritional interventions &amp; physical activity </vt:lpstr>
      <vt:lpstr>A.6 Contraception </vt:lpstr>
      <vt:lpstr>Newborn health</vt:lpstr>
      <vt:lpstr>B.1 Newborn assessment</vt:lpstr>
      <vt:lpstr>B.1 Newborn assessment</vt:lpstr>
      <vt:lpstr>B.1 Newborn assessment</vt:lpstr>
      <vt:lpstr>B.1 Newborn assessment</vt:lpstr>
      <vt:lpstr>B.2 Preventive measures</vt:lpstr>
      <vt:lpstr>B.2 Preventive measures</vt:lpstr>
      <vt:lpstr>B.2 Preventive measures</vt:lpstr>
      <vt:lpstr>B.2 Preventive measures</vt:lpstr>
      <vt:lpstr>B.2 Preventive measures</vt:lpstr>
      <vt:lpstr>B.3 Nutritional interventions</vt:lpstr>
      <vt:lpstr>B.3 Nutritional interventions</vt:lpstr>
      <vt:lpstr>B.4  Infant growth and development</vt:lpstr>
      <vt:lpstr>B.4  Infant growth and development</vt:lpstr>
      <vt:lpstr>B.5  Breastfeeding</vt:lpstr>
      <vt:lpstr>Health systems and health promotion</vt:lpstr>
      <vt:lpstr>C Health systems and health promotion</vt:lpstr>
      <vt:lpstr>C Health systems and health promotion</vt:lpstr>
      <vt:lpstr>C Health systems and health promotion</vt:lpstr>
      <vt:lpstr>C Health systems and health promotion</vt:lpstr>
      <vt:lpstr>C Health systems and health promotion</vt:lpstr>
      <vt:lpstr>C Health systems and health promotion</vt:lpstr>
      <vt:lpstr>C Health systems and health promotion</vt:lpstr>
      <vt:lpstr>C Health systems and health promotion</vt:lpstr>
      <vt:lpstr>C Health systems and health promotion</vt:lpstr>
      <vt:lpstr>Implementation</vt:lpstr>
      <vt:lpstr>The WHO Postnatal Care Model</vt:lpstr>
      <vt:lpstr>Putting the guideline into context</vt:lpstr>
      <vt:lpstr>Putting the guideline into context</vt:lpstr>
      <vt:lpstr>Who recommendations adaptation toolkit</vt:lpstr>
      <vt:lpstr>Dissemination</vt:lpstr>
      <vt:lpstr>Dissemination</vt:lpstr>
      <vt:lpstr>Applicability issues</vt:lpstr>
      <vt:lpstr>Potential barriers to implementation </vt:lpstr>
      <vt:lpstr>Effective implementation of the recommendations</vt:lpstr>
      <vt:lpstr>Monitoring and evaluation</vt:lpstr>
      <vt:lpstr>Monitoring framework </vt:lpstr>
      <vt:lpstr>Suggested indicators</vt:lpstr>
      <vt:lpstr>Updating the guideline</vt:lpstr>
      <vt:lpstr>Living guidelines approach</vt:lpstr>
      <vt:lpstr>PowerPoint Presentation</vt:lpstr>
      <vt:lpstr>Many thanks to…</vt:lpstr>
      <vt:lpstr>Contact us</vt:lpstr>
    </vt:vector>
  </TitlesOfParts>
  <Company>World Health Organization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WHO intrapartum care guideline</dc:title>
  <dc:subject>IPC Slidedocs</dc:subject>
  <dc:creator>Femi Oladapo</dc:creator>
  <cp:lastModifiedBy>MEYNENT, Christine Marie</cp:lastModifiedBy>
  <cp:revision>1026</cp:revision>
  <cp:lastPrinted>2018-02-12T15:46:01Z</cp:lastPrinted>
  <dcterms:created xsi:type="dcterms:W3CDTF">2014-01-14T20:20:43Z</dcterms:created>
  <dcterms:modified xsi:type="dcterms:W3CDTF">2022-03-29T12:40:38Z</dcterms:modified>
  <cp:category>Guideline dissemination tools</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24749045</vt:lpwstr>
  </property>
  <property fmtid="{D5CDD505-2E9C-101B-9397-08002B2CF9AE}" pid="3" name="NXPowerLiteSettings">
    <vt:lpwstr>F98007B004F000</vt:lpwstr>
  </property>
  <property fmtid="{D5CDD505-2E9C-101B-9397-08002B2CF9AE}" pid="4" name="NXPowerLiteVersion">
    <vt:lpwstr>D5.0.2</vt:lpwstr>
  </property>
</Properties>
</file>