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6" r:id="rId6"/>
    <p:sldMasterId id="2147483698" r:id="rId7"/>
  </p:sldMasterIdLst>
  <p:notesMasterIdLst>
    <p:notesMasterId r:id="rId22"/>
  </p:notesMasterIdLst>
  <p:sldIdLst>
    <p:sldId id="256" r:id="rId8"/>
    <p:sldId id="392" r:id="rId9"/>
    <p:sldId id="2321" r:id="rId10"/>
    <p:sldId id="2317" r:id="rId11"/>
    <p:sldId id="2318" r:id="rId12"/>
    <p:sldId id="2148" r:id="rId13"/>
    <p:sldId id="2330" r:id="rId14"/>
    <p:sldId id="2333" r:id="rId15"/>
    <p:sldId id="2331" r:id="rId16"/>
    <p:sldId id="2320" r:id="rId17"/>
    <p:sldId id="2335" r:id="rId18"/>
    <p:sldId id="2336" r:id="rId19"/>
    <p:sldId id="2350" r:id="rId20"/>
    <p:sldId id="357" r:id="rId21"/>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M Tucker" initials="JT" lastIdx="9" clrIdx="0">
    <p:extLst>
      <p:ext uri="{19B8F6BF-5375-455C-9EA6-DF929625EA0E}">
        <p15:presenceInfo xmlns:p15="http://schemas.microsoft.com/office/powerpoint/2012/main" userId="S::jtucker@clintonhealthaccess.org::1eb57aa8-a329-4063-8d6b-9a702055d7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565"/>
    <a:srgbClr val="87C154"/>
    <a:srgbClr val="008000"/>
    <a:srgbClr val="5EAFA6"/>
    <a:srgbClr val="FFCC00"/>
    <a:srgbClr val="9BBB59"/>
    <a:srgbClr val="1892A6"/>
    <a:srgbClr val="8064A2"/>
    <a:srgbClr val="6179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3792" autoAdjust="0"/>
  </p:normalViewPr>
  <p:slideViewPr>
    <p:cSldViewPr snapToGrid="0">
      <p:cViewPr varScale="1">
        <p:scale>
          <a:sx n="141" d="100"/>
          <a:sy n="141" d="100"/>
        </p:scale>
        <p:origin x="744" y="108"/>
      </p:cViewPr>
      <p:guideLst>
        <p:guide orient="horz" pos="1620"/>
        <p:guide pos="2880"/>
      </p:guideLst>
    </p:cSldViewPr>
  </p:slideViewPr>
  <p:notesTextViewPr>
    <p:cViewPr>
      <p:scale>
        <a:sx n="1" d="1"/>
        <a:sy n="1" d="1"/>
      </p:scale>
      <p:origin x="0" y="0"/>
    </p:cViewPr>
  </p:notesTextViewPr>
  <p:sorterViewPr>
    <p:cViewPr>
      <p:scale>
        <a:sx n="100" d="100"/>
        <a:sy n="100" d="100"/>
      </p:scale>
      <p:origin x="0" y="-2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2F1E6-B95A-4633-A078-28C9B8618D42}" type="doc">
      <dgm:prSet loTypeId="urn:microsoft.com/office/officeart/2005/8/layout/process1" loCatId="process" qsTypeId="urn:microsoft.com/office/officeart/2005/8/quickstyle/simple1" qsCatId="simple" csTypeId="urn:microsoft.com/office/officeart/2005/8/colors/accent5_3" csCatId="accent5" phldr="1"/>
      <dgm:spPr/>
    </dgm:pt>
    <dgm:pt modelId="{801B3E64-E74E-46EF-853B-6BB909081CF3}">
      <dgm:prSet phldrT="[Text]" custT="1"/>
      <dgm:spPr/>
      <dgm:t>
        <a:bodyPr/>
        <a:lstStyle/>
        <a:p>
          <a:pPr algn="l">
            <a:spcAft>
              <a:spcPct val="35000"/>
            </a:spcAft>
          </a:pPr>
          <a:endParaRPr lang="en-AU" sz="1800" b="1" u="sng" dirty="0">
            <a:solidFill>
              <a:schemeClr val="tx2"/>
            </a:solidFill>
          </a:endParaRPr>
        </a:p>
        <a:p>
          <a:pPr algn="l">
            <a:spcAft>
              <a:spcPct val="35000"/>
            </a:spcAft>
          </a:pPr>
          <a:r>
            <a:rPr lang="en-AU" sz="1800" b="1" u="sng" dirty="0">
              <a:solidFill>
                <a:schemeClr val="tx2"/>
              </a:solidFill>
            </a:rPr>
            <a:t>Acute</a:t>
          </a:r>
        </a:p>
        <a:p>
          <a:pPr algn="l">
            <a:spcAft>
              <a:spcPct val="35000"/>
            </a:spcAft>
          </a:pPr>
          <a:r>
            <a:rPr lang="en-US" sz="1300" b="1" dirty="0"/>
            <a:t>Objectives</a:t>
          </a:r>
        </a:p>
        <a:p>
          <a:pPr algn="l">
            <a:spcAft>
              <a:spcPts val="0"/>
            </a:spcAft>
          </a:pPr>
          <a:r>
            <a:rPr lang="en-US" sz="1300" dirty="0"/>
            <a:t>- Optimize oxygenation</a:t>
          </a:r>
        </a:p>
        <a:p>
          <a:pPr algn="l">
            <a:spcAft>
              <a:spcPts val="0"/>
            </a:spcAft>
          </a:pPr>
          <a:r>
            <a:rPr lang="en-US" sz="1300" dirty="0"/>
            <a:t>- Manage secretions</a:t>
          </a:r>
        </a:p>
        <a:p>
          <a:pPr algn="l">
            <a:spcAft>
              <a:spcPts val="0"/>
            </a:spcAft>
          </a:pPr>
          <a:r>
            <a:rPr lang="en-US" sz="1300" dirty="0"/>
            <a:t>- Prevent complications</a:t>
          </a:r>
        </a:p>
        <a:p>
          <a:pPr algn="l">
            <a:spcAft>
              <a:spcPct val="35000"/>
            </a:spcAft>
          </a:pPr>
          <a:endParaRPr lang="en-US" sz="1300" dirty="0"/>
        </a:p>
        <a:p>
          <a:pPr algn="l">
            <a:spcAft>
              <a:spcPct val="35000"/>
            </a:spcAft>
          </a:pPr>
          <a:r>
            <a:rPr lang="en-US" sz="1300" b="1" dirty="0"/>
            <a:t>Input:</a:t>
          </a:r>
        </a:p>
        <a:p>
          <a:pPr algn="l">
            <a:spcAft>
              <a:spcPct val="35000"/>
            </a:spcAft>
          </a:pPr>
          <a:r>
            <a:rPr lang="en-US" sz="1300" b="0" dirty="0"/>
            <a:t>Specialist Respiratory </a:t>
          </a:r>
          <a:r>
            <a:rPr lang="en-US" sz="1300" dirty="0"/>
            <a:t>physiotherapist /therapist and/or rehabilitation staff experienced with ICU/HDU setting </a:t>
          </a:r>
          <a:endParaRPr lang="en-US" sz="1300" dirty="0">
            <a:solidFill>
              <a:srgbClr val="FF0000"/>
            </a:solidFill>
          </a:endParaRPr>
        </a:p>
        <a:p>
          <a:pPr algn="l">
            <a:spcAft>
              <a:spcPct val="35000"/>
            </a:spcAft>
          </a:pPr>
          <a:r>
            <a:rPr lang="en-US" sz="1300" b="1" dirty="0"/>
            <a:t>Setting: </a:t>
          </a:r>
          <a:r>
            <a:rPr lang="en-US" sz="1300" dirty="0"/>
            <a:t>ICU/HDU</a:t>
          </a:r>
          <a:endParaRPr lang="en-AU" sz="1300" dirty="0"/>
        </a:p>
      </dgm:t>
    </dgm:pt>
    <dgm:pt modelId="{DCFDFEE9-1B62-4707-96F0-8FFF78F46D9D}" type="parTrans" cxnId="{9FD2EEEF-1437-47A1-A126-675A6891EC72}">
      <dgm:prSet/>
      <dgm:spPr/>
      <dgm:t>
        <a:bodyPr/>
        <a:lstStyle/>
        <a:p>
          <a:endParaRPr lang="en-AU"/>
        </a:p>
      </dgm:t>
    </dgm:pt>
    <dgm:pt modelId="{55B9814F-55E7-48E4-B3A0-857369CA38A1}" type="sibTrans" cxnId="{9FD2EEEF-1437-47A1-A126-675A6891EC72}">
      <dgm:prSet/>
      <dgm:spPr/>
      <dgm:t>
        <a:bodyPr/>
        <a:lstStyle/>
        <a:p>
          <a:endParaRPr lang="en-AU"/>
        </a:p>
      </dgm:t>
    </dgm:pt>
    <dgm:pt modelId="{C1203354-D855-4B5A-B380-36ED512B477E}">
      <dgm:prSet phldrT="[Text]" custT="1"/>
      <dgm:spPr/>
      <dgm:t>
        <a:bodyPr/>
        <a:lstStyle/>
        <a:p>
          <a:pPr algn="l"/>
          <a:r>
            <a:rPr lang="en-AU" sz="1800" b="1" u="sng" dirty="0">
              <a:solidFill>
                <a:schemeClr val="tx2"/>
              </a:solidFill>
            </a:rPr>
            <a:t>Long-term</a:t>
          </a:r>
        </a:p>
        <a:p>
          <a:pPr algn="l"/>
          <a:r>
            <a:rPr lang="en-US" sz="1300" b="1" dirty="0"/>
            <a:t>Objectives</a:t>
          </a:r>
        </a:p>
        <a:p>
          <a:pPr algn="l"/>
          <a:r>
            <a:rPr lang="en-US" sz="1300" dirty="0"/>
            <a:t>- Optimize functioning/ minimize impact of impairments on independence and quality of life </a:t>
          </a:r>
        </a:p>
        <a:p>
          <a:pPr algn="l"/>
          <a:endParaRPr lang="en-US" sz="1300" dirty="0"/>
        </a:p>
        <a:p>
          <a:pPr algn="l"/>
          <a:r>
            <a:rPr lang="en-US" sz="1300" b="1" dirty="0"/>
            <a:t>Input: </a:t>
          </a:r>
          <a:r>
            <a:rPr lang="en-US" sz="1300" dirty="0"/>
            <a:t>Multidisciplinary</a:t>
          </a:r>
        </a:p>
        <a:p>
          <a:pPr algn="l"/>
          <a:r>
            <a:rPr lang="en-US" sz="1300" b="1" dirty="0"/>
            <a:t>Setting: </a:t>
          </a:r>
          <a:r>
            <a:rPr lang="en-US" sz="1300" dirty="0"/>
            <a:t>Home, </a:t>
          </a:r>
          <a:r>
            <a:rPr lang="en-AU" sz="1300" dirty="0"/>
            <a:t>outpatient facility, clinic </a:t>
          </a:r>
        </a:p>
      </dgm:t>
    </dgm:pt>
    <dgm:pt modelId="{858295A8-AE37-4128-9137-420A71AAA536}" type="parTrans" cxnId="{798F1C21-FFDE-4126-853E-A179A8718181}">
      <dgm:prSet/>
      <dgm:spPr/>
      <dgm:t>
        <a:bodyPr/>
        <a:lstStyle/>
        <a:p>
          <a:endParaRPr lang="en-AU"/>
        </a:p>
      </dgm:t>
    </dgm:pt>
    <dgm:pt modelId="{C97A746C-EAC7-425D-BB6C-B8F50B64A648}" type="sibTrans" cxnId="{798F1C21-FFDE-4126-853E-A179A8718181}">
      <dgm:prSet/>
      <dgm:spPr/>
      <dgm:t>
        <a:bodyPr/>
        <a:lstStyle/>
        <a:p>
          <a:endParaRPr lang="en-AU"/>
        </a:p>
      </dgm:t>
    </dgm:pt>
    <dgm:pt modelId="{B1F34644-CA52-49E1-8D61-B8ADABE99929}">
      <dgm:prSet custT="1"/>
      <dgm:spPr/>
      <dgm:t>
        <a:bodyPr/>
        <a:lstStyle/>
        <a:p>
          <a:pPr algn="l">
            <a:spcAft>
              <a:spcPct val="35000"/>
            </a:spcAft>
          </a:pPr>
          <a:r>
            <a:rPr lang="en-AU" sz="1800" b="1" u="sng" dirty="0">
              <a:solidFill>
                <a:schemeClr val="tx2"/>
              </a:solidFill>
            </a:rPr>
            <a:t>Post-acute</a:t>
          </a:r>
        </a:p>
        <a:p>
          <a:pPr algn="l">
            <a:spcAft>
              <a:spcPct val="35000"/>
            </a:spcAft>
          </a:pPr>
          <a:r>
            <a:rPr lang="en-US" sz="1300" b="1" dirty="0"/>
            <a:t>Objectives</a:t>
          </a:r>
        </a:p>
        <a:p>
          <a:pPr algn="l">
            <a:spcAft>
              <a:spcPts val="0"/>
            </a:spcAft>
          </a:pPr>
          <a:r>
            <a:rPr lang="en-US" sz="1300" dirty="0"/>
            <a:t>- Identify and manage impairments for affected functioning domains</a:t>
          </a:r>
        </a:p>
        <a:p>
          <a:pPr algn="l">
            <a:spcAft>
              <a:spcPts val="0"/>
            </a:spcAft>
          </a:pPr>
          <a:r>
            <a:rPr lang="en-US" sz="1300" dirty="0"/>
            <a:t>- Facilitate  safe discharge and onward referral</a:t>
          </a:r>
        </a:p>
        <a:p>
          <a:pPr algn="l">
            <a:spcAft>
              <a:spcPct val="35000"/>
            </a:spcAft>
          </a:pPr>
          <a:endParaRPr lang="en-US" sz="1300" dirty="0"/>
        </a:p>
        <a:p>
          <a:pPr algn="l">
            <a:spcAft>
              <a:spcPct val="35000"/>
            </a:spcAft>
          </a:pPr>
          <a:r>
            <a:rPr lang="en-US" sz="1300" b="1" dirty="0"/>
            <a:t>Input: </a:t>
          </a:r>
          <a:r>
            <a:rPr lang="en-US" sz="1300" dirty="0"/>
            <a:t>Multidisciplinary</a:t>
          </a:r>
        </a:p>
        <a:p>
          <a:pPr algn="l">
            <a:spcAft>
              <a:spcPct val="35000"/>
            </a:spcAft>
          </a:pPr>
          <a:r>
            <a:rPr lang="en-US" sz="1300" b="1" dirty="0"/>
            <a:t>Setting: </a:t>
          </a:r>
          <a:r>
            <a:rPr lang="en-US" sz="1300" dirty="0"/>
            <a:t>Rehabilitation ward/unit, stepdown facility, home</a:t>
          </a:r>
          <a:r>
            <a:rPr lang="en-AU" sz="1300" dirty="0"/>
            <a:t> </a:t>
          </a:r>
          <a:endParaRPr lang="en-US" sz="1300" dirty="0"/>
        </a:p>
      </dgm:t>
    </dgm:pt>
    <dgm:pt modelId="{5063B015-C144-45A5-94CD-A883AD526F29}" type="parTrans" cxnId="{29BD910C-2F6D-4C16-9B06-A6FFC27E5310}">
      <dgm:prSet/>
      <dgm:spPr/>
      <dgm:t>
        <a:bodyPr/>
        <a:lstStyle/>
        <a:p>
          <a:endParaRPr lang="en-AU"/>
        </a:p>
      </dgm:t>
    </dgm:pt>
    <dgm:pt modelId="{75BE2A7A-38DA-49BB-9C0E-56210A9732EC}" type="sibTrans" cxnId="{29BD910C-2F6D-4C16-9B06-A6FFC27E5310}">
      <dgm:prSet/>
      <dgm:spPr/>
      <dgm:t>
        <a:bodyPr/>
        <a:lstStyle/>
        <a:p>
          <a:endParaRPr lang="en-AU"/>
        </a:p>
      </dgm:t>
    </dgm:pt>
    <dgm:pt modelId="{8BE6D4A0-3E31-480E-B6A4-60FE5078C52F}" type="pres">
      <dgm:prSet presAssocID="{C282F1E6-B95A-4633-A078-28C9B8618D42}" presName="Name0" presStyleCnt="0">
        <dgm:presLayoutVars>
          <dgm:dir/>
          <dgm:resizeHandles val="exact"/>
        </dgm:presLayoutVars>
      </dgm:prSet>
      <dgm:spPr/>
    </dgm:pt>
    <dgm:pt modelId="{CD981AA6-F885-4C97-BA9A-99FDCC04EF9D}" type="pres">
      <dgm:prSet presAssocID="{801B3E64-E74E-46EF-853B-6BB909081CF3}" presName="node" presStyleLbl="node1" presStyleIdx="0" presStyleCnt="3">
        <dgm:presLayoutVars>
          <dgm:bulletEnabled val="1"/>
        </dgm:presLayoutVars>
      </dgm:prSet>
      <dgm:spPr/>
    </dgm:pt>
    <dgm:pt modelId="{EEA01DC5-74E1-4263-8AB7-E9F662F68C2D}" type="pres">
      <dgm:prSet presAssocID="{55B9814F-55E7-48E4-B3A0-857369CA38A1}" presName="sibTrans" presStyleLbl="sibTrans2D1" presStyleIdx="0" presStyleCnt="2"/>
      <dgm:spPr/>
    </dgm:pt>
    <dgm:pt modelId="{A463C769-94FB-45AF-B590-E1CDB2CEBD50}" type="pres">
      <dgm:prSet presAssocID="{55B9814F-55E7-48E4-B3A0-857369CA38A1}" presName="connectorText" presStyleLbl="sibTrans2D1" presStyleIdx="0" presStyleCnt="2"/>
      <dgm:spPr/>
    </dgm:pt>
    <dgm:pt modelId="{C5C91C73-FEE6-4369-B0E2-FF471D9ADE15}" type="pres">
      <dgm:prSet presAssocID="{B1F34644-CA52-49E1-8D61-B8ADABE99929}" presName="node" presStyleLbl="node1" presStyleIdx="1" presStyleCnt="3">
        <dgm:presLayoutVars>
          <dgm:bulletEnabled val="1"/>
        </dgm:presLayoutVars>
      </dgm:prSet>
      <dgm:spPr/>
    </dgm:pt>
    <dgm:pt modelId="{8BE3CCEB-DFAF-4FAA-8CF8-62ACF8C54740}" type="pres">
      <dgm:prSet presAssocID="{75BE2A7A-38DA-49BB-9C0E-56210A9732EC}" presName="sibTrans" presStyleLbl="sibTrans2D1" presStyleIdx="1" presStyleCnt="2"/>
      <dgm:spPr/>
    </dgm:pt>
    <dgm:pt modelId="{EAB3C88A-5600-43EF-830F-080072466BD1}" type="pres">
      <dgm:prSet presAssocID="{75BE2A7A-38DA-49BB-9C0E-56210A9732EC}" presName="connectorText" presStyleLbl="sibTrans2D1" presStyleIdx="1" presStyleCnt="2"/>
      <dgm:spPr/>
    </dgm:pt>
    <dgm:pt modelId="{78202EE2-ED30-4F50-8F6A-0C13305BA8DE}" type="pres">
      <dgm:prSet presAssocID="{C1203354-D855-4B5A-B380-36ED512B477E}" presName="node" presStyleLbl="node1" presStyleIdx="2" presStyleCnt="3">
        <dgm:presLayoutVars>
          <dgm:bulletEnabled val="1"/>
        </dgm:presLayoutVars>
      </dgm:prSet>
      <dgm:spPr/>
    </dgm:pt>
  </dgm:ptLst>
  <dgm:cxnLst>
    <dgm:cxn modelId="{DBA6C408-46A7-48A2-9E25-E65AF5178048}" type="presOf" srcId="{C1203354-D855-4B5A-B380-36ED512B477E}" destId="{78202EE2-ED30-4F50-8F6A-0C13305BA8DE}" srcOrd="0" destOrd="0" presId="urn:microsoft.com/office/officeart/2005/8/layout/process1"/>
    <dgm:cxn modelId="{29BD910C-2F6D-4C16-9B06-A6FFC27E5310}" srcId="{C282F1E6-B95A-4633-A078-28C9B8618D42}" destId="{B1F34644-CA52-49E1-8D61-B8ADABE99929}" srcOrd="1" destOrd="0" parTransId="{5063B015-C144-45A5-94CD-A883AD526F29}" sibTransId="{75BE2A7A-38DA-49BB-9C0E-56210A9732EC}"/>
    <dgm:cxn modelId="{17C6F41E-8B85-4F7E-B03A-1F8895660E1B}" type="presOf" srcId="{C282F1E6-B95A-4633-A078-28C9B8618D42}" destId="{8BE6D4A0-3E31-480E-B6A4-60FE5078C52F}" srcOrd="0" destOrd="0" presId="urn:microsoft.com/office/officeart/2005/8/layout/process1"/>
    <dgm:cxn modelId="{798F1C21-FFDE-4126-853E-A179A8718181}" srcId="{C282F1E6-B95A-4633-A078-28C9B8618D42}" destId="{C1203354-D855-4B5A-B380-36ED512B477E}" srcOrd="2" destOrd="0" parTransId="{858295A8-AE37-4128-9137-420A71AAA536}" sibTransId="{C97A746C-EAC7-425D-BB6C-B8F50B64A648}"/>
    <dgm:cxn modelId="{FA824F23-6FC4-42E3-B130-F2B5BE37D2F2}" type="presOf" srcId="{B1F34644-CA52-49E1-8D61-B8ADABE99929}" destId="{C5C91C73-FEE6-4369-B0E2-FF471D9ADE15}" srcOrd="0" destOrd="0" presId="urn:microsoft.com/office/officeart/2005/8/layout/process1"/>
    <dgm:cxn modelId="{D48EB737-3536-4B93-9B5A-631B08815B41}" type="presOf" srcId="{75BE2A7A-38DA-49BB-9C0E-56210A9732EC}" destId="{EAB3C88A-5600-43EF-830F-080072466BD1}" srcOrd="1" destOrd="0" presId="urn:microsoft.com/office/officeart/2005/8/layout/process1"/>
    <dgm:cxn modelId="{6FC2776B-228D-4A9F-9582-7526FF2708DC}" type="presOf" srcId="{75BE2A7A-38DA-49BB-9C0E-56210A9732EC}" destId="{8BE3CCEB-DFAF-4FAA-8CF8-62ACF8C54740}" srcOrd="0" destOrd="0" presId="urn:microsoft.com/office/officeart/2005/8/layout/process1"/>
    <dgm:cxn modelId="{37B3CB9A-0C25-4C79-81C3-3EA621C930D9}" type="presOf" srcId="{55B9814F-55E7-48E4-B3A0-857369CA38A1}" destId="{EEA01DC5-74E1-4263-8AB7-E9F662F68C2D}" srcOrd="0" destOrd="0" presId="urn:microsoft.com/office/officeart/2005/8/layout/process1"/>
    <dgm:cxn modelId="{5E8D2BBC-CECB-4BFB-B15D-67533E46CE8C}" type="presOf" srcId="{801B3E64-E74E-46EF-853B-6BB909081CF3}" destId="{CD981AA6-F885-4C97-BA9A-99FDCC04EF9D}" srcOrd="0" destOrd="0" presId="urn:microsoft.com/office/officeart/2005/8/layout/process1"/>
    <dgm:cxn modelId="{121CBAC3-F932-45EC-808E-6ECA581D33AA}" type="presOf" srcId="{55B9814F-55E7-48E4-B3A0-857369CA38A1}" destId="{A463C769-94FB-45AF-B590-E1CDB2CEBD50}" srcOrd="1" destOrd="0" presId="urn:microsoft.com/office/officeart/2005/8/layout/process1"/>
    <dgm:cxn modelId="{9FD2EEEF-1437-47A1-A126-675A6891EC72}" srcId="{C282F1E6-B95A-4633-A078-28C9B8618D42}" destId="{801B3E64-E74E-46EF-853B-6BB909081CF3}" srcOrd="0" destOrd="0" parTransId="{DCFDFEE9-1B62-4707-96F0-8FFF78F46D9D}" sibTransId="{55B9814F-55E7-48E4-B3A0-857369CA38A1}"/>
    <dgm:cxn modelId="{0BCC5983-E44B-4161-8F40-BB12221A616D}" type="presParOf" srcId="{8BE6D4A0-3E31-480E-B6A4-60FE5078C52F}" destId="{CD981AA6-F885-4C97-BA9A-99FDCC04EF9D}" srcOrd="0" destOrd="0" presId="urn:microsoft.com/office/officeart/2005/8/layout/process1"/>
    <dgm:cxn modelId="{1AB8C25A-99F6-4D6B-A21B-37BE42D194E5}" type="presParOf" srcId="{8BE6D4A0-3E31-480E-B6A4-60FE5078C52F}" destId="{EEA01DC5-74E1-4263-8AB7-E9F662F68C2D}" srcOrd="1" destOrd="0" presId="urn:microsoft.com/office/officeart/2005/8/layout/process1"/>
    <dgm:cxn modelId="{FDE9B57F-DEE7-4D56-8363-786D5F927110}" type="presParOf" srcId="{EEA01DC5-74E1-4263-8AB7-E9F662F68C2D}" destId="{A463C769-94FB-45AF-B590-E1CDB2CEBD50}" srcOrd="0" destOrd="0" presId="urn:microsoft.com/office/officeart/2005/8/layout/process1"/>
    <dgm:cxn modelId="{0AC33AAD-BDF3-46B6-8E3B-4FA6F454C647}" type="presParOf" srcId="{8BE6D4A0-3E31-480E-B6A4-60FE5078C52F}" destId="{C5C91C73-FEE6-4369-B0E2-FF471D9ADE15}" srcOrd="2" destOrd="0" presId="urn:microsoft.com/office/officeart/2005/8/layout/process1"/>
    <dgm:cxn modelId="{8FDF212B-EA21-4D31-A2F4-F467BC9EDEBC}" type="presParOf" srcId="{8BE6D4A0-3E31-480E-B6A4-60FE5078C52F}" destId="{8BE3CCEB-DFAF-4FAA-8CF8-62ACF8C54740}" srcOrd="3" destOrd="0" presId="urn:microsoft.com/office/officeart/2005/8/layout/process1"/>
    <dgm:cxn modelId="{E4B15857-D801-486F-896A-3583C54A8F96}" type="presParOf" srcId="{8BE3CCEB-DFAF-4FAA-8CF8-62ACF8C54740}" destId="{EAB3C88A-5600-43EF-830F-080072466BD1}" srcOrd="0" destOrd="0" presId="urn:microsoft.com/office/officeart/2005/8/layout/process1"/>
    <dgm:cxn modelId="{03167B81-C66B-4E97-BE46-63827F238B38}" type="presParOf" srcId="{8BE6D4A0-3E31-480E-B6A4-60FE5078C52F}" destId="{78202EE2-ED30-4F50-8F6A-0C13305BA8DE}"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1AA6-F885-4C97-BA9A-99FDCC04EF9D}">
      <dsp:nvSpPr>
        <dsp:cNvPr id="0" name=""/>
        <dsp:cNvSpPr/>
      </dsp:nvSpPr>
      <dsp:spPr>
        <a:xfrm>
          <a:off x="7890" y="268774"/>
          <a:ext cx="2358411" cy="3471286"/>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AU" sz="1800" b="1" u="sng" kern="1200" dirty="0">
            <a:solidFill>
              <a:schemeClr val="tx2"/>
            </a:solidFill>
          </a:endParaRPr>
        </a:p>
        <a:p>
          <a:pPr marL="0" lvl="0" indent="0" algn="l" defTabSz="800100">
            <a:lnSpc>
              <a:spcPct val="90000"/>
            </a:lnSpc>
            <a:spcBef>
              <a:spcPct val="0"/>
            </a:spcBef>
            <a:spcAft>
              <a:spcPct val="35000"/>
            </a:spcAft>
            <a:buNone/>
          </a:pPr>
          <a:r>
            <a:rPr lang="en-AU" sz="1800" b="1" u="sng" kern="1200" dirty="0">
              <a:solidFill>
                <a:schemeClr val="tx2"/>
              </a:solidFill>
            </a:rPr>
            <a:t>Acute</a:t>
          </a:r>
        </a:p>
        <a:p>
          <a:pPr marL="0" lvl="0" indent="0" algn="l" defTabSz="800100">
            <a:lnSpc>
              <a:spcPct val="90000"/>
            </a:lnSpc>
            <a:spcBef>
              <a:spcPct val="0"/>
            </a:spcBef>
            <a:spcAft>
              <a:spcPct val="35000"/>
            </a:spcAft>
            <a:buNone/>
          </a:pPr>
          <a:r>
            <a:rPr lang="en-US" sz="1300" b="1" kern="1200" dirty="0"/>
            <a:t>Objectives</a:t>
          </a:r>
        </a:p>
        <a:p>
          <a:pPr marL="0" lvl="0" indent="0" algn="l" defTabSz="800100">
            <a:lnSpc>
              <a:spcPct val="90000"/>
            </a:lnSpc>
            <a:spcBef>
              <a:spcPct val="0"/>
            </a:spcBef>
            <a:spcAft>
              <a:spcPts val="0"/>
            </a:spcAft>
            <a:buNone/>
          </a:pPr>
          <a:r>
            <a:rPr lang="en-US" sz="1300" kern="1200" dirty="0"/>
            <a:t>- Optimize oxygenation</a:t>
          </a:r>
        </a:p>
        <a:p>
          <a:pPr marL="0" lvl="0" indent="0" algn="l" defTabSz="800100">
            <a:lnSpc>
              <a:spcPct val="90000"/>
            </a:lnSpc>
            <a:spcBef>
              <a:spcPct val="0"/>
            </a:spcBef>
            <a:spcAft>
              <a:spcPts val="0"/>
            </a:spcAft>
            <a:buNone/>
          </a:pPr>
          <a:r>
            <a:rPr lang="en-US" sz="1300" kern="1200" dirty="0"/>
            <a:t>- Manage secretions</a:t>
          </a:r>
        </a:p>
        <a:p>
          <a:pPr marL="0" lvl="0" indent="0" algn="l" defTabSz="800100">
            <a:lnSpc>
              <a:spcPct val="90000"/>
            </a:lnSpc>
            <a:spcBef>
              <a:spcPct val="0"/>
            </a:spcBef>
            <a:spcAft>
              <a:spcPts val="0"/>
            </a:spcAft>
            <a:buNone/>
          </a:pPr>
          <a:r>
            <a:rPr lang="en-US" sz="1300" kern="1200" dirty="0"/>
            <a:t>- Prevent complications</a:t>
          </a:r>
        </a:p>
        <a:p>
          <a:pPr marL="0" lvl="0" indent="0" algn="l" defTabSz="800100">
            <a:lnSpc>
              <a:spcPct val="90000"/>
            </a:lnSpc>
            <a:spcBef>
              <a:spcPct val="0"/>
            </a:spcBef>
            <a:spcAft>
              <a:spcPct val="35000"/>
            </a:spcAft>
            <a:buNone/>
          </a:pPr>
          <a:endParaRPr lang="en-US" sz="1300" kern="1200" dirty="0"/>
        </a:p>
        <a:p>
          <a:pPr marL="0" lvl="0" indent="0" algn="l" defTabSz="800100">
            <a:lnSpc>
              <a:spcPct val="90000"/>
            </a:lnSpc>
            <a:spcBef>
              <a:spcPct val="0"/>
            </a:spcBef>
            <a:spcAft>
              <a:spcPct val="35000"/>
            </a:spcAft>
            <a:buNone/>
          </a:pPr>
          <a:r>
            <a:rPr lang="en-US" sz="1300" b="1" kern="1200" dirty="0"/>
            <a:t>Input:</a:t>
          </a:r>
        </a:p>
        <a:p>
          <a:pPr marL="0" lvl="0" indent="0" algn="l" defTabSz="800100">
            <a:lnSpc>
              <a:spcPct val="90000"/>
            </a:lnSpc>
            <a:spcBef>
              <a:spcPct val="0"/>
            </a:spcBef>
            <a:spcAft>
              <a:spcPct val="35000"/>
            </a:spcAft>
            <a:buNone/>
          </a:pPr>
          <a:r>
            <a:rPr lang="en-US" sz="1300" b="0" kern="1200" dirty="0"/>
            <a:t>Specialist Respiratory </a:t>
          </a:r>
          <a:r>
            <a:rPr lang="en-US" sz="1300" kern="1200" dirty="0"/>
            <a:t>physiotherapist /therapist and/or rehabilitation staff experienced with ICU/HDU setting </a:t>
          </a:r>
          <a:endParaRPr lang="en-US" sz="1300" kern="1200" dirty="0">
            <a:solidFill>
              <a:srgbClr val="FF0000"/>
            </a:solidFill>
          </a:endParaRPr>
        </a:p>
        <a:p>
          <a:pPr marL="0" lvl="0" indent="0" algn="l" defTabSz="800100">
            <a:lnSpc>
              <a:spcPct val="90000"/>
            </a:lnSpc>
            <a:spcBef>
              <a:spcPct val="0"/>
            </a:spcBef>
            <a:spcAft>
              <a:spcPct val="35000"/>
            </a:spcAft>
            <a:buNone/>
          </a:pPr>
          <a:r>
            <a:rPr lang="en-US" sz="1300" b="1" kern="1200" dirty="0"/>
            <a:t>Setting: </a:t>
          </a:r>
          <a:r>
            <a:rPr lang="en-US" sz="1300" kern="1200" dirty="0"/>
            <a:t>ICU/HDU</a:t>
          </a:r>
          <a:endParaRPr lang="en-AU" sz="1300" kern="1200" dirty="0"/>
        </a:p>
      </dsp:txBody>
      <dsp:txXfrm>
        <a:off x="76965" y="337849"/>
        <a:ext cx="2220261" cy="3333136"/>
      </dsp:txXfrm>
    </dsp:sp>
    <dsp:sp modelId="{EEA01DC5-74E1-4263-8AB7-E9F662F68C2D}">
      <dsp:nvSpPr>
        <dsp:cNvPr id="0" name=""/>
        <dsp:cNvSpPr/>
      </dsp:nvSpPr>
      <dsp:spPr>
        <a:xfrm>
          <a:off x="2602142" y="1711975"/>
          <a:ext cx="499983" cy="584885"/>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AU" sz="2500" kern="1200"/>
        </a:p>
      </dsp:txBody>
      <dsp:txXfrm>
        <a:off x="2602142" y="1828952"/>
        <a:ext cx="349988" cy="350931"/>
      </dsp:txXfrm>
    </dsp:sp>
    <dsp:sp modelId="{C5C91C73-FEE6-4369-B0E2-FF471D9ADE15}">
      <dsp:nvSpPr>
        <dsp:cNvPr id="0" name=""/>
        <dsp:cNvSpPr/>
      </dsp:nvSpPr>
      <dsp:spPr>
        <a:xfrm>
          <a:off x="3309666" y="268774"/>
          <a:ext cx="2358411" cy="3471286"/>
        </a:xfrm>
        <a:prstGeom prst="roundRect">
          <a:avLst>
            <a:gd name="adj" fmla="val 10000"/>
          </a:avLst>
        </a:prstGeom>
        <a:solidFill>
          <a:schemeClr val="accent5">
            <a:shade val="80000"/>
            <a:hueOff val="102610"/>
            <a:satOff val="-1119"/>
            <a:lumOff val="127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u="sng" kern="1200" dirty="0">
              <a:solidFill>
                <a:schemeClr val="tx2"/>
              </a:solidFill>
            </a:rPr>
            <a:t>Post-acute</a:t>
          </a:r>
        </a:p>
        <a:p>
          <a:pPr marL="0" lvl="0" indent="0" algn="l" defTabSz="800100">
            <a:lnSpc>
              <a:spcPct val="90000"/>
            </a:lnSpc>
            <a:spcBef>
              <a:spcPct val="0"/>
            </a:spcBef>
            <a:spcAft>
              <a:spcPct val="35000"/>
            </a:spcAft>
            <a:buNone/>
          </a:pPr>
          <a:r>
            <a:rPr lang="en-US" sz="1300" b="1" kern="1200" dirty="0"/>
            <a:t>Objectives</a:t>
          </a:r>
        </a:p>
        <a:p>
          <a:pPr marL="0" lvl="0" indent="0" algn="l" defTabSz="800100">
            <a:lnSpc>
              <a:spcPct val="90000"/>
            </a:lnSpc>
            <a:spcBef>
              <a:spcPct val="0"/>
            </a:spcBef>
            <a:spcAft>
              <a:spcPts val="0"/>
            </a:spcAft>
            <a:buNone/>
          </a:pPr>
          <a:r>
            <a:rPr lang="en-US" sz="1300" kern="1200" dirty="0"/>
            <a:t>- Identify and manage impairments for affected functioning domains</a:t>
          </a:r>
        </a:p>
        <a:p>
          <a:pPr marL="0" lvl="0" indent="0" algn="l" defTabSz="800100">
            <a:lnSpc>
              <a:spcPct val="90000"/>
            </a:lnSpc>
            <a:spcBef>
              <a:spcPct val="0"/>
            </a:spcBef>
            <a:spcAft>
              <a:spcPts val="0"/>
            </a:spcAft>
            <a:buNone/>
          </a:pPr>
          <a:r>
            <a:rPr lang="en-US" sz="1300" kern="1200" dirty="0"/>
            <a:t>- Facilitate  safe discharge and onward referral</a:t>
          </a:r>
        </a:p>
        <a:p>
          <a:pPr marL="0" lvl="0" indent="0" algn="l" defTabSz="800100">
            <a:lnSpc>
              <a:spcPct val="90000"/>
            </a:lnSpc>
            <a:spcBef>
              <a:spcPct val="0"/>
            </a:spcBef>
            <a:spcAft>
              <a:spcPct val="35000"/>
            </a:spcAft>
            <a:buNone/>
          </a:pPr>
          <a:endParaRPr lang="en-US" sz="1300" kern="1200" dirty="0"/>
        </a:p>
        <a:p>
          <a:pPr marL="0" lvl="0" indent="0" algn="l" defTabSz="800100">
            <a:lnSpc>
              <a:spcPct val="90000"/>
            </a:lnSpc>
            <a:spcBef>
              <a:spcPct val="0"/>
            </a:spcBef>
            <a:spcAft>
              <a:spcPct val="35000"/>
            </a:spcAft>
            <a:buNone/>
          </a:pPr>
          <a:r>
            <a:rPr lang="en-US" sz="1300" b="1" kern="1200" dirty="0"/>
            <a:t>Input: </a:t>
          </a:r>
          <a:r>
            <a:rPr lang="en-US" sz="1300" kern="1200" dirty="0"/>
            <a:t>Multidisciplinary</a:t>
          </a:r>
        </a:p>
        <a:p>
          <a:pPr marL="0" lvl="0" indent="0" algn="l" defTabSz="800100">
            <a:lnSpc>
              <a:spcPct val="90000"/>
            </a:lnSpc>
            <a:spcBef>
              <a:spcPct val="0"/>
            </a:spcBef>
            <a:spcAft>
              <a:spcPct val="35000"/>
            </a:spcAft>
            <a:buNone/>
          </a:pPr>
          <a:r>
            <a:rPr lang="en-US" sz="1300" b="1" kern="1200" dirty="0"/>
            <a:t>Setting: </a:t>
          </a:r>
          <a:r>
            <a:rPr lang="en-US" sz="1300" kern="1200" dirty="0"/>
            <a:t>Rehabilitation ward/unit, stepdown facility, home</a:t>
          </a:r>
          <a:r>
            <a:rPr lang="en-AU" sz="1300" kern="1200" dirty="0"/>
            <a:t> </a:t>
          </a:r>
          <a:endParaRPr lang="en-US" sz="1300" kern="1200" dirty="0"/>
        </a:p>
      </dsp:txBody>
      <dsp:txXfrm>
        <a:off x="3378741" y="337849"/>
        <a:ext cx="2220261" cy="3333136"/>
      </dsp:txXfrm>
    </dsp:sp>
    <dsp:sp modelId="{8BE3CCEB-DFAF-4FAA-8CF8-62ACF8C54740}">
      <dsp:nvSpPr>
        <dsp:cNvPr id="0" name=""/>
        <dsp:cNvSpPr/>
      </dsp:nvSpPr>
      <dsp:spPr>
        <a:xfrm>
          <a:off x="5903918" y="1711975"/>
          <a:ext cx="499983" cy="584885"/>
        </a:xfrm>
        <a:prstGeom prst="rightArrow">
          <a:avLst>
            <a:gd name="adj1" fmla="val 60000"/>
            <a:gd name="adj2" fmla="val 50000"/>
          </a:avLst>
        </a:prstGeom>
        <a:solidFill>
          <a:schemeClr val="accent5">
            <a:shade val="90000"/>
            <a:hueOff val="205287"/>
            <a:satOff val="-3828"/>
            <a:lumOff val="228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AU" sz="2500" kern="1200"/>
        </a:p>
      </dsp:txBody>
      <dsp:txXfrm>
        <a:off x="5903918" y="1828952"/>
        <a:ext cx="349988" cy="350931"/>
      </dsp:txXfrm>
    </dsp:sp>
    <dsp:sp modelId="{78202EE2-ED30-4F50-8F6A-0C13305BA8DE}">
      <dsp:nvSpPr>
        <dsp:cNvPr id="0" name=""/>
        <dsp:cNvSpPr/>
      </dsp:nvSpPr>
      <dsp:spPr>
        <a:xfrm>
          <a:off x="6611442" y="268774"/>
          <a:ext cx="2358411" cy="3471286"/>
        </a:xfrm>
        <a:prstGeom prst="roundRect">
          <a:avLst>
            <a:gd name="adj" fmla="val 10000"/>
          </a:avLst>
        </a:prstGeom>
        <a:solidFill>
          <a:schemeClr val="accent5">
            <a:shade val="80000"/>
            <a:hueOff val="205221"/>
            <a:satOff val="-2238"/>
            <a:lumOff val="255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u="sng" kern="1200" dirty="0">
              <a:solidFill>
                <a:schemeClr val="tx2"/>
              </a:solidFill>
            </a:rPr>
            <a:t>Long-term</a:t>
          </a:r>
        </a:p>
        <a:p>
          <a:pPr marL="0" lvl="0" indent="0" algn="l" defTabSz="800100">
            <a:lnSpc>
              <a:spcPct val="90000"/>
            </a:lnSpc>
            <a:spcBef>
              <a:spcPct val="0"/>
            </a:spcBef>
            <a:spcAft>
              <a:spcPct val="35000"/>
            </a:spcAft>
            <a:buNone/>
          </a:pPr>
          <a:r>
            <a:rPr lang="en-US" sz="1300" b="1" kern="1200" dirty="0"/>
            <a:t>Objectives</a:t>
          </a:r>
        </a:p>
        <a:p>
          <a:pPr marL="0" lvl="0" indent="0" algn="l" defTabSz="800100">
            <a:lnSpc>
              <a:spcPct val="90000"/>
            </a:lnSpc>
            <a:spcBef>
              <a:spcPct val="0"/>
            </a:spcBef>
            <a:spcAft>
              <a:spcPct val="35000"/>
            </a:spcAft>
            <a:buNone/>
          </a:pPr>
          <a:r>
            <a:rPr lang="en-US" sz="1300" kern="1200" dirty="0"/>
            <a:t>- Optimize functioning/ minimize impact of impairments on independence and quality of life </a:t>
          </a:r>
        </a:p>
        <a:p>
          <a:pPr marL="0" lvl="0" indent="0" algn="l" defTabSz="800100">
            <a:lnSpc>
              <a:spcPct val="90000"/>
            </a:lnSpc>
            <a:spcBef>
              <a:spcPct val="0"/>
            </a:spcBef>
            <a:spcAft>
              <a:spcPct val="35000"/>
            </a:spcAft>
            <a:buNone/>
          </a:pPr>
          <a:endParaRPr lang="en-US" sz="1300" kern="1200" dirty="0"/>
        </a:p>
        <a:p>
          <a:pPr marL="0" lvl="0" indent="0" algn="l" defTabSz="800100">
            <a:lnSpc>
              <a:spcPct val="90000"/>
            </a:lnSpc>
            <a:spcBef>
              <a:spcPct val="0"/>
            </a:spcBef>
            <a:spcAft>
              <a:spcPct val="35000"/>
            </a:spcAft>
            <a:buNone/>
          </a:pPr>
          <a:r>
            <a:rPr lang="en-US" sz="1300" b="1" kern="1200" dirty="0"/>
            <a:t>Input: </a:t>
          </a:r>
          <a:r>
            <a:rPr lang="en-US" sz="1300" kern="1200" dirty="0"/>
            <a:t>Multidisciplinary</a:t>
          </a:r>
        </a:p>
        <a:p>
          <a:pPr marL="0" lvl="0" indent="0" algn="l" defTabSz="800100">
            <a:lnSpc>
              <a:spcPct val="90000"/>
            </a:lnSpc>
            <a:spcBef>
              <a:spcPct val="0"/>
            </a:spcBef>
            <a:spcAft>
              <a:spcPct val="35000"/>
            </a:spcAft>
            <a:buNone/>
          </a:pPr>
          <a:r>
            <a:rPr lang="en-US" sz="1300" b="1" kern="1200" dirty="0"/>
            <a:t>Setting: </a:t>
          </a:r>
          <a:r>
            <a:rPr lang="en-US" sz="1300" kern="1200" dirty="0"/>
            <a:t>Home, </a:t>
          </a:r>
          <a:r>
            <a:rPr lang="en-AU" sz="1300" kern="1200" dirty="0"/>
            <a:t>outpatient facility, clinic </a:t>
          </a:r>
        </a:p>
      </dsp:txBody>
      <dsp:txXfrm>
        <a:off x="6680517" y="337849"/>
        <a:ext cx="2220261" cy="33331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1D670-3485-4342-B8F2-70A8F9CC09AF}" type="datetimeFigureOut">
              <a:rPr lang="en-US" smtClean="0"/>
              <a:t>7/16/2020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B5E849-DD1D-4A30-A23E-7B7BA3A02C05}" type="slidenum">
              <a:rPr lang="en-US" smtClean="0"/>
              <a:t>‹#›</a:t>
            </a:fld>
            <a:endParaRPr lang="en-US"/>
          </a:p>
        </p:txBody>
      </p:sp>
    </p:spTree>
    <p:extLst>
      <p:ext uri="{BB962C8B-B14F-4D97-AF65-F5344CB8AC3E}">
        <p14:creationId xmlns:p14="http://schemas.microsoft.com/office/powerpoint/2010/main" val="3033971335"/>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2200" dirty="0">
                <a:solidFill>
                  <a:srgbClr val="1F497D"/>
                </a:solidFill>
                <a:latin typeface="Calibri"/>
              </a:rPr>
              <a:t>Rehabilitation needs do not stop during the pandemic. </a:t>
            </a:r>
          </a:p>
          <a:p>
            <a:pPr marL="0" marR="0" lvl="0" indent="0" algn="l" defTabSz="914378" rtl="0" eaLnBrk="1" fontAlgn="auto" latinLnBrk="0" hangingPunct="1">
              <a:lnSpc>
                <a:spcPct val="100000"/>
              </a:lnSpc>
              <a:spcBef>
                <a:spcPts val="0"/>
              </a:spcBef>
              <a:spcAft>
                <a:spcPts val="0"/>
              </a:spcAft>
              <a:buClrTx/>
              <a:buSzTx/>
              <a:buFontTx/>
              <a:buNone/>
              <a:tabLst/>
              <a:defRPr/>
            </a:pPr>
            <a:r>
              <a:rPr lang="en-US" sz="2200" dirty="0">
                <a:solidFill>
                  <a:srgbClr val="1F497D"/>
                </a:solidFill>
                <a:latin typeface="Calibri"/>
              </a:rPr>
              <a:t>A lack of access to rehabilitation can:</a:t>
            </a:r>
          </a:p>
          <a:p>
            <a:pPr marL="914389" marR="0" lvl="1" indent="-4572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1F497D"/>
                </a:solidFill>
                <a:latin typeface="Calibri"/>
              </a:rPr>
              <a:t>Compromise health and social outcomes</a:t>
            </a:r>
          </a:p>
          <a:p>
            <a:pPr marL="914389" marR="0" lvl="1" indent="-4572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1F497D"/>
                </a:solidFill>
                <a:latin typeface="Calibri"/>
              </a:rPr>
              <a:t>Extend inpatient stays</a:t>
            </a:r>
          </a:p>
          <a:p>
            <a:pPr marL="914389" marR="0" lvl="1" indent="-4572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srgbClr val="1F497D"/>
                </a:solidFill>
                <a:latin typeface="Calibri"/>
              </a:rPr>
              <a:t>Result in preventable hospital admissions</a:t>
            </a:r>
          </a:p>
          <a:p>
            <a:endParaRPr lang="en-AU" dirty="0"/>
          </a:p>
        </p:txBody>
      </p:sp>
      <p:sp>
        <p:nvSpPr>
          <p:cNvPr id="4" name="Slide Number Placeholder 3"/>
          <p:cNvSpPr>
            <a:spLocks noGrp="1"/>
          </p:cNvSpPr>
          <p:nvPr>
            <p:ph type="sldNum" sz="quarter" idx="5"/>
          </p:nvPr>
        </p:nvSpPr>
        <p:spPr/>
        <p:txBody>
          <a:bodyPr/>
          <a:lstStyle/>
          <a:p>
            <a:fld id="{23B5E849-DD1D-4A30-A23E-7B7BA3A02C05}" type="slidenum">
              <a:rPr lang="en-US" smtClean="0"/>
              <a:t>3</a:t>
            </a:fld>
            <a:endParaRPr lang="en-US"/>
          </a:p>
        </p:txBody>
      </p:sp>
    </p:spTree>
    <p:extLst>
      <p:ext uri="{BB962C8B-B14F-4D97-AF65-F5344CB8AC3E}">
        <p14:creationId xmlns:p14="http://schemas.microsoft.com/office/powerpoint/2010/main" val="158548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5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23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75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08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217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84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333333"/>
                </a:solidFill>
                <a:effectLst/>
                <a:latin typeface="Arial" panose="020B0604020202020204" pitchFamily="34" charset="0"/>
              </a:rPr>
              <a:t>OpenWHO</a:t>
            </a:r>
            <a:r>
              <a:rPr lang="en-US" b="0" i="0" dirty="0">
                <a:solidFill>
                  <a:srgbClr val="333333"/>
                </a:solidFill>
                <a:effectLst/>
                <a:latin typeface="Arial" panose="020B0604020202020204" pitchFamily="34" charset="0"/>
              </a:rPr>
              <a:t> is WHO’s new, interactive, web-based platform that offers online courses to people preparing to work in epidemics, pandemics and health emergencies or already doing so.</a:t>
            </a:r>
          </a:p>
          <a:p>
            <a:pPr algn="l"/>
            <a:r>
              <a:rPr lang="en-US" b="0" i="0" dirty="0">
                <a:solidFill>
                  <a:srgbClr val="333333"/>
                </a:solidFill>
                <a:effectLst/>
                <a:latin typeface="Arial" panose="020B0604020202020204" pitchFamily="34" charset="0"/>
              </a:rPr>
              <a:t>The </a:t>
            </a:r>
            <a:r>
              <a:rPr lang="en-US" b="0" i="0" dirty="0" err="1">
                <a:solidFill>
                  <a:srgbClr val="333333"/>
                </a:solidFill>
                <a:effectLst/>
                <a:latin typeface="Arial" panose="020B0604020202020204" pitchFamily="34" charset="0"/>
              </a:rPr>
              <a:t>OpenWHO</a:t>
            </a:r>
            <a:r>
              <a:rPr lang="en-US" b="0" i="0" dirty="0">
                <a:solidFill>
                  <a:srgbClr val="333333"/>
                </a:solidFill>
                <a:effectLst/>
                <a:latin typeface="Arial" panose="020B0604020202020204" pitchFamily="34" charset="0"/>
              </a:rPr>
              <a:t> platform delivers WHO’s and partners’ expertise closer to where it is needed and provides information in user-friendly formats for frontline responders and decision-makers. The platform is managed by the Learning and Capacity Development unit in the WHO’s Health Emergencies Programme.</a:t>
            </a:r>
          </a:p>
          <a:p>
            <a:endParaRPr lang="en-AU" dirty="0"/>
          </a:p>
        </p:txBody>
      </p:sp>
      <p:sp>
        <p:nvSpPr>
          <p:cNvPr id="4" name="Slide Number Placeholder 3"/>
          <p:cNvSpPr>
            <a:spLocks noGrp="1"/>
          </p:cNvSpPr>
          <p:nvPr>
            <p:ph type="sldNum" sz="quarter" idx="5"/>
          </p:nvPr>
        </p:nvSpPr>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23B5E849-DD1D-4A30-A23E-7B7BA3A02C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9407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hyperlink" Target="mailto:communications@world.physio" TargetMode="External"/><Relationship Id="rId5" Type="http://schemas.openxmlformats.org/officeDocument/2006/relationships/hyperlink" Target="http://www.world.physio/" TargetMode="External"/><Relationship Id="rId4" Type="http://schemas.openxmlformats.org/officeDocument/2006/relationships/image" Target="../media/image9.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E2172F-1553-4DE9-96E6-13B55ED761B7}"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33745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2172F-1553-4DE9-96E6-13B55ED761B7}"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2848362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2172F-1553-4DE9-96E6-13B55ED761B7}"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219336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ABBDF88C-211D-4EAC-83E9-EFC52396D38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17910" y="233363"/>
            <a:ext cx="1239440" cy="69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DAFB83A1-6F95-404E-A8FB-B86CAF9AA142}"/>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34163" y="233363"/>
            <a:ext cx="2255044" cy="71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Picture Placeholder 4"/>
          <p:cNvSpPr>
            <a:spLocks noGrp="1"/>
          </p:cNvSpPr>
          <p:nvPr>
            <p:ph type="pic" sz="quarter" idx="13"/>
          </p:nvPr>
        </p:nvSpPr>
        <p:spPr bwMode="gray">
          <a:xfrm>
            <a:off x="0" y="0"/>
            <a:ext cx="9144000" cy="5143500"/>
          </a:xfrm>
          <a:solidFill>
            <a:schemeClr val="bg1"/>
          </a:solidFill>
        </p:spPr>
        <p:txBody>
          <a:bodyPr bIns="1980000" anchor="ctr">
            <a:normAutofit/>
          </a:bodyPr>
          <a:lstStyle>
            <a:lvl1pPr algn="ctr">
              <a:defRPr sz="1050">
                <a:solidFill>
                  <a:schemeClr val="accent4"/>
                </a:solidFill>
              </a:defRPr>
            </a:lvl1pPr>
          </a:lstStyle>
          <a:p>
            <a:pPr lvl="0"/>
            <a:r>
              <a:rPr lang="en-US" noProof="0"/>
              <a:t>Click icon to add picture</a:t>
            </a:r>
            <a:endParaRPr lang="en-GB" noProof="0" dirty="0"/>
          </a:p>
        </p:txBody>
      </p:sp>
      <p:sp>
        <p:nvSpPr>
          <p:cNvPr id="3" name="Subtitle 2"/>
          <p:cNvSpPr>
            <a:spLocks noGrp="1"/>
          </p:cNvSpPr>
          <p:nvPr>
            <p:ph type="subTitle" idx="1"/>
          </p:nvPr>
        </p:nvSpPr>
        <p:spPr bwMode="gray">
          <a:xfrm>
            <a:off x="2" y="3361503"/>
            <a:ext cx="9143999" cy="1241999"/>
          </a:xfrm>
          <a:solidFill>
            <a:schemeClr val="tx2"/>
          </a:solidFill>
        </p:spPr>
        <p:txBody>
          <a:bodyPr lIns="468000" tIns="360000" rIns="360000" bIns="828000" anchor="b"/>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edit Master subtitle style</a:t>
            </a:r>
          </a:p>
        </p:txBody>
      </p:sp>
      <p:sp>
        <p:nvSpPr>
          <p:cNvPr id="36" name="Text Placeholder 35"/>
          <p:cNvSpPr>
            <a:spLocks noGrp="1"/>
          </p:cNvSpPr>
          <p:nvPr>
            <p:ph type="body" sz="quarter" idx="10"/>
          </p:nvPr>
        </p:nvSpPr>
        <p:spPr bwMode="gray">
          <a:xfrm>
            <a:off x="360000" y="4880254"/>
            <a:ext cx="4478700" cy="185738"/>
          </a:xfrm>
        </p:spPr>
        <p:txBody>
          <a:bodyPr lIns="0" anchor="ct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90" name="Text Placeholder 35"/>
          <p:cNvSpPr>
            <a:spLocks noGrp="1"/>
          </p:cNvSpPr>
          <p:nvPr>
            <p:ph type="body" sz="quarter" idx="16"/>
          </p:nvPr>
        </p:nvSpPr>
        <p:spPr bwMode="gray">
          <a:xfrm>
            <a:off x="7121935" y="4857036"/>
            <a:ext cx="1646444" cy="185738"/>
          </a:xfrm>
        </p:spPr>
        <p:txBody>
          <a:bodyPr rIns="0" anchor="ct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62" name="Text Placeholder 35"/>
          <p:cNvSpPr>
            <a:spLocks noGrp="1"/>
          </p:cNvSpPr>
          <p:nvPr>
            <p:ph type="body" sz="quarter" idx="15"/>
          </p:nvPr>
        </p:nvSpPr>
        <p:spPr bwMode="gray">
          <a:xfrm>
            <a:off x="359999" y="4080641"/>
            <a:ext cx="8408379" cy="216000"/>
          </a:xfrm>
        </p:spPr>
        <p:txBody>
          <a:bodyPr lIns="0" rIns="90000"/>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Tree>
    <p:extLst>
      <p:ext uri="{BB962C8B-B14F-4D97-AF65-F5344CB8AC3E}">
        <p14:creationId xmlns:p14="http://schemas.microsoft.com/office/powerpoint/2010/main" val="4190668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350000"/>
            <a:ext cx="8424001" cy="317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13"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a:xfrm>
            <a:off x="359999" y="269999"/>
            <a:ext cx="6120000" cy="540000"/>
          </a:xfrm>
        </p:spPr>
        <p:txBody>
          <a:bodyPr/>
          <a:lstStyle>
            <a:lvl1pPr>
              <a:defRPr/>
            </a:lvl1pPr>
          </a:lstStyle>
          <a:p>
            <a:r>
              <a:rPr lang="en-GB" noProof="0" dirty="0"/>
              <a:t>Click to edit Master title style</a:t>
            </a:r>
          </a:p>
        </p:txBody>
      </p:sp>
      <p:sp>
        <p:nvSpPr>
          <p:cNvPr id="6" name="Date Placeholder 3">
            <a:extLst>
              <a:ext uri="{FF2B5EF4-FFF2-40B4-BE49-F238E27FC236}">
                <a16:creationId xmlns:a16="http://schemas.microsoft.com/office/drawing/2014/main" id="{C3B140B6-DF00-4A2C-84DB-4B13092CC9D5}"/>
              </a:ext>
            </a:extLst>
          </p:cNvPr>
          <p:cNvSpPr>
            <a:spLocks noGrp="1"/>
          </p:cNvSpPr>
          <p:nvPr>
            <p:ph type="dt" sz="half" idx="22"/>
          </p:nvPr>
        </p:nvSpPr>
        <p:spPr/>
        <p:txBody>
          <a:bodyPr/>
          <a:lstStyle>
            <a:lvl1pPr>
              <a:defRPr/>
            </a:lvl1pPr>
          </a:lstStyle>
          <a:p>
            <a:pPr>
              <a:defRPr/>
            </a:pPr>
            <a:fld id="{5723FFC7-FE6D-4BAA-8571-B6DF7D01AF8D}" type="datetime1">
              <a:rPr lang="en-GB"/>
              <a:pPr>
                <a:defRPr/>
              </a:pPr>
              <a:t>16/07/2020</a:t>
            </a:fld>
            <a:endParaRPr lang="en-GB"/>
          </a:p>
        </p:txBody>
      </p:sp>
      <p:sp>
        <p:nvSpPr>
          <p:cNvPr id="9" name="Footer Placeholder 4">
            <a:extLst>
              <a:ext uri="{FF2B5EF4-FFF2-40B4-BE49-F238E27FC236}">
                <a16:creationId xmlns:a16="http://schemas.microsoft.com/office/drawing/2014/main" id="{7272E540-9CF0-4692-A0F0-BF6F08398556}"/>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76674E81-8626-4E56-A396-CFBE985903AE}"/>
              </a:ext>
            </a:extLst>
          </p:cNvPr>
          <p:cNvSpPr>
            <a:spLocks noGrp="1"/>
          </p:cNvSpPr>
          <p:nvPr>
            <p:ph type="sldNum" sz="quarter" idx="24"/>
          </p:nvPr>
        </p:nvSpPr>
        <p:spPr/>
        <p:txBody>
          <a:bodyPr/>
          <a:lstStyle>
            <a:lvl1pPr>
              <a:defRPr/>
            </a:lvl1pPr>
          </a:lstStyle>
          <a:p>
            <a:fld id="{3EC8F3FA-0FB8-4DFB-9E62-05FDFC718C03}" type="slidenum">
              <a:rPr lang="en-GB" altLang="en-US"/>
              <a:pPr/>
              <a:t>‹#›</a:t>
            </a:fld>
            <a:endParaRPr lang="en-GB" altLang="en-US"/>
          </a:p>
        </p:txBody>
      </p:sp>
    </p:spTree>
    <p:extLst>
      <p:ext uri="{BB962C8B-B14F-4D97-AF65-F5344CB8AC3E}">
        <p14:creationId xmlns:p14="http://schemas.microsoft.com/office/powerpoint/2010/main" val="256034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350000"/>
            <a:ext cx="4104000" cy="317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4675773" y="1350000"/>
            <a:ext cx="4104000" cy="317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4E2E02D3-8651-4B40-BC55-1F2F500F9C87}"/>
              </a:ext>
            </a:extLst>
          </p:cNvPr>
          <p:cNvSpPr>
            <a:spLocks noGrp="1"/>
          </p:cNvSpPr>
          <p:nvPr>
            <p:ph type="dt" sz="half" idx="22"/>
          </p:nvPr>
        </p:nvSpPr>
        <p:spPr/>
        <p:txBody>
          <a:bodyPr/>
          <a:lstStyle>
            <a:lvl1pPr>
              <a:defRPr/>
            </a:lvl1pPr>
          </a:lstStyle>
          <a:p>
            <a:pPr>
              <a:defRPr/>
            </a:pPr>
            <a:fld id="{F5680EBA-9FCB-4763-8B39-BF38F6564CBF}" type="datetime1">
              <a:rPr lang="en-GB"/>
              <a:pPr>
                <a:defRPr/>
              </a:pPr>
              <a:t>16/07/2020</a:t>
            </a:fld>
            <a:endParaRPr lang="en-GB"/>
          </a:p>
        </p:txBody>
      </p:sp>
      <p:sp>
        <p:nvSpPr>
          <p:cNvPr id="8" name="Footer Placeholder 4">
            <a:extLst>
              <a:ext uri="{FF2B5EF4-FFF2-40B4-BE49-F238E27FC236}">
                <a16:creationId xmlns:a16="http://schemas.microsoft.com/office/drawing/2014/main" id="{77F95CA5-D470-4B1E-ABD6-56835579822D}"/>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79014284-ADC6-4E66-9C1A-6F548E50078D}"/>
              </a:ext>
            </a:extLst>
          </p:cNvPr>
          <p:cNvSpPr>
            <a:spLocks noGrp="1"/>
          </p:cNvSpPr>
          <p:nvPr>
            <p:ph type="sldNum" sz="quarter" idx="24"/>
          </p:nvPr>
        </p:nvSpPr>
        <p:spPr/>
        <p:txBody>
          <a:bodyPr/>
          <a:lstStyle>
            <a:lvl1pPr>
              <a:defRPr/>
            </a:lvl1pPr>
          </a:lstStyle>
          <a:p>
            <a:fld id="{3090EC1A-F18B-45B1-8438-D9FF7EDECB5D}" type="slidenum">
              <a:rPr lang="en-GB" altLang="en-US"/>
              <a:pPr/>
              <a:t>‹#›</a:t>
            </a:fld>
            <a:endParaRPr lang="en-GB" altLang="en-US"/>
          </a:p>
        </p:txBody>
      </p:sp>
    </p:spTree>
    <p:extLst>
      <p:ext uri="{BB962C8B-B14F-4D97-AF65-F5344CB8AC3E}">
        <p14:creationId xmlns:p14="http://schemas.microsoft.com/office/powerpoint/2010/main" val="188903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1620000"/>
            <a:ext cx="4104000" cy="290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1620000"/>
            <a:ext cx="4104000" cy="290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25" name="Text Placeholder 5"/>
          <p:cNvSpPr>
            <a:spLocks noGrp="1"/>
          </p:cNvSpPr>
          <p:nvPr>
            <p:ph type="body" sz="quarter" idx="27"/>
          </p:nvPr>
        </p:nvSpPr>
        <p:spPr bwMode="invGray">
          <a:xfrm>
            <a:off x="360000" y="1350000"/>
            <a:ext cx="4104001" cy="189009"/>
          </a:xfrm>
          <a:solidFill>
            <a:srgbClr val="009CDE"/>
          </a:solidFill>
        </p:spPr>
        <p:txBody>
          <a:bodyPr lIns="72000" tIns="18000" rIns="72000" bIns="1800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4675774" y="1350000"/>
            <a:ext cx="4104000" cy="189009"/>
          </a:xfrm>
          <a:solidFill>
            <a:srgbClr val="009CDE"/>
          </a:solidFill>
        </p:spPr>
        <p:txBody>
          <a:bodyPr lIns="72000" tIns="18000" rIns="72000" bIns="18000" anchor="ctr">
            <a:normAutofit/>
          </a:bodyPr>
          <a:lstStyle>
            <a:lvl1pPr>
              <a:defRPr lang="en-US" sz="1050" b="1" dirty="0">
                <a:solidFill>
                  <a:schemeClr val="bg1"/>
                </a:solidFill>
                <a:latin typeface="+mj-lt"/>
              </a:defRPr>
            </a:lvl1pPr>
          </a:lstStyle>
          <a:p>
            <a:pPr lvl="0"/>
            <a:r>
              <a:rPr lang="en-GB" noProof="0" dirty="0"/>
              <a:t>Edit Master text styles</a:t>
            </a:r>
          </a:p>
        </p:txBody>
      </p:sp>
      <p:sp>
        <p:nvSpPr>
          <p:cNvPr id="9" name="Date Placeholder 3">
            <a:extLst>
              <a:ext uri="{FF2B5EF4-FFF2-40B4-BE49-F238E27FC236}">
                <a16:creationId xmlns:a16="http://schemas.microsoft.com/office/drawing/2014/main" id="{BC1AF517-3ED4-4251-BE30-89B79B059CCE}"/>
              </a:ext>
            </a:extLst>
          </p:cNvPr>
          <p:cNvSpPr>
            <a:spLocks noGrp="1"/>
          </p:cNvSpPr>
          <p:nvPr>
            <p:ph type="dt" sz="half" idx="29"/>
          </p:nvPr>
        </p:nvSpPr>
        <p:spPr/>
        <p:txBody>
          <a:bodyPr/>
          <a:lstStyle>
            <a:lvl1pPr>
              <a:defRPr/>
            </a:lvl1pPr>
          </a:lstStyle>
          <a:p>
            <a:pPr>
              <a:defRPr/>
            </a:pPr>
            <a:fld id="{25E7469B-052F-4923-A437-AAAAA33662AC}" type="datetime1">
              <a:rPr lang="en-GB"/>
              <a:pPr>
                <a:defRPr/>
              </a:pPr>
              <a:t>16/07/2020</a:t>
            </a:fld>
            <a:endParaRPr lang="en-GB"/>
          </a:p>
        </p:txBody>
      </p:sp>
      <p:sp>
        <p:nvSpPr>
          <p:cNvPr id="10" name="Footer Placeholder 4">
            <a:extLst>
              <a:ext uri="{FF2B5EF4-FFF2-40B4-BE49-F238E27FC236}">
                <a16:creationId xmlns:a16="http://schemas.microsoft.com/office/drawing/2014/main" id="{0565477F-EE9B-4E9C-A391-806A962CC578}"/>
              </a:ext>
            </a:extLst>
          </p:cNvPr>
          <p:cNvSpPr>
            <a:spLocks noGrp="1"/>
          </p:cNvSpPr>
          <p:nvPr>
            <p:ph type="ftr" sz="quarter" idx="30"/>
          </p:nvPr>
        </p:nvSpPr>
        <p:spPr/>
        <p:txBody>
          <a:bodyPr/>
          <a:lstStyle>
            <a:lvl1pPr>
              <a:defRPr/>
            </a:lvl1pPr>
          </a:lstStyle>
          <a:p>
            <a:pPr>
              <a:defRPr/>
            </a:pPr>
            <a:r>
              <a:rPr lang="en-GB"/>
              <a:t>|     Title of the presentation</a:t>
            </a:r>
          </a:p>
        </p:txBody>
      </p:sp>
      <p:sp>
        <p:nvSpPr>
          <p:cNvPr id="14" name="Slide Number Placeholder 5">
            <a:extLst>
              <a:ext uri="{FF2B5EF4-FFF2-40B4-BE49-F238E27FC236}">
                <a16:creationId xmlns:a16="http://schemas.microsoft.com/office/drawing/2014/main" id="{00B66B6F-7931-47FF-BD80-EEC27DA650C2}"/>
              </a:ext>
            </a:extLst>
          </p:cNvPr>
          <p:cNvSpPr>
            <a:spLocks noGrp="1"/>
          </p:cNvSpPr>
          <p:nvPr>
            <p:ph type="sldNum" sz="quarter" idx="31"/>
          </p:nvPr>
        </p:nvSpPr>
        <p:spPr/>
        <p:txBody>
          <a:bodyPr/>
          <a:lstStyle>
            <a:lvl1pPr>
              <a:defRPr/>
            </a:lvl1pPr>
          </a:lstStyle>
          <a:p>
            <a:fld id="{5E7F8CC0-2F06-4789-BF63-CA49A2E6519C}" type="slidenum">
              <a:rPr lang="en-GB" altLang="en-US"/>
              <a:pPr/>
              <a:t>‹#›</a:t>
            </a:fld>
            <a:endParaRPr lang="en-GB" altLang="en-US"/>
          </a:p>
        </p:txBody>
      </p:sp>
    </p:spTree>
    <p:extLst>
      <p:ext uri="{BB962C8B-B14F-4D97-AF65-F5344CB8AC3E}">
        <p14:creationId xmlns:p14="http://schemas.microsoft.com/office/powerpoint/2010/main" val="4288517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1620000"/>
            <a:ext cx="4104000" cy="12420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4675773" y="1620000"/>
            <a:ext cx="4104000" cy="12420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60000" y="1350000"/>
            <a:ext cx="4104001" cy="189009"/>
          </a:xfrm>
          <a:solidFill>
            <a:srgbClr val="009CDE"/>
          </a:solidFill>
        </p:spPr>
        <p:txBody>
          <a:bodyPr lIns="72000" tIns="18000" rIns="72000" bIns="1800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4675774" y="1350000"/>
            <a:ext cx="4104000" cy="189009"/>
          </a:xfrm>
          <a:solidFill>
            <a:srgbClr val="009CDE"/>
          </a:solidFill>
        </p:spPr>
        <p:txBody>
          <a:bodyPr lIns="72000" tIns="18000" rIns="72000" bIns="18000" anchor="ctr">
            <a:normAutofit/>
          </a:bodyPr>
          <a:lstStyle>
            <a:lvl1pPr>
              <a:defRPr lang="en-US" sz="105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37" name="Content Placeholder 2"/>
          <p:cNvSpPr>
            <a:spLocks noGrp="1"/>
          </p:cNvSpPr>
          <p:nvPr>
            <p:ph sz="half" idx="30"/>
          </p:nvPr>
        </p:nvSpPr>
        <p:spPr bwMode="invGray">
          <a:xfrm>
            <a:off x="359999" y="3285900"/>
            <a:ext cx="4104000" cy="12420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4675773" y="3285900"/>
            <a:ext cx="4104000" cy="12420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360000" y="3029643"/>
            <a:ext cx="4104001" cy="189009"/>
          </a:xfrm>
          <a:solidFill>
            <a:srgbClr val="009CDE"/>
          </a:solidFill>
        </p:spPr>
        <p:txBody>
          <a:bodyPr lIns="72000" tIns="18000" rIns="72000" bIns="1800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4675774" y="3029643"/>
            <a:ext cx="4104000" cy="189009"/>
          </a:xfrm>
          <a:solidFill>
            <a:srgbClr val="009CDE"/>
          </a:solidFill>
        </p:spPr>
        <p:txBody>
          <a:bodyPr lIns="72000" tIns="18000" rIns="72000" bIns="1800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4" name="Date Placeholder 3">
            <a:extLst>
              <a:ext uri="{FF2B5EF4-FFF2-40B4-BE49-F238E27FC236}">
                <a16:creationId xmlns:a16="http://schemas.microsoft.com/office/drawing/2014/main" id="{C05DF695-8D02-4405-A9F2-84EED70933DC}"/>
              </a:ext>
            </a:extLst>
          </p:cNvPr>
          <p:cNvSpPr>
            <a:spLocks noGrp="1"/>
          </p:cNvSpPr>
          <p:nvPr>
            <p:ph type="dt" sz="half" idx="37"/>
          </p:nvPr>
        </p:nvSpPr>
        <p:spPr/>
        <p:txBody>
          <a:bodyPr/>
          <a:lstStyle>
            <a:lvl1pPr>
              <a:defRPr/>
            </a:lvl1pPr>
          </a:lstStyle>
          <a:p>
            <a:pPr>
              <a:defRPr/>
            </a:pPr>
            <a:fld id="{E1788939-4AB9-4721-BB39-0F27E86F0D37}" type="datetime1">
              <a:rPr lang="en-GB"/>
              <a:pPr>
                <a:defRPr/>
              </a:pPr>
              <a:t>16/07/2020</a:t>
            </a:fld>
            <a:endParaRPr lang="en-GB"/>
          </a:p>
        </p:txBody>
      </p:sp>
      <p:sp>
        <p:nvSpPr>
          <p:cNvPr id="15" name="Footer Placeholder 4">
            <a:extLst>
              <a:ext uri="{FF2B5EF4-FFF2-40B4-BE49-F238E27FC236}">
                <a16:creationId xmlns:a16="http://schemas.microsoft.com/office/drawing/2014/main" id="{602582FB-8875-4203-89E1-393FA806B092}"/>
              </a:ext>
            </a:extLst>
          </p:cNvPr>
          <p:cNvSpPr>
            <a:spLocks noGrp="1"/>
          </p:cNvSpPr>
          <p:nvPr>
            <p:ph type="ftr" sz="quarter" idx="38"/>
          </p:nvPr>
        </p:nvSpPr>
        <p:spPr/>
        <p:txBody>
          <a:bodyPr/>
          <a:lstStyle>
            <a:lvl1pPr>
              <a:defRPr/>
            </a:lvl1pPr>
          </a:lstStyle>
          <a:p>
            <a:pPr>
              <a:defRPr/>
            </a:pPr>
            <a:r>
              <a:rPr lang="en-GB"/>
              <a:t>|     Title of the presentation</a:t>
            </a:r>
          </a:p>
        </p:txBody>
      </p:sp>
      <p:sp>
        <p:nvSpPr>
          <p:cNvPr id="16" name="Slide Number Placeholder 5">
            <a:extLst>
              <a:ext uri="{FF2B5EF4-FFF2-40B4-BE49-F238E27FC236}">
                <a16:creationId xmlns:a16="http://schemas.microsoft.com/office/drawing/2014/main" id="{461B65D7-54AB-4529-8670-12F044F3E858}"/>
              </a:ext>
            </a:extLst>
          </p:cNvPr>
          <p:cNvSpPr>
            <a:spLocks noGrp="1"/>
          </p:cNvSpPr>
          <p:nvPr>
            <p:ph type="sldNum" sz="quarter" idx="39"/>
          </p:nvPr>
        </p:nvSpPr>
        <p:spPr/>
        <p:txBody>
          <a:bodyPr/>
          <a:lstStyle>
            <a:lvl1pPr>
              <a:defRPr/>
            </a:lvl1pPr>
          </a:lstStyle>
          <a:p>
            <a:fld id="{A1AAEECB-BA3B-41A4-96AC-55FC13873D27}" type="slidenum">
              <a:rPr lang="en-GB" altLang="en-US"/>
              <a:pPr/>
              <a:t>‹#›</a:t>
            </a:fld>
            <a:endParaRPr lang="en-GB" altLang="en-US"/>
          </a:p>
        </p:txBody>
      </p:sp>
    </p:spTree>
    <p:extLst>
      <p:ext uri="{BB962C8B-B14F-4D97-AF65-F5344CB8AC3E}">
        <p14:creationId xmlns:p14="http://schemas.microsoft.com/office/powerpoint/2010/main" val="259524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21"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359999" y="1620000"/>
            <a:ext cx="2664000" cy="29079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359999" y="1350000"/>
            <a:ext cx="2664000" cy="189009"/>
          </a:xfrm>
          <a:solidFill>
            <a:srgbClr val="009CDE"/>
          </a:solidFill>
        </p:spPr>
        <p:txBody>
          <a:bodyPr lIns="72000" tIns="18000" rIns="72000" bIns="18000" anchor="ctr">
            <a:normAutofit/>
          </a:bodyPr>
          <a:lstStyle>
            <a:lvl1pPr>
              <a:defRPr lang="en-US" sz="105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3237886" y="1620000"/>
            <a:ext cx="2664000" cy="29079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3237886" y="1350000"/>
            <a:ext cx="2664000" cy="189009"/>
          </a:xfrm>
          <a:solidFill>
            <a:srgbClr val="009CDE"/>
          </a:solidFill>
        </p:spPr>
        <p:txBody>
          <a:bodyPr lIns="72000" tIns="18000" rIns="72000" bIns="1800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6115773" y="1620000"/>
            <a:ext cx="2664000" cy="2907900"/>
          </a:xfrm>
        </p:spPr>
        <p:txBody>
          <a:bodyPr/>
          <a:lstStyle>
            <a:lvl1pPr>
              <a:defRPr sz="1050"/>
            </a:lvl1pPr>
            <a:lvl2pPr>
              <a:defRPr sz="1050"/>
            </a:lvl2pPr>
            <a:lvl3pPr>
              <a:defRPr sz="1050"/>
            </a:lvl3pPr>
            <a:lvl4pPr>
              <a:defRPr sz="1050"/>
            </a:lvl4pPr>
            <a:lvl5pPr>
              <a:defRPr sz="105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6115773" y="1350000"/>
            <a:ext cx="2664000" cy="189009"/>
          </a:xfrm>
          <a:solidFill>
            <a:srgbClr val="009CDE"/>
          </a:solidFill>
        </p:spPr>
        <p:txBody>
          <a:bodyPr lIns="72000" tIns="18000" rIns="72000" bIns="18000" anchor="ctr">
            <a:normAutofit/>
          </a:bodyPr>
          <a:lstStyle>
            <a:lvl1pPr>
              <a:defRPr lang="en-US" sz="105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13" name="Date Placeholder 3">
            <a:extLst>
              <a:ext uri="{FF2B5EF4-FFF2-40B4-BE49-F238E27FC236}">
                <a16:creationId xmlns:a16="http://schemas.microsoft.com/office/drawing/2014/main" id="{051F2D6E-B784-4859-9AEF-7417346F78F8}"/>
              </a:ext>
            </a:extLst>
          </p:cNvPr>
          <p:cNvSpPr>
            <a:spLocks noGrp="1"/>
          </p:cNvSpPr>
          <p:nvPr>
            <p:ph type="dt" sz="half" idx="33"/>
          </p:nvPr>
        </p:nvSpPr>
        <p:spPr/>
        <p:txBody>
          <a:bodyPr/>
          <a:lstStyle>
            <a:lvl1pPr>
              <a:defRPr/>
            </a:lvl1pPr>
          </a:lstStyle>
          <a:p>
            <a:pPr>
              <a:defRPr/>
            </a:pPr>
            <a:fld id="{0B40A23C-B2E9-48F4-9BA3-13142970CD70}" type="datetime1">
              <a:rPr lang="en-GB"/>
              <a:pPr>
                <a:defRPr/>
              </a:pPr>
              <a:t>16/07/2020</a:t>
            </a:fld>
            <a:endParaRPr lang="en-GB"/>
          </a:p>
        </p:txBody>
      </p:sp>
      <p:sp>
        <p:nvSpPr>
          <p:cNvPr id="14" name="Footer Placeholder 4">
            <a:extLst>
              <a:ext uri="{FF2B5EF4-FFF2-40B4-BE49-F238E27FC236}">
                <a16:creationId xmlns:a16="http://schemas.microsoft.com/office/drawing/2014/main" id="{478ECD82-F20C-4760-9DCB-60818B15C3C6}"/>
              </a:ext>
            </a:extLst>
          </p:cNvPr>
          <p:cNvSpPr>
            <a:spLocks noGrp="1"/>
          </p:cNvSpPr>
          <p:nvPr>
            <p:ph type="ftr" sz="quarter" idx="34"/>
          </p:nvPr>
        </p:nvSpPr>
        <p:spPr/>
        <p:txBody>
          <a:bodyPr/>
          <a:lstStyle>
            <a:lvl1pPr>
              <a:defRPr/>
            </a:lvl1pPr>
          </a:lstStyle>
          <a:p>
            <a:pPr>
              <a:defRPr/>
            </a:pPr>
            <a:r>
              <a:rPr lang="en-GB"/>
              <a:t>|     Title of the presentation</a:t>
            </a:r>
          </a:p>
        </p:txBody>
      </p:sp>
      <p:sp>
        <p:nvSpPr>
          <p:cNvPr id="15" name="Slide Number Placeholder 5">
            <a:extLst>
              <a:ext uri="{FF2B5EF4-FFF2-40B4-BE49-F238E27FC236}">
                <a16:creationId xmlns:a16="http://schemas.microsoft.com/office/drawing/2014/main" id="{19863D49-F690-4BE5-B564-3FAD4EFE897D}"/>
              </a:ext>
            </a:extLst>
          </p:cNvPr>
          <p:cNvSpPr>
            <a:spLocks noGrp="1"/>
          </p:cNvSpPr>
          <p:nvPr>
            <p:ph type="sldNum" sz="quarter" idx="35"/>
          </p:nvPr>
        </p:nvSpPr>
        <p:spPr/>
        <p:txBody>
          <a:bodyPr/>
          <a:lstStyle>
            <a:lvl1pPr>
              <a:defRPr/>
            </a:lvl1pPr>
          </a:lstStyle>
          <a:p>
            <a:fld id="{50CD5C27-CB24-42F8-B49B-1B542358D2D6}" type="slidenum">
              <a:rPr lang="en-GB" altLang="en-US"/>
              <a:pPr/>
              <a:t>‹#›</a:t>
            </a:fld>
            <a:endParaRPr lang="en-GB" altLang="en-US"/>
          </a:p>
        </p:txBody>
      </p:sp>
    </p:spTree>
    <p:extLst>
      <p:ext uri="{BB962C8B-B14F-4D97-AF65-F5344CB8AC3E}">
        <p14:creationId xmlns:p14="http://schemas.microsoft.com/office/powerpoint/2010/main" val="199737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350000"/>
            <a:ext cx="4104000" cy="31779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p:nvPr>
        </p:nvSpPr>
        <p:spPr bwMode="invGray">
          <a:xfrm>
            <a:off x="359999" y="1350000"/>
            <a:ext cx="4104000" cy="31779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lvl="0"/>
            <a:r>
              <a:rPr lang="en-US" noProof="0"/>
              <a:t>Click icon to add picture</a:t>
            </a:r>
            <a:endParaRPr lang="en-GB" noProof="0" dirty="0"/>
          </a:p>
        </p:txBody>
      </p:sp>
      <p:sp>
        <p:nvSpPr>
          <p:cNvPr id="23"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1138FDA7-58B1-42B7-8061-31676A18A951}"/>
              </a:ext>
            </a:extLst>
          </p:cNvPr>
          <p:cNvSpPr>
            <a:spLocks noGrp="1"/>
          </p:cNvSpPr>
          <p:nvPr>
            <p:ph type="dt" sz="half" idx="22"/>
          </p:nvPr>
        </p:nvSpPr>
        <p:spPr/>
        <p:txBody>
          <a:bodyPr/>
          <a:lstStyle>
            <a:lvl1pPr>
              <a:defRPr/>
            </a:lvl1pPr>
          </a:lstStyle>
          <a:p>
            <a:pPr>
              <a:defRPr/>
            </a:pPr>
            <a:fld id="{955F730C-9998-4C88-BA29-E3167029A19D}" type="datetime1">
              <a:rPr lang="en-GB"/>
              <a:pPr>
                <a:defRPr/>
              </a:pPr>
              <a:t>16/07/2020</a:t>
            </a:fld>
            <a:endParaRPr lang="en-GB"/>
          </a:p>
        </p:txBody>
      </p:sp>
      <p:sp>
        <p:nvSpPr>
          <p:cNvPr id="8" name="Footer Placeholder 4">
            <a:extLst>
              <a:ext uri="{FF2B5EF4-FFF2-40B4-BE49-F238E27FC236}">
                <a16:creationId xmlns:a16="http://schemas.microsoft.com/office/drawing/2014/main" id="{EB83EB5F-7DF3-41F3-9A4C-F476A000A95D}"/>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8CEC658E-575D-41EB-A54D-FDCE653580E5}"/>
              </a:ext>
            </a:extLst>
          </p:cNvPr>
          <p:cNvSpPr>
            <a:spLocks noGrp="1"/>
          </p:cNvSpPr>
          <p:nvPr>
            <p:ph type="sldNum" sz="quarter" idx="24"/>
          </p:nvPr>
        </p:nvSpPr>
        <p:spPr/>
        <p:txBody>
          <a:bodyPr/>
          <a:lstStyle>
            <a:lvl1pPr>
              <a:defRPr/>
            </a:lvl1pPr>
          </a:lstStyle>
          <a:p>
            <a:fld id="{8E016099-9EA2-4F7E-BB0F-CB4192934645}" type="slidenum">
              <a:rPr lang="en-GB" altLang="en-US"/>
              <a:pPr/>
              <a:t>‹#›</a:t>
            </a:fld>
            <a:endParaRPr lang="en-GB" altLang="en-US"/>
          </a:p>
        </p:txBody>
      </p:sp>
    </p:spTree>
    <p:extLst>
      <p:ext uri="{BB962C8B-B14F-4D97-AF65-F5344CB8AC3E}">
        <p14:creationId xmlns:p14="http://schemas.microsoft.com/office/powerpoint/2010/main" val="1559856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350000"/>
            <a:ext cx="4104000" cy="31779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p:nvPr>
        </p:nvSpPr>
        <p:spPr bwMode="invGray">
          <a:xfrm>
            <a:off x="359999" y="1350000"/>
            <a:ext cx="4104000" cy="31779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lvl="0"/>
            <a:r>
              <a:rPr lang="en-US" noProof="0"/>
              <a:t>Click icon to add picture</a:t>
            </a:r>
            <a:endParaRPr lang="en-GB" noProof="0" dirty="0"/>
          </a:p>
        </p:txBody>
      </p:sp>
      <p:sp>
        <p:nvSpPr>
          <p:cNvPr id="23"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7" name="Date Placeholder 3">
            <a:extLst>
              <a:ext uri="{FF2B5EF4-FFF2-40B4-BE49-F238E27FC236}">
                <a16:creationId xmlns:a16="http://schemas.microsoft.com/office/drawing/2014/main" id="{BC32FD29-FDCF-48FA-B9F5-9075DD6668E2}"/>
              </a:ext>
            </a:extLst>
          </p:cNvPr>
          <p:cNvSpPr>
            <a:spLocks noGrp="1"/>
          </p:cNvSpPr>
          <p:nvPr>
            <p:ph type="dt" sz="half" idx="22"/>
          </p:nvPr>
        </p:nvSpPr>
        <p:spPr/>
        <p:txBody>
          <a:bodyPr/>
          <a:lstStyle>
            <a:lvl1pPr>
              <a:defRPr/>
            </a:lvl1pPr>
          </a:lstStyle>
          <a:p>
            <a:pPr>
              <a:defRPr/>
            </a:pPr>
            <a:fld id="{311065A3-84AA-45A6-B2C5-81F2EC10DF9B}" type="datetime1">
              <a:rPr lang="en-GB"/>
              <a:pPr>
                <a:defRPr/>
              </a:pPr>
              <a:t>16/07/2020</a:t>
            </a:fld>
            <a:endParaRPr lang="en-GB"/>
          </a:p>
        </p:txBody>
      </p:sp>
      <p:sp>
        <p:nvSpPr>
          <p:cNvPr id="8" name="Footer Placeholder 4">
            <a:extLst>
              <a:ext uri="{FF2B5EF4-FFF2-40B4-BE49-F238E27FC236}">
                <a16:creationId xmlns:a16="http://schemas.microsoft.com/office/drawing/2014/main" id="{DB36040A-A074-469C-B16E-8B5ADC2D260C}"/>
              </a:ext>
            </a:extLst>
          </p:cNvPr>
          <p:cNvSpPr>
            <a:spLocks noGrp="1"/>
          </p:cNvSpPr>
          <p:nvPr>
            <p:ph type="ftr" sz="quarter" idx="23"/>
          </p:nvPr>
        </p:nvSpPr>
        <p:spPr/>
        <p:txBody>
          <a:bodyPr/>
          <a:lstStyle>
            <a:lvl1pPr>
              <a:defRPr/>
            </a:lvl1pPr>
          </a:lstStyle>
          <a:p>
            <a:pPr>
              <a:defRPr/>
            </a:pPr>
            <a:r>
              <a:rPr lang="en-GB"/>
              <a:t>|     Title of the presentation</a:t>
            </a:r>
          </a:p>
        </p:txBody>
      </p:sp>
      <p:sp>
        <p:nvSpPr>
          <p:cNvPr id="9" name="Slide Number Placeholder 5">
            <a:extLst>
              <a:ext uri="{FF2B5EF4-FFF2-40B4-BE49-F238E27FC236}">
                <a16:creationId xmlns:a16="http://schemas.microsoft.com/office/drawing/2014/main" id="{2FE8E87A-E710-4082-A1CF-DB16F7974875}"/>
              </a:ext>
            </a:extLst>
          </p:cNvPr>
          <p:cNvSpPr>
            <a:spLocks noGrp="1"/>
          </p:cNvSpPr>
          <p:nvPr>
            <p:ph type="sldNum" sz="quarter" idx="24"/>
          </p:nvPr>
        </p:nvSpPr>
        <p:spPr/>
        <p:txBody>
          <a:bodyPr/>
          <a:lstStyle>
            <a:lvl1pPr>
              <a:defRPr/>
            </a:lvl1pPr>
          </a:lstStyle>
          <a:p>
            <a:fld id="{ED4591E9-5909-4192-8E55-4248F20C27B1}" type="slidenum">
              <a:rPr lang="en-GB" altLang="en-US"/>
              <a:pPr/>
              <a:t>‹#›</a:t>
            </a:fld>
            <a:endParaRPr lang="en-GB" altLang="en-US"/>
          </a:p>
        </p:txBody>
      </p:sp>
    </p:spTree>
    <p:extLst>
      <p:ext uri="{BB962C8B-B14F-4D97-AF65-F5344CB8AC3E}">
        <p14:creationId xmlns:p14="http://schemas.microsoft.com/office/powerpoint/2010/main" val="374185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E2172F-1553-4DE9-96E6-13B55ED761B7}"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1784684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p:nvPr>
        </p:nvSpPr>
        <p:spPr bwMode="invGray">
          <a:xfrm>
            <a:off x="359999" y="1350000"/>
            <a:ext cx="8419773" cy="31779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lvl="0"/>
            <a:r>
              <a:rPr lang="en-US" noProof="0"/>
              <a:t>Click icon to add picture</a:t>
            </a:r>
            <a:endParaRPr lang="en-GB" noProof="0" dirty="0"/>
          </a:p>
        </p:txBody>
      </p:sp>
      <p:sp>
        <p:nvSpPr>
          <p:cNvPr id="16"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8" name="Date Placeholder 3">
            <a:extLst>
              <a:ext uri="{FF2B5EF4-FFF2-40B4-BE49-F238E27FC236}">
                <a16:creationId xmlns:a16="http://schemas.microsoft.com/office/drawing/2014/main" id="{A8C6E2C6-1517-4D20-9E89-28BD2D441A6A}"/>
              </a:ext>
            </a:extLst>
          </p:cNvPr>
          <p:cNvSpPr>
            <a:spLocks noGrp="1"/>
          </p:cNvSpPr>
          <p:nvPr>
            <p:ph type="dt" sz="half" idx="22"/>
          </p:nvPr>
        </p:nvSpPr>
        <p:spPr/>
        <p:txBody>
          <a:bodyPr/>
          <a:lstStyle>
            <a:lvl1pPr>
              <a:defRPr/>
            </a:lvl1pPr>
          </a:lstStyle>
          <a:p>
            <a:pPr>
              <a:defRPr/>
            </a:pPr>
            <a:fld id="{3EF8AB77-BAFC-44A6-A212-068AFD5B2C02}" type="datetime1">
              <a:rPr lang="en-GB"/>
              <a:pPr>
                <a:defRPr/>
              </a:pPr>
              <a:t>16/07/2020</a:t>
            </a:fld>
            <a:endParaRPr lang="en-GB"/>
          </a:p>
        </p:txBody>
      </p:sp>
      <p:sp>
        <p:nvSpPr>
          <p:cNvPr id="9" name="Footer Placeholder 4">
            <a:extLst>
              <a:ext uri="{FF2B5EF4-FFF2-40B4-BE49-F238E27FC236}">
                <a16:creationId xmlns:a16="http://schemas.microsoft.com/office/drawing/2014/main" id="{D0447A15-69E7-4A09-BA64-BCBB75B3229D}"/>
              </a:ext>
            </a:extLst>
          </p:cNvPr>
          <p:cNvSpPr>
            <a:spLocks noGrp="1"/>
          </p:cNvSpPr>
          <p:nvPr>
            <p:ph type="ftr" sz="quarter" idx="23"/>
          </p:nvPr>
        </p:nvSpPr>
        <p:spPr/>
        <p:txBody>
          <a:bodyPr/>
          <a:lstStyle>
            <a:lvl1pPr>
              <a:defRPr/>
            </a:lvl1pPr>
          </a:lstStyle>
          <a:p>
            <a:pPr>
              <a:defRPr/>
            </a:pPr>
            <a:r>
              <a:rPr lang="en-GB"/>
              <a:t>|     Title of the presentation</a:t>
            </a:r>
          </a:p>
        </p:txBody>
      </p:sp>
      <p:sp>
        <p:nvSpPr>
          <p:cNvPr id="10" name="Slide Number Placeholder 5">
            <a:extLst>
              <a:ext uri="{FF2B5EF4-FFF2-40B4-BE49-F238E27FC236}">
                <a16:creationId xmlns:a16="http://schemas.microsoft.com/office/drawing/2014/main" id="{20146DEC-B6CE-4025-9870-F608ADCC6DE5}"/>
              </a:ext>
            </a:extLst>
          </p:cNvPr>
          <p:cNvSpPr>
            <a:spLocks noGrp="1"/>
          </p:cNvSpPr>
          <p:nvPr>
            <p:ph type="sldNum" sz="quarter" idx="24"/>
          </p:nvPr>
        </p:nvSpPr>
        <p:spPr/>
        <p:txBody>
          <a:bodyPr/>
          <a:lstStyle>
            <a:lvl1pPr>
              <a:defRPr/>
            </a:lvl1pPr>
          </a:lstStyle>
          <a:p>
            <a:fld id="{4153BA4B-E4AA-46C6-AF88-84B86A5705F1}" type="slidenum">
              <a:rPr lang="en-GB" altLang="en-US"/>
              <a:pPr/>
              <a:t>‹#›</a:t>
            </a:fld>
            <a:endParaRPr lang="en-GB" altLang="en-US"/>
          </a:p>
        </p:txBody>
      </p:sp>
    </p:spTree>
    <p:extLst>
      <p:ext uri="{BB962C8B-B14F-4D97-AF65-F5344CB8AC3E}">
        <p14:creationId xmlns:p14="http://schemas.microsoft.com/office/powerpoint/2010/main" val="235539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7" name="Text Placeholder 7"/>
          <p:cNvSpPr>
            <a:spLocks noGrp="1"/>
          </p:cNvSpPr>
          <p:nvPr>
            <p:ph type="body" sz="quarter" idx="21"/>
          </p:nvPr>
        </p:nvSpPr>
        <p:spPr bwMode="invGray">
          <a:xfrm>
            <a:off x="360000" y="4720239"/>
            <a:ext cx="8419774" cy="156434"/>
          </a:xfrm>
          <a:noFill/>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12" name="Text Placeholder 4"/>
          <p:cNvSpPr>
            <a:spLocks noGrp="1"/>
          </p:cNvSpPr>
          <p:nvPr>
            <p:ph type="body" sz="quarter" idx="18"/>
          </p:nvPr>
        </p:nvSpPr>
        <p:spPr bwMode="invGray">
          <a:xfrm>
            <a:off x="360000" y="1350000"/>
            <a:ext cx="8419774" cy="3177900"/>
          </a:xfrm>
          <a:noFill/>
        </p:spPr>
        <p:txBody>
          <a:bodyPr lIns="0" r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GB" noProof="0" dirty="0"/>
              <a:t>Edit Master text styles</a:t>
            </a:r>
          </a:p>
          <a:p>
            <a:pPr lvl="1"/>
            <a:r>
              <a:rPr lang="en-GB" noProof="0" dirty="0"/>
              <a:t>Second level</a:t>
            </a:r>
          </a:p>
        </p:txBody>
      </p:sp>
      <p:sp>
        <p:nvSpPr>
          <p:cNvPr id="6" name="Date Placeholder 3">
            <a:extLst>
              <a:ext uri="{FF2B5EF4-FFF2-40B4-BE49-F238E27FC236}">
                <a16:creationId xmlns:a16="http://schemas.microsoft.com/office/drawing/2014/main" id="{6D69F813-8FDE-4953-B589-B52E1D7FFFC2}"/>
              </a:ext>
            </a:extLst>
          </p:cNvPr>
          <p:cNvSpPr>
            <a:spLocks noGrp="1"/>
          </p:cNvSpPr>
          <p:nvPr>
            <p:ph type="dt" sz="half" idx="22"/>
          </p:nvPr>
        </p:nvSpPr>
        <p:spPr/>
        <p:txBody>
          <a:bodyPr/>
          <a:lstStyle>
            <a:lvl1pPr>
              <a:defRPr/>
            </a:lvl1pPr>
          </a:lstStyle>
          <a:p>
            <a:pPr>
              <a:defRPr/>
            </a:pPr>
            <a:fld id="{B15F8A82-E20E-407B-B1EF-2EAF3F8FC908}" type="datetime1">
              <a:rPr lang="en-GB"/>
              <a:pPr>
                <a:defRPr/>
              </a:pPr>
              <a:t>16/07/2020</a:t>
            </a:fld>
            <a:endParaRPr lang="en-GB"/>
          </a:p>
        </p:txBody>
      </p:sp>
      <p:sp>
        <p:nvSpPr>
          <p:cNvPr id="7" name="Footer Placeholder 4">
            <a:extLst>
              <a:ext uri="{FF2B5EF4-FFF2-40B4-BE49-F238E27FC236}">
                <a16:creationId xmlns:a16="http://schemas.microsoft.com/office/drawing/2014/main" id="{6038713C-8CEC-4CB5-A0AC-8F8C4B09CEC6}"/>
              </a:ext>
            </a:extLst>
          </p:cNvPr>
          <p:cNvSpPr>
            <a:spLocks noGrp="1"/>
          </p:cNvSpPr>
          <p:nvPr>
            <p:ph type="ftr" sz="quarter" idx="23"/>
          </p:nvPr>
        </p:nvSpPr>
        <p:spPr/>
        <p:txBody>
          <a:bodyPr/>
          <a:lstStyle>
            <a:lvl1pPr>
              <a:defRPr/>
            </a:lvl1pPr>
          </a:lstStyle>
          <a:p>
            <a:pPr>
              <a:defRPr/>
            </a:pPr>
            <a:r>
              <a:rPr lang="en-GB"/>
              <a:t>|     Title of the presentation</a:t>
            </a:r>
          </a:p>
        </p:txBody>
      </p:sp>
      <p:sp>
        <p:nvSpPr>
          <p:cNvPr id="8" name="Slide Number Placeholder 5">
            <a:extLst>
              <a:ext uri="{FF2B5EF4-FFF2-40B4-BE49-F238E27FC236}">
                <a16:creationId xmlns:a16="http://schemas.microsoft.com/office/drawing/2014/main" id="{291AE4E4-9CD5-4A72-8B9C-C611F8C81187}"/>
              </a:ext>
            </a:extLst>
          </p:cNvPr>
          <p:cNvSpPr>
            <a:spLocks noGrp="1"/>
          </p:cNvSpPr>
          <p:nvPr>
            <p:ph type="sldNum" sz="quarter" idx="24"/>
          </p:nvPr>
        </p:nvSpPr>
        <p:spPr/>
        <p:txBody>
          <a:bodyPr/>
          <a:lstStyle>
            <a:lvl1pPr>
              <a:defRPr/>
            </a:lvl1pPr>
          </a:lstStyle>
          <a:p>
            <a:fld id="{6FD7268B-8950-46D1-B776-83BB3F6ACA49}" type="slidenum">
              <a:rPr lang="en-GB" altLang="en-US"/>
              <a:pPr/>
              <a:t>‹#›</a:t>
            </a:fld>
            <a:endParaRPr lang="en-GB" altLang="en-US"/>
          </a:p>
        </p:txBody>
      </p:sp>
    </p:spTree>
    <p:extLst>
      <p:ext uri="{BB962C8B-B14F-4D97-AF65-F5344CB8AC3E}">
        <p14:creationId xmlns:p14="http://schemas.microsoft.com/office/powerpoint/2010/main" val="3971421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0E6EAF0D-D725-438D-B3C7-03BDCF9721A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40141" y="220266"/>
            <a:ext cx="1939528"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5"/>
          <p:cNvSpPr>
            <a:spLocks noGrp="1"/>
          </p:cNvSpPr>
          <p:nvPr>
            <p:ph type="pic" sz="quarter" idx="17"/>
          </p:nvPr>
        </p:nvSpPr>
        <p:spPr bwMode="gray">
          <a:xfrm>
            <a:off x="0" y="0"/>
            <a:ext cx="9144000" cy="5143500"/>
          </a:xfrm>
          <a:solidFill>
            <a:schemeClr val="bg1"/>
          </a:solidFill>
        </p:spPr>
        <p:txBody>
          <a:bodyPr wrap="square" t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lvl="0"/>
            <a:r>
              <a:rPr lang="en-US" noProof="0"/>
              <a:t>Click icon to add picture</a:t>
            </a:r>
            <a:endParaRPr lang="en-GB" noProof="0" dirty="0"/>
          </a:p>
        </p:txBody>
      </p:sp>
      <p:sp>
        <p:nvSpPr>
          <p:cNvPr id="9" name="Text Placeholder 4"/>
          <p:cNvSpPr>
            <a:spLocks noGrp="1"/>
          </p:cNvSpPr>
          <p:nvPr>
            <p:ph type="body" sz="quarter" idx="18"/>
          </p:nvPr>
        </p:nvSpPr>
        <p:spPr bwMode="gray">
          <a:xfrm>
            <a:off x="2" y="1350000"/>
            <a:ext cx="3209925" cy="1237085"/>
          </a:xfrm>
          <a:solidFill>
            <a:schemeClr val="tx2">
              <a:alpha val="90000"/>
            </a:schemeClr>
          </a:solidFill>
        </p:spPr>
        <p:txBody>
          <a:bodyPr lIns="468000" tIns="180000" rIns="360000" bIns="180000"/>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GB" noProof="0" dirty="0"/>
              <a:t>Edit Master text styles</a:t>
            </a:r>
          </a:p>
        </p:txBody>
      </p:sp>
      <p:sp>
        <p:nvSpPr>
          <p:cNvPr id="15" name="Text Placeholder 7"/>
          <p:cNvSpPr>
            <a:spLocks noGrp="1"/>
          </p:cNvSpPr>
          <p:nvPr>
            <p:ph type="body" sz="quarter" idx="22"/>
          </p:nvPr>
        </p:nvSpPr>
        <p:spPr bwMode="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7" name="Date Placeholder 1">
            <a:extLst>
              <a:ext uri="{FF2B5EF4-FFF2-40B4-BE49-F238E27FC236}">
                <a16:creationId xmlns:a16="http://schemas.microsoft.com/office/drawing/2014/main" id="{25940A22-4233-4396-9D8D-514C69055483}"/>
              </a:ext>
            </a:extLst>
          </p:cNvPr>
          <p:cNvSpPr>
            <a:spLocks noGrp="1"/>
          </p:cNvSpPr>
          <p:nvPr>
            <p:ph type="dt" sz="half" idx="23"/>
          </p:nvPr>
        </p:nvSpPr>
        <p:spPr bwMode="gray"/>
        <p:txBody>
          <a:bodyPr/>
          <a:lstStyle>
            <a:lvl1pPr>
              <a:defRPr>
                <a:solidFill>
                  <a:schemeClr val="tx1"/>
                </a:solidFill>
              </a:defRPr>
            </a:lvl1pPr>
          </a:lstStyle>
          <a:p>
            <a:pPr>
              <a:defRPr/>
            </a:pPr>
            <a:fld id="{80C82B79-16F3-4D57-87BD-B1FB15F1C8E7}" type="datetime1">
              <a:rPr lang="en-GB"/>
              <a:pPr>
                <a:defRPr/>
              </a:pPr>
              <a:t>16/07/2020</a:t>
            </a:fld>
            <a:endParaRPr lang="en-GB"/>
          </a:p>
        </p:txBody>
      </p:sp>
      <p:sp>
        <p:nvSpPr>
          <p:cNvPr id="10" name="Footer Placeholder 2">
            <a:extLst>
              <a:ext uri="{FF2B5EF4-FFF2-40B4-BE49-F238E27FC236}">
                <a16:creationId xmlns:a16="http://schemas.microsoft.com/office/drawing/2014/main" id="{A62289CE-4FDB-4523-B111-45FBB40542DF}"/>
              </a:ext>
            </a:extLst>
          </p:cNvPr>
          <p:cNvSpPr>
            <a:spLocks noGrp="1"/>
          </p:cNvSpPr>
          <p:nvPr>
            <p:ph type="ftr" sz="quarter" idx="24"/>
          </p:nvPr>
        </p:nvSpPr>
        <p:spPr bwMode="gray"/>
        <p:txBody>
          <a:bodyPr/>
          <a:lstStyle>
            <a:lvl1pPr>
              <a:defRPr>
                <a:solidFill>
                  <a:schemeClr val="tx1"/>
                </a:solidFill>
              </a:defRPr>
            </a:lvl1pPr>
          </a:lstStyle>
          <a:p>
            <a:pPr>
              <a:defRPr/>
            </a:pPr>
            <a:r>
              <a:rPr lang="en-GB"/>
              <a:t>|     Title of the presentation</a:t>
            </a:r>
          </a:p>
        </p:txBody>
      </p:sp>
      <p:sp>
        <p:nvSpPr>
          <p:cNvPr id="11" name="Slide Number Placeholder 3">
            <a:extLst>
              <a:ext uri="{FF2B5EF4-FFF2-40B4-BE49-F238E27FC236}">
                <a16:creationId xmlns:a16="http://schemas.microsoft.com/office/drawing/2014/main" id="{4827B55E-28CB-4E95-A06B-651B7DCFEEC8}"/>
              </a:ext>
            </a:extLst>
          </p:cNvPr>
          <p:cNvSpPr>
            <a:spLocks noGrp="1"/>
          </p:cNvSpPr>
          <p:nvPr>
            <p:ph type="sldNum" sz="quarter" idx="25"/>
          </p:nvPr>
        </p:nvSpPr>
        <p:spPr bwMode="gray"/>
        <p:txBody>
          <a:bodyPr/>
          <a:lstStyle>
            <a:lvl1pPr>
              <a:defRPr/>
            </a:lvl1pPr>
          </a:lstStyle>
          <a:p>
            <a:fld id="{5489084A-F564-4B8F-9520-28F1D08D5DEA}" type="slidenum">
              <a:rPr lang="en-GB" altLang="en-US"/>
              <a:pPr/>
              <a:t>‹#›</a:t>
            </a:fld>
            <a:endParaRPr lang="en-GB" altLang="en-US"/>
          </a:p>
        </p:txBody>
      </p:sp>
    </p:spTree>
    <p:extLst>
      <p:ext uri="{BB962C8B-B14F-4D97-AF65-F5344CB8AC3E}">
        <p14:creationId xmlns:p14="http://schemas.microsoft.com/office/powerpoint/2010/main" val="1878558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3DE99F5-EC1D-44AF-AA67-843722E4EDCE}"/>
              </a:ext>
            </a:extLst>
          </p:cNvPr>
          <p:cNvSpPr/>
          <p:nvPr userDrawn="1"/>
        </p:nvSpPr>
        <p:spPr bwMode="gray">
          <a:xfrm>
            <a:off x="359569" y="1350169"/>
            <a:ext cx="4776788" cy="1071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solidFill>
                <a:schemeClr val="tx1"/>
              </a:solidFill>
            </a:endParaRPr>
          </a:p>
        </p:txBody>
      </p:sp>
      <p:sp>
        <p:nvSpPr>
          <p:cNvPr id="10" name="Title 9"/>
          <p:cNvSpPr>
            <a:spLocks noGrp="1"/>
          </p:cNvSpPr>
          <p:nvPr>
            <p:ph type="title"/>
          </p:nvPr>
        </p:nvSpPr>
        <p:spPr bwMode="gray">
          <a:xfrm>
            <a:off x="359999" y="269999"/>
            <a:ext cx="6120000" cy="540000"/>
          </a:xfrm>
        </p:spPr>
        <p:txBody>
          <a:bodyPr/>
          <a:lstStyle/>
          <a:p>
            <a:r>
              <a:rPr lang="en-GB" noProof="0"/>
              <a:t>Click to edit Master title style</a:t>
            </a:r>
          </a:p>
        </p:txBody>
      </p:sp>
      <p:sp>
        <p:nvSpPr>
          <p:cNvPr id="4" name="Text Placeholder 3"/>
          <p:cNvSpPr>
            <a:spLocks noGrp="1"/>
          </p:cNvSpPr>
          <p:nvPr>
            <p:ph type="body" sz="quarter" idx="33"/>
          </p:nvPr>
        </p:nvSpPr>
        <p:spPr>
          <a:xfrm>
            <a:off x="359999" y="1607762"/>
            <a:ext cx="741363" cy="297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31" name="Text Placeholder 3"/>
          <p:cNvSpPr>
            <a:spLocks noGrp="1"/>
          </p:cNvSpPr>
          <p:nvPr>
            <p:ph type="body" sz="quarter" idx="34"/>
          </p:nvPr>
        </p:nvSpPr>
        <p:spPr>
          <a:xfrm>
            <a:off x="1280578" y="1607762"/>
            <a:ext cx="385530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34" name="Text Placeholder 3"/>
          <p:cNvSpPr>
            <a:spLocks noGrp="1"/>
          </p:cNvSpPr>
          <p:nvPr>
            <p:ph type="body" sz="quarter" idx="35"/>
          </p:nvPr>
        </p:nvSpPr>
        <p:spPr>
          <a:xfrm>
            <a:off x="5574552" y="1607762"/>
            <a:ext cx="320522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36" name="Text Placeholder 3"/>
          <p:cNvSpPr>
            <a:spLocks noGrp="1"/>
          </p:cNvSpPr>
          <p:nvPr>
            <p:ph type="body" sz="quarter" idx="36"/>
          </p:nvPr>
        </p:nvSpPr>
        <p:spPr>
          <a:xfrm>
            <a:off x="359999" y="2158446"/>
            <a:ext cx="741363" cy="297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37" name="Text Placeholder 3"/>
          <p:cNvSpPr>
            <a:spLocks noGrp="1"/>
          </p:cNvSpPr>
          <p:nvPr>
            <p:ph type="body" sz="quarter" idx="37"/>
          </p:nvPr>
        </p:nvSpPr>
        <p:spPr>
          <a:xfrm>
            <a:off x="1280578" y="2158446"/>
            <a:ext cx="385530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39" name="Text Placeholder 3"/>
          <p:cNvSpPr>
            <a:spLocks noGrp="1"/>
          </p:cNvSpPr>
          <p:nvPr>
            <p:ph type="body" sz="quarter" idx="38"/>
          </p:nvPr>
        </p:nvSpPr>
        <p:spPr>
          <a:xfrm>
            <a:off x="5574552" y="2158446"/>
            <a:ext cx="320522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0" name="Text Placeholder 3"/>
          <p:cNvSpPr>
            <a:spLocks noGrp="1"/>
          </p:cNvSpPr>
          <p:nvPr>
            <p:ph type="body" sz="quarter" idx="39"/>
          </p:nvPr>
        </p:nvSpPr>
        <p:spPr>
          <a:xfrm>
            <a:off x="359999" y="2709130"/>
            <a:ext cx="741363" cy="297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1" name="Text Placeholder 3"/>
          <p:cNvSpPr>
            <a:spLocks noGrp="1"/>
          </p:cNvSpPr>
          <p:nvPr>
            <p:ph type="body" sz="quarter" idx="40"/>
          </p:nvPr>
        </p:nvSpPr>
        <p:spPr>
          <a:xfrm>
            <a:off x="1280578" y="2709130"/>
            <a:ext cx="385530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2" name="Text Placeholder 3"/>
          <p:cNvSpPr>
            <a:spLocks noGrp="1"/>
          </p:cNvSpPr>
          <p:nvPr>
            <p:ph type="body" sz="quarter" idx="41"/>
          </p:nvPr>
        </p:nvSpPr>
        <p:spPr>
          <a:xfrm>
            <a:off x="5574552" y="2709130"/>
            <a:ext cx="320522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3" name="Text Placeholder 3"/>
          <p:cNvSpPr>
            <a:spLocks noGrp="1"/>
          </p:cNvSpPr>
          <p:nvPr>
            <p:ph type="body" sz="quarter" idx="42"/>
          </p:nvPr>
        </p:nvSpPr>
        <p:spPr>
          <a:xfrm>
            <a:off x="359999" y="3259814"/>
            <a:ext cx="741363" cy="297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4" name="Text Placeholder 3"/>
          <p:cNvSpPr>
            <a:spLocks noGrp="1"/>
          </p:cNvSpPr>
          <p:nvPr>
            <p:ph type="body" sz="quarter" idx="43"/>
          </p:nvPr>
        </p:nvSpPr>
        <p:spPr>
          <a:xfrm>
            <a:off x="1280578" y="3259814"/>
            <a:ext cx="385530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5" name="Text Placeholder 3"/>
          <p:cNvSpPr>
            <a:spLocks noGrp="1"/>
          </p:cNvSpPr>
          <p:nvPr>
            <p:ph type="body" sz="quarter" idx="44"/>
          </p:nvPr>
        </p:nvSpPr>
        <p:spPr>
          <a:xfrm>
            <a:off x="5574552" y="3259814"/>
            <a:ext cx="320522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6" name="Text Placeholder 3"/>
          <p:cNvSpPr>
            <a:spLocks noGrp="1"/>
          </p:cNvSpPr>
          <p:nvPr>
            <p:ph type="body" sz="quarter" idx="45"/>
          </p:nvPr>
        </p:nvSpPr>
        <p:spPr>
          <a:xfrm>
            <a:off x="359999" y="3810497"/>
            <a:ext cx="741363" cy="297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7" name="Text Placeholder 3"/>
          <p:cNvSpPr>
            <a:spLocks noGrp="1"/>
          </p:cNvSpPr>
          <p:nvPr>
            <p:ph type="body" sz="quarter" idx="46"/>
          </p:nvPr>
        </p:nvSpPr>
        <p:spPr>
          <a:xfrm>
            <a:off x="1280578" y="3810497"/>
            <a:ext cx="385530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8" name="Text Placeholder 3"/>
          <p:cNvSpPr>
            <a:spLocks noGrp="1"/>
          </p:cNvSpPr>
          <p:nvPr>
            <p:ph type="body" sz="quarter" idx="47"/>
          </p:nvPr>
        </p:nvSpPr>
        <p:spPr>
          <a:xfrm>
            <a:off x="5574552" y="3810497"/>
            <a:ext cx="320522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49" name="Text Placeholder 3"/>
          <p:cNvSpPr>
            <a:spLocks noGrp="1"/>
          </p:cNvSpPr>
          <p:nvPr>
            <p:ph type="body" sz="quarter" idx="48"/>
          </p:nvPr>
        </p:nvSpPr>
        <p:spPr>
          <a:xfrm>
            <a:off x="359999" y="4361183"/>
            <a:ext cx="741363" cy="297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50" name="Text Placeholder 3"/>
          <p:cNvSpPr>
            <a:spLocks noGrp="1"/>
          </p:cNvSpPr>
          <p:nvPr>
            <p:ph type="body" sz="quarter" idx="49"/>
          </p:nvPr>
        </p:nvSpPr>
        <p:spPr>
          <a:xfrm>
            <a:off x="1280578" y="4361183"/>
            <a:ext cx="385530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51" name="Text Placeholder 3"/>
          <p:cNvSpPr>
            <a:spLocks noGrp="1"/>
          </p:cNvSpPr>
          <p:nvPr>
            <p:ph type="body" sz="quarter" idx="50"/>
          </p:nvPr>
        </p:nvSpPr>
        <p:spPr>
          <a:xfrm>
            <a:off x="5574552" y="4361183"/>
            <a:ext cx="3205222" cy="297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US" noProof="0"/>
              <a:t>Click to edit Master text styles</a:t>
            </a:r>
          </a:p>
        </p:txBody>
      </p:sp>
      <p:sp>
        <p:nvSpPr>
          <p:cNvPr id="25"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23" name="Date Placeholder 6">
            <a:extLst>
              <a:ext uri="{FF2B5EF4-FFF2-40B4-BE49-F238E27FC236}">
                <a16:creationId xmlns:a16="http://schemas.microsoft.com/office/drawing/2014/main" id="{D98D6278-2E92-4383-9CE2-A08842A9E47C}"/>
              </a:ext>
            </a:extLst>
          </p:cNvPr>
          <p:cNvSpPr>
            <a:spLocks noGrp="1"/>
          </p:cNvSpPr>
          <p:nvPr>
            <p:ph type="dt" sz="half" idx="51"/>
          </p:nvPr>
        </p:nvSpPr>
        <p:spPr bwMode="gray"/>
        <p:txBody>
          <a:bodyPr/>
          <a:lstStyle>
            <a:lvl1pPr>
              <a:defRPr>
                <a:solidFill>
                  <a:schemeClr val="tx1"/>
                </a:solidFill>
              </a:defRPr>
            </a:lvl1pPr>
          </a:lstStyle>
          <a:p>
            <a:pPr>
              <a:defRPr/>
            </a:pPr>
            <a:fld id="{576D2A7D-58CD-4F28-9821-FF66280E3BEA}" type="datetime1">
              <a:rPr lang="en-GB"/>
              <a:pPr>
                <a:defRPr/>
              </a:pPr>
              <a:t>16/07/2020</a:t>
            </a:fld>
            <a:endParaRPr lang="en-GB"/>
          </a:p>
        </p:txBody>
      </p:sp>
      <p:sp>
        <p:nvSpPr>
          <p:cNvPr id="24" name="Footer Placeholder 7">
            <a:extLst>
              <a:ext uri="{FF2B5EF4-FFF2-40B4-BE49-F238E27FC236}">
                <a16:creationId xmlns:a16="http://schemas.microsoft.com/office/drawing/2014/main" id="{662BA0F6-2DE4-4F41-BA80-A494B91D8033}"/>
              </a:ext>
            </a:extLst>
          </p:cNvPr>
          <p:cNvSpPr>
            <a:spLocks noGrp="1"/>
          </p:cNvSpPr>
          <p:nvPr>
            <p:ph type="ftr" sz="quarter" idx="52"/>
          </p:nvPr>
        </p:nvSpPr>
        <p:spPr bwMode="gray"/>
        <p:txBody>
          <a:bodyPr/>
          <a:lstStyle>
            <a:lvl1pPr>
              <a:defRPr>
                <a:solidFill>
                  <a:schemeClr val="tx1"/>
                </a:solidFill>
              </a:defRPr>
            </a:lvl1pPr>
          </a:lstStyle>
          <a:p>
            <a:pPr>
              <a:defRPr/>
            </a:pPr>
            <a:r>
              <a:rPr lang="en-GB"/>
              <a:t>|     Title of the presentation</a:t>
            </a:r>
            <a:endParaRPr lang="en-GB" dirty="0"/>
          </a:p>
        </p:txBody>
      </p:sp>
      <p:sp>
        <p:nvSpPr>
          <p:cNvPr id="26" name="Slide Number Placeholder 8">
            <a:extLst>
              <a:ext uri="{FF2B5EF4-FFF2-40B4-BE49-F238E27FC236}">
                <a16:creationId xmlns:a16="http://schemas.microsoft.com/office/drawing/2014/main" id="{AD0620CE-A244-4282-97BF-2C0C5CA2360A}"/>
              </a:ext>
            </a:extLst>
          </p:cNvPr>
          <p:cNvSpPr>
            <a:spLocks noGrp="1"/>
          </p:cNvSpPr>
          <p:nvPr>
            <p:ph type="sldNum" sz="quarter" idx="53"/>
          </p:nvPr>
        </p:nvSpPr>
        <p:spPr bwMode="gray"/>
        <p:txBody>
          <a:bodyPr/>
          <a:lstStyle>
            <a:lvl1pPr>
              <a:defRPr/>
            </a:lvl1pPr>
          </a:lstStyle>
          <a:p>
            <a:fld id="{8BDE6717-FD2A-4567-A26F-BA2CE9345825}" type="slidenum">
              <a:rPr lang="en-GB" altLang="en-US"/>
              <a:pPr/>
              <a:t>‹#›</a:t>
            </a:fld>
            <a:endParaRPr lang="en-GB" altLang="en-US"/>
          </a:p>
        </p:txBody>
      </p:sp>
    </p:spTree>
    <p:extLst>
      <p:ext uri="{BB962C8B-B14F-4D97-AF65-F5344CB8AC3E}">
        <p14:creationId xmlns:p14="http://schemas.microsoft.com/office/powerpoint/2010/main" val="668846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12" name="Text Placeholder 7"/>
          <p:cNvSpPr>
            <a:spLocks noGrp="1"/>
          </p:cNvSpPr>
          <p:nvPr>
            <p:ph type="body" sz="quarter" idx="21"/>
          </p:nvPr>
        </p:nvSpPr>
        <p:spPr bwMode="invGray">
          <a:xfrm>
            <a:off x="360000" y="4720239"/>
            <a:ext cx="8419774" cy="156434"/>
          </a:xfrm>
        </p:spPr>
        <p:txBody>
          <a:bodyPr anchor="t">
            <a:normAutofit/>
          </a:bodyPr>
          <a:lstStyle>
            <a:lvl1pPr>
              <a:defRPr sz="600" b="0">
                <a:solidFill>
                  <a:schemeClr val="tx1"/>
                </a:solidFill>
                <a:latin typeface="+mn-lt"/>
              </a:defRPr>
            </a:lvl1pPr>
          </a:lstStyle>
          <a:p>
            <a:pPr lvl="0"/>
            <a:r>
              <a:rPr lang="en-US" noProof="0"/>
              <a:t>Click to edit Master text styles</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p:nvPr>
        </p:nvSpPr>
        <p:spPr bwMode="invGray">
          <a:xfrm>
            <a:off x="360364" y="891003"/>
            <a:ext cx="6120000" cy="216694"/>
          </a:xfrm>
        </p:spPr>
        <p:txBody>
          <a:bodyPr anchor="ctr">
            <a:normAutofit/>
          </a:bodyPr>
          <a:lstStyle>
            <a:lvl1pPr>
              <a:defRPr sz="1200" b="0">
                <a:solidFill>
                  <a:schemeClr val="tx1"/>
                </a:solidFill>
                <a:latin typeface="+mj-lt"/>
              </a:defRPr>
            </a:lvl1pPr>
          </a:lstStyle>
          <a:p>
            <a:pPr lvl="0"/>
            <a:r>
              <a:rPr lang="en-US" noProof="0"/>
              <a:t>Click to edit Master text styles</a:t>
            </a:r>
          </a:p>
        </p:txBody>
      </p:sp>
      <p:sp>
        <p:nvSpPr>
          <p:cNvPr id="5" name="Date Placeholder 3">
            <a:extLst>
              <a:ext uri="{FF2B5EF4-FFF2-40B4-BE49-F238E27FC236}">
                <a16:creationId xmlns:a16="http://schemas.microsoft.com/office/drawing/2014/main" id="{81DF0A45-8039-4E7B-A77E-735E9165D50F}"/>
              </a:ext>
            </a:extLst>
          </p:cNvPr>
          <p:cNvSpPr>
            <a:spLocks noGrp="1"/>
          </p:cNvSpPr>
          <p:nvPr>
            <p:ph type="dt" sz="half" idx="22"/>
          </p:nvPr>
        </p:nvSpPr>
        <p:spPr/>
        <p:txBody>
          <a:bodyPr/>
          <a:lstStyle>
            <a:lvl1pPr>
              <a:defRPr/>
            </a:lvl1pPr>
          </a:lstStyle>
          <a:p>
            <a:pPr>
              <a:defRPr/>
            </a:pPr>
            <a:fld id="{FB7A3A9C-E910-477D-BEE0-BA7BBE30653F}" type="datetime1">
              <a:rPr lang="en-GB"/>
              <a:pPr>
                <a:defRPr/>
              </a:pPr>
              <a:t>16/07/2020</a:t>
            </a:fld>
            <a:endParaRPr lang="en-GB"/>
          </a:p>
        </p:txBody>
      </p:sp>
      <p:sp>
        <p:nvSpPr>
          <p:cNvPr id="6" name="Footer Placeholder 4">
            <a:extLst>
              <a:ext uri="{FF2B5EF4-FFF2-40B4-BE49-F238E27FC236}">
                <a16:creationId xmlns:a16="http://schemas.microsoft.com/office/drawing/2014/main" id="{8BAA1CA1-2A3A-4117-8F35-A04917FE3029}"/>
              </a:ext>
            </a:extLst>
          </p:cNvPr>
          <p:cNvSpPr>
            <a:spLocks noGrp="1"/>
          </p:cNvSpPr>
          <p:nvPr>
            <p:ph type="ftr" sz="quarter" idx="23"/>
          </p:nvPr>
        </p:nvSpPr>
        <p:spPr/>
        <p:txBody>
          <a:bodyPr/>
          <a:lstStyle>
            <a:lvl1pPr>
              <a:defRPr/>
            </a:lvl1pPr>
          </a:lstStyle>
          <a:p>
            <a:pPr>
              <a:defRPr/>
            </a:pPr>
            <a:r>
              <a:rPr lang="en-GB"/>
              <a:t>|     Title of the presentation</a:t>
            </a:r>
          </a:p>
        </p:txBody>
      </p:sp>
      <p:sp>
        <p:nvSpPr>
          <p:cNvPr id="7" name="Slide Number Placeholder 5">
            <a:extLst>
              <a:ext uri="{FF2B5EF4-FFF2-40B4-BE49-F238E27FC236}">
                <a16:creationId xmlns:a16="http://schemas.microsoft.com/office/drawing/2014/main" id="{1ED65B29-EB5D-4F2B-8F5A-0E232EFB185D}"/>
              </a:ext>
            </a:extLst>
          </p:cNvPr>
          <p:cNvSpPr>
            <a:spLocks noGrp="1"/>
          </p:cNvSpPr>
          <p:nvPr>
            <p:ph type="sldNum" sz="quarter" idx="24"/>
          </p:nvPr>
        </p:nvSpPr>
        <p:spPr/>
        <p:txBody>
          <a:bodyPr/>
          <a:lstStyle>
            <a:lvl1pPr>
              <a:defRPr/>
            </a:lvl1pPr>
          </a:lstStyle>
          <a:p>
            <a:fld id="{9C20F44F-536A-4206-A7CF-18D3062C4F6B}" type="slidenum">
              <a:rPr lang="en-GB" altLang="en-US"/>
              <a:pPr/>
              <a:t>‹#›</a:t>
            </a:fld>
            <a:endParaRPr lang="en-GB" altLang="en-US"/>
          </a:p>
        </p:txBody>
      </p:sp>
    </p:spTree>
    <p:extLst>
      <p:ext uri="{BB962C8B-B14F-4D97-AF65-F5344CB8AC3E}">
        <p14:creationId xmlns:p14="http://schemas.microsoft.com/office/powerpoint/2010/main" val="2284294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pic>
        <p:nvPicPr>
          <p:cNvPr id="7" name="Picture 10">
            <a:extLst>
              <a:ext uri="{FF2B5EF4-FFF2-40B4-BE49-F238E27FC236}">
                <a16:creationId xmlns:a16="http://schemas.microsoft.com/office/drawing/2014/main" id="{599C8CD8-DE24-403E-AE44-5FE90E45BBB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07907" y="347663"/>
            <a:ext cx="2661047" cy="83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Picture Placeholder 4"/>
          <p:cNvSpPr>
            <a:spLocks noGrp="1"/>
          </p:cNvSpPr>
          <p:nvPr>
            <p:ph type="pic" sz="quarter" idx="13"/>
          </p:nvPr>
        </p:nvSpPr>
        <p:spPr bwMode="gray">
          <a:xfrm>
            <a:off x="0" y="0"/>
            <a:ext cx="9144000" cy="5143500"/>
          </a:xfrm>
          <a:solidFill>
            <a:schemeClr val="bg1"/>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lvl="0"/>
            <a:r>
              <a:rPr lang="en-US" noProof="0"/>
              <a:t>Click icon to add picture</a:t>
            </a:r>
            <a:endParaRPr lang="en-GB" noProof="0"/>
          </a:p>
        </p:txBody>
      </p:sp>
      <p:sp>
        <p:nvSpPr>
          <p:cNvPr id="36" name="Text Placeholder 35"/>
          <p:cNvSpPr>
            <a:spLocks noGrp="1"/>
          </p:cNvSpPr>
          <p:nvPr>
            <p:ph type="body" sz="quarter" idx="10"/>
          </p:nvPr>
        </p:nvSpPr>
        <p:spPr bwMode="gray">
          <a:xfrm>
            <a:off x="360000" y="4880254"/>
            <a:ext cx="4478700" cy="185738"/>
          </a:xfrm>
        </p:spPr>
        <p:txBody>
          <a:bodyPr anchor="ct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7" name="Text Placeholder 35"/>
          <p:cNvSpPr>
            <a:spLocks noGrp="1"/>
          </p:cNvSpPr>
          <p:nvPr>
            <p:ph type="body" sz="quarter" idx="16"/>
          </p:nvPr>
        </p:nvSpPr>
        <p:spPr bwMode="gray">
          <a:xfrm>
            <a:off x="7121935" y="4857036"/>
            <a:ext cx="1646444" cy="185738"/>
          </a:xfrm>
        </p:spPr>
        <p:txBody>
          <a:bodyPr rIns="0" anchor="ct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US" noProof="0"/>
              <a:t>Click to edit Master text styles</a:t>
            </a:r>
          </a:p>
        </p:txBody>
      </p:sp>
      <p:sp>
        <p:nvSpPr>
          <p:cNvPr id="39" name="Title 1"/>
          <p:cNvSpPr>
            <a:spLocks noGrp="1"/>
          </p:cNvSpPr>
          <p:nvPr>
            <p:ph type="ctrTitle"/>
          </p:nvPr>
        </p:nvSpPr>
        <p:spPr bwMode="gray">
          <a:xfrm>
            <a:off x="0" y="363888"/>
            <a:ext cx="5508000" cy="839369"/>
          </a:xfrm>
          <a:noFill/>
        </p:spPr>
        <p:txBody>
          <a:bodyPr lIns="468000" tIns="72000" rIns="450000" bIns="180000" anchor="t">
            <a:noAutofit/>
          </a:bodyPr>
          <a:lstStyle>
            <a:lvl1pPr algn="l">
              <a:lnSpc>
                <a:spcPct val="85000"/>
              </a:lnSpc>
              <a:defRPr sz="3150">
                <a:solidFill>
                  <a:schemeClr val="tx2"/>
                </a:solidFill>
                <a:latin typeface="+mj-lt"/>
              </a:defRPr>
            </a:lvl1pPr>
          </a:lstStyle>
          <a:p>
            <a:r>
              <a:rPr lang="en-US" noProof="0"/>
              <a:t>Click to edit Master title style</a:t>
            </a:r>
            <a:endParaRPr lang="en-GB" noProof="0" dirty="0"/>
          </a:p>
        </p:txBody>
      </p:sp>
      <p:sp>
        <p:nvSpPr>
          <p:cNvPr id="9" name="Subtitle 2"/>
          <p:cNvSpPr>
            <a:spLocks noGrp="1"/>
          </p:cNvSpPr>
          <p:nvPr>
            <p:ph type="subTitle" idx="1"/>
          </p:nvPr>
        </p:nvSpPr>
        <p:spPr bwMode="gray">
          <a:xfrm>
            <a:off x="2" y="3361500"/>
            <a:ext cx="9143999" cy="1242000"/>
          </a:xfrm>
          <a:solidFill>
            <a:schemeClr val="tx2">
              <a:alpha val="90000"/>
            </a:schemeClr>
          </a:solidFill>
        </p:spPr>
        <p:txBody>
          <a:bodyPr lIns="468000" tIns="216000" rIns="360000" bIns="216000" numCol="3" anchor="t"/>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endParaRPr lang="en-GB" noProof="0" dirty="0"/>
          </a:p>
        </p:txBody>
      </p:sp>
    </p:spTree>
    <p:extLst>
      <p:ext uri="{BB962C8B-B14F-4D97-AF65-F5344CB8AC3E}">
        <p14:creationId xmlns:p14="http://schemas.microsoft.com/office/powerpoint/2010/main" val="3367947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1" y="1093716"/>
            <a:ext cx="9144000" cy="3813302"/>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F3A65854-2A87-6843-A391-58C97A25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2456" y="1489842"/>
            <a:ext cx="3617201" cy="3551830"/>
          </a:xfrm>
          <a:prstGeom prst="rect">
            <a:avLst/>
          </a:prstGeom>
        </p:spPr>
      </p:pic>
      <p:pic>
        <p:nvPicPr>
          <p:cNvPr id="12" name="Picture 11">
            <a:extLst>
              <a:ext uri="{FF2B5EF4-FFF2-40B4-BE49-F238E27FC236}">
                <a16:creationId xmlns:a16="http://schemas.microsoft.com/office/drawing/2014/main" id="{A6F092C1-C6F6-D44E-BB10-BAE6B85859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0307"/>
          <a:stretch/>
        </p:blipFill>
        <p:spPr>
          <a:xfrm>
            <a:off x="0" y="1093206"/>
            <a:ext cx="7579272" cy="3815678"/>
          </a:xfrm>
          <a:prstGeom prst="rect">
            <a:avLst/>
          </a:prstGeom>
        </p:spPr>
      </p:pic>
      <p:sp>
        <p:nvSpPr>
          <p:cNvPr id="11" name="Picture Placeholder 17">
            <a:extLst>
              <a:ext uri="{FF2B5EF4-FFF2-40B4-BE49-F238E27FC236}">
                <a16:creationId xmlns:a16="http://schemas.microsoft.com/office/drawing/2014/main" id="{7BE38E80-58DF-E742-993C-30C7558ABDBA}"/>
              </a:ext>
            </a:extLst>
          </p:cNvPr>
          <p:cNvSpPr>
            <a:spLocks noGrp="1"/>
          </p:cNvSpPr>
          <p:nvPr>
            <p:ph type="pic" sz="quarter" idx="11"/>
          </p:nvPr>
        </p:nvSpPr>
        <p:spPr>
          <a:xfrm flipH="1">
            <a:off x="3676623" y="867031"/>
            <a:ext cx="4239346" cy="4221848"/>
          </a:xfrm>
          <a:custGeom>
            <a:avLst/>
            <a:gdLst>
              <a:gd name="connsiteX0" fmla="*/ 0 w 6195192"/>
              <a:gd name="connsiteY0" fmla="*/ 3176752 h 6353504"/>
              <a:gd name="connsiteX1" fmla="*/ 3097596 w 6195192"/>
              <a:gd name="connsiteY1" fmla="*/ 0 h 6353504"/>
              <a:gd name="connsiteX2" fmla="*/ 6195192 w 6195192"/>
              <a:gd name="connsiteY2" fmla="*/ 3176752 h 6353504"/>
              <a:gd name="connsiteX3" fmla="*/ 3097596 w 6195192"/>
              <a:gd name="connsiteY3" fmla="*/ 6353504 h 6353504"/>
              <a:gd name="connsiteX4" fmla="*/ 0 w 6195192"/>
              <a:gd name="connsiteY4" fmla="*/ 3176752 h 6353504"/>
              <a:gd name="connsiteX0" fmla="*/ 51640 w 6246832"/>
              <a:gd name="connsiteY0" fmla="*/ 2782614 h 5959366"/>
              <a:gd name="connsiteX1" fmla="*/ 1919525 w 6246832"/>
              <a:gd name="connsiteY1" fmla="*/ 0 h 5959366"/>
              <a:gd name="connsiteX2" fmla="*/ 6246832 w 6246832"/>
              <a:gd name="connsiteY2" fmla="*/ 2782614 h 5959366"/>
              <a:gd name="connsiteX3" fmla="*/ 3149236 w 6246832"/>
              <a:gd name="connsiteY3" fmla="*/ 5959366 h 5959366"/>
              <a:gd name="connsiteX4" fmla="*/ 51640 w 6246832"/>
              <a:gd name="connsiteY4" fmla="*/ 2782614 h 5959366"/>
              <a:gd name="connsiteX0" fmla="*/ 25168 w 5952346"/>
              <a:gd name="connsiteY0" fmla="*/ 2796936 h 6020894"/>
              <a:gd name="connsiteX1" fmla="*/ 1893053 w 5952346"/>
              <a:gd name="connsiteY1" fmla="*/ 14322 h 6020894"/>
              <a:gd name="connsiteX2" fmla="*/ 5952346 w 5952346"/>
              <a:gd name="connsiteY2" fmla="*/ 4010881 h 6020894"/>
              <a:gd name="connsiteX3" fmla="*/ 3122764 w 5952346"/>
              <a:gd name="connsiteY3" fmla="*/ 5973688 h 6020894"/>
              <a:gd name="connsiteX4" fmla="*/ 25168 w 5952346"/>
              <a:gd name="connsiteY4" fmla="*/ 2796936 h 6020894"/>
              <a:gd name="connsiteX0" fmla="*/ 25168 w 5952346"/>
              <a:gd name="connsiteY0" fmla="*/ 2796936 h 6070722"/>
              <a:gd name="connsiteX1" fmla="*/ 1893053 w 5952346"/>
              <a:gd name="connsiteY1" fmla="*/ 14322 h 6070722"/>
              <a:gd name="connsiteX2" fmla="*/ 5952346 w 5952346"/>
              <a:gd name="connsiteY2" fmla="*/ 4010881 h 6070722"/>
              <a:gd name="connsiteX3" fmla="*/ 3122764 w 5952346"/>
              <a:gd name="connsiteY3" fmla="*/ 5973688 h 6070722"/>
              <a:gd name="connsiteX4" fmla="*/ 25168 w 5952346"/>
              <a:gd name="connsiteY4" fmla="*/ 2796936 h 6070722"/>
              <a:gd name="connsiteX0" fmla="*/ 24074 w 5951252"/>
              <a:gd name="connsiteY0" fmla="*/ 2796785 h 5943180"/>
              <a:gd name="connsiteX1" fmla="*/ 1891959 w 5951252"/>
              <a:gd name="connsiteY1" fmla="*/ 14171 h 5943180"/>
              <a:gd name="connsiteX2" fmla="*/ 5951252 w 5951252"/>
              <a:gd name="connsiteY2" fmla="*/ 4010730 h 5943180"/>
              <a:gd name="connsiteX3" fmla="*/ 3090139 w 5951252"/>
              <a:gd name="connsiteY3" fmla="*/ 5831648 h 5943180"/>
              <a:gd name="connsiteX4" fmla="*/ 24074 w 5951252"/>
              <a:gd name="connsiteY4" fmla="*/ 2796785 h 5943180"/>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1815 w 5928993"/>
              <a:gd name="connsiteY0" fmla="*/ 2797092 h 5849567"/>
              <a:gd name="connsiteX1" fmla="*/ 1869700 w 5928993"/>
              <a:gd name="connsiteY1" fmla="*/ 14478 h 5849567"/>
              <a:gd name="connsiteX2" fmla="*/ 5928993 w 5928993"/>
              <a:gd name="connsiteY2" fmla="*/ 4011037 h 5849567"/>
              <a:gd name="connsiteX3" fmla="*/ 3067880 w 5928993"/>
              <a:gd name="connsiteY3" fmla="*/ 5831955 h 5849567"/>
              <a:gd name="connsiteX4" fmla="*/ 1815 w 5928993"/>
              <a:gd name="connsiteY4" fmla="*/ 2797092 h 5849567"/>
              <a:gd name="connsiteX0" fmla="*/ 1722 w 5928900"/>
              <a:gd name="connsiteY0" fmla="*/ 2797092 h 5836276"/>
              <a:gd name="connsiteX1" fmla="*/ 1869607 w 5928900"/>
              <a:gd name="connsiteY1" fmla="*/ 14478 h 5836276"/>
              <a:gd name="connsiteX2" fmla="*/ 5928900 w 5928900"/>
              <a:gd name="connsiteY2" fmla="*/ 4011037 h 5836276"/>
              <a:gd name="connsiteX3" fmla="*/ 3067787 w 5928900"/>
              <a:gd name="connsiteY3" fmla="*/ 5831955 h 5836276"/>
              <a:gd name="connsiteX4" fmla="*/ 1722 w 5928900"/>
              <a:gd name="connsiteY4" fmla="*/ 2797092 h 5836276"/>
              <a:gd name="connsiteX0" fmla="*/ 866 w 5928044"/>
              <a:gd name="connsiteY0" fmla="*/ 2798221 h 5837732"/>
              <a:gd name="connsiteX1" fmla="*/ 1868751 w 5928044"/>
              <a:gd name="connsiteY1" fmla="*/ 15607 h 5837732"/>
              <a:gd name="connsiteX2" fmla="*/ 5928044 w 5928044"/>
              <a:gd name="connsiteY2" fmla="*/ 4012166 h 5837732"/>
              <a:gd name="connsiteX3" fmla="*/ 3066931 w 5928044"/>
              <a:gd name="connsiteY3" fmla="*/ 5833084 h 5837732"/>
              <a:gd name="connsiteX4" fmla="*/ 866 w 5928044"/>
              <a:gd name="connsiteY4" fmla="*/ 2798221 h 5837732"/>
              <a:gd name="connsiteX0" fmla="*/ 866 w 5928044"/>
              <a:gd name="connsiteY0" fmla="*/ 2788873 h 5828384"/>
              <a:gd name="connsiteX1" fmla="*/ 1868751 w 5928044"/>
              <a:gd name="connsiteY1" fmla="*/ 6259 h 5828384"/>
              <a:gd name="connsiteX2" fmla="*/ 5928044 w 5928044"/>
              <a:gd name="connsiteY2" fmla="*/ 4002818 h 5828384"/>
              <a:gd name="connsiteX3" fmla="*/ 3066931 w 5928044"/>
              <a:gd name="connsiteY3" fmla="*/ 5823736 h 5828384"/>
              <a:gd name="connsiteX4" fmla="*/ 866 w 5928044"/>
              <a:gd name="connsiteY4" fmla="*/ 2788873 h 5828384"/>
              <a:gd name="connsiteX0" fmla="*/ 13887 w 5941065"/>
              <a:gd name="connsiteY0" fmla="*/ 2819710 h 5858815"/>
              <a:gd name="connsiteX1" fmla="*/ 1992131 w 5941065"/>
              <a:gd name="connsiteY1" fmla="*/ 5565 h 5858815"/>
              <a:gd name="connsiteX2" fmla="*/ 5941065 w 5941065"/>
              <a:gd name="connsiteY2" fmla="*/ 4033655 h 5858815"/>
              <a:gd name="connsiteX3" fmla="*/ 3079952 w 5941065"/>
              <a:gd name="connsiteY3" fmla="*/ 5854573 h 5858815"/>
              <a:gd name="connsiteX4" fmla="*/ 13887 w 5941065"/>
              <a:gd name="connsiteY4" fmla="*/ 2819710 h 5858815"/>
              <a:gd name="connsiteX0" fmla="*/ 990 w 5928168"/>
              <a:gd name="connsiteY0" fmla="*/ 2820164 h 5859583"/>
              <a:gd name="connsiteX1" fmla="*/ 1979234 w 5928168"/>
              <a:gd name="connsiteY1" fmla="*/ 6019 h 5859583"/>
              <a:gd name="connsiteX2" fmla="*/ 5928168 w 5928168"/>
              <a:gd name="connsiteY2" fmla="*/ 4034109 h 5859583"/>
              <a:gd name="connsiteX3" fmla="*/ 3067055 w 5928168"/>
              <a:gd name="connsiteY3" fmla="*/ 5855027 h 5859583"/>
              <a:gd name="connsiteX4" fmla="*/ 990 w 5928168"/>
              <a:gd name="connsiteY4" fmla="*/ 2820164 h 5859583"/>
              <a:gd name="connsiteX0" fmla="*/ 990 w 5928168"/>
              <a:gd name="connsiteY0" fmla="*/ 2820116 h 5859502"/>
              <a:gd name="connsiteX1" fmla="*/ 1979234 w 5928168"/>
              <a:gd name="connsiteY1" fmla="*/ 5971 h 5859502"/>
              <a:gd name="connsiteX2" fmla="*/ 5928168 w 5928168"/>
              <a:gd name="connsiteY2" fmla="*/ 4034061 h 5859502"/>
              <a:gd name="connsiteX3" fmla="*/ 3067055 w 5928168"/>
              <a:gd name="connsiteY3" fmla="*/ 5854979 h 5859502"/>
              <a:gd name="connsiteX4" fmla="*/ 990 w 5928168"/>
              <a:gd name="connsiteY4" fmla="*/ 2820116 h 5859502"/>
              <a:gd name="connsiteX0" fmla="*/ 990 w 5928168"/>
              <a:gd name="connsiteY0" fmla="*/ 2814520 h 5853906"/>
              <a:gd name="connsiteX1" fmla="*/ 1979234 w 5928168"/>
              <a:gd name="connsiteY1" fmla="*/ 375 h 5853906"/>
              <a:gd name="connsiteX2" fmla="*/ 5928168 w 5928168"/>
              <a:gd name="connsiteY2" fmla="*/ 4028465 h 5853906"/>
              <a:gd name="connsiteX3" fmla="*/ 3067055 w 5928168"/>
              <a:gd name="connsiteY3" fmla="*/ 5849383 h 5853906"/>
              <a:gd name="connsiteX4" fmla="*/ 990 w 5928168"/>
              <a:gd name="connsiteY4" fmla="*/ 2814520 h 5853906"/>
              <a:gd name="connsiteX0" fmla="*/ 990 w 5928168"/>
              <a:gd name="connsiteY0" fmla="*/ 2814520 h 5854464"/>
              <a:gd name="connsiteX1" fmla="*/ 1979234 w 5928168"/>
              <a:gd name="connsiteY1" fmla="*/ 375 h 5854464"/>
              <a:gd name="connsiteX2" fmla="*/ 5928168 w 5928168"/>
              <a:gd name="connsiteY2" fmla="*/ 4028465 h 5854464"/>
              <a:gd name="connsiteX3" fmla="*/ 3067055 w 5928168"/>
              <a:gd name="connsiteY3" fmla="*/ 5849383 h 5854464"/>
              <a:gd name="connsiteX4" fmla="*/ 990 w 5928168"/>
              <a:gd name="connsiteY4" fmla="*/ 2814520 h 5854464"/>
              <a:gd name="connsiteX0" fmla="*/ 553 w 5880435"/>
              <a:gd name="connsiteY0" fmla="*/ 2968486 h 5874612"/>
              <a:gd name="connsiteX1" fmla="*/ 1931501 w 5880435"/>
              <a:gd name="connsiteY1" fmla="*/ 12451 h 5874612"/>
              <a:gd name="connsiteX2" fmla="*/ 5880435 w 5880435"/>
              <a:gd name="connsiteY2" fmla="*/ 4040541 h 5874612"/>
              <a:gd name="connsiteX3" fmla="*/ 3019322 w 5880435"/>
              <a:gd name="connsiteY3" fmla="*/ 5861459 h 5874612"/>
              <a:gd name="connsiteX4" fmla="*/ 553 w 5880435"/>
              <a:gd name="connsiteY4" fmla="*/ 2968486 h 5874612"/>
              <a:gd name="connsiteX0" fmla="*/ 553 w 5880435"/>
              <a:gd name="connsiteY0" fmla="*/ 2956072 h 5862198"/>
              <a:gd name="connsiteX1" fmla="*/ 1931501 w 5880435"/>
              <a:gd name="connsiteY1" fmla="*/ 37 h 5862198"/>
              <a:gd name="connsiteX2" fmla="*/ 5880435 w 5880435"/>
              <a:gd name="connsiteY2" fmla="*/ 4028127 h 5862198"/>
              <a:gd name="connsiteX3" fmla="*/ 3019322 w 5880435"/>
              <a:gd name="connsiteY3" fmla="*/ 5849045 h 5862198"/>
              <a:gd name="connsiteX4" fmla="*/ 553 w 5880435"/>
              <a:gd name="connsiteY4" fmla="*/ 2956072 h 5862198"/>
              <a:gd name="connsiteX0" fmla="*/ 3891 w 5883773"/>
              <a:gd name="connsiteY0" fmla="*/ 2956072 h 5862198"/>
              <a:gd name="connsiteX1" fmla="*/ 1934839 w 5883773"/>
              <a:gd name="connsiteY1" fmla="*/ 37 h 5862198"/>
              <a:gd name="connsiteX2" fmla="*/ 5883773 w 5883773"/>
              <a:gd name="connsiteY2" fmla="*/ 4028127 h 5862198"/>
              <a:gd name="connsiteX3" fmla="*/ 3022660 w 5883773"/>
              <a:gd name="connsiteY3" fmla="*/ 5849045 h 5862198"/>
              <a:gd name="connsiteX4" fmla="*/ 3891 w 5883773"/>
              <a:gd name="connsiteY4" fmla="*/ 2956072 h 5862198"/>
              <a:gd name="connsiteX0" fmla="*/ 3891 w 5883773"/>
              <a:gd name="connsiteY0" fmla="*/ 2956072 h 5852239"/>
              <a:gd name="connsiteX1" fmla="*/ 1934839 w 5883773"/>
              <a:gd name="connsiteY1" fmla="*/ 37 h 5852239"/>
              <a:gd name="connsiteX2" fmla="*/ 5883773 w 5883773"/>
              <a:gd name="connsiteY2" fmla="*/ 4028127 h 5852239"/>
              <a:gd name="connsiteX3" fmla="*/ 3022660 w 5883773"/>
              <a:gd name="connsiteY3" fmla="*/ 5849045 h 5852239"/>
              <a:gd name="connsiteX4" fmla="*/ 3891 w 5883773"/>
              <a:gd name="connsiteY4" fmla="*/ 2956072 h 5852239"/>
              <a:gd name="connsiteX0" fmla="*/ 1639 w 5881521"/>
              <a:gd name="connsiteY0" fmla="*/ 2956072 h 5852239"/>
              <a:gd name="connsiteX1" fmla="*/ 1932587 w 5881521"/>
              <a:gd name="connsiteY1" fmla="*/ 37 h 5852239"/>
              <a:gd name="connsiteX2" fmla="*/ 5881521 w 5881521"/>
              <a:gd name="connsiteY2" fmla="*/ 4028127 h 5852239"/>
              <a:gd name="connsiteX3" fmla="*/ 3020408 w 5881521"/>
              <a:gd name="connsiteY3" fmla="*/ 5849045 h 5852239"/>
              <a:gd name="connsiteX4" fmla="*/ 1639 w 5881521"/>
              <a:gd name="connsiteY4" fmla="*/ 2956072 h 5852239"/>
              <a:gd name="connsiteX0" fmla="*/ 1639 w 5881521"/>
              <a:gd name="connsiteY0" fmla="*/ 2956071 h 5852238"/>
              <a:gd name="connsiteX1" fmla="*/ 1932587 w 5881521"/>
              <a:gd name="connsiteY1" fmla="*/ 36 h 5852238"/>
              <a:gd name="connsiteX2" fmla="*/ 5881521 w 5881521"/>
              <a:gd name="connsiteY2" fmla="*/ 4028126 h 5852238"/>
              <a:gd name="connsiteX3" fmla="*/ 3020408 w 5881521"/>
              <a:gd name="connsiteY3" fmla="*/ 5849044 h 5852238"/>
              <a:gd name="connsiteX4" fmla="*/ 1639 w 5881521"/>
              <a:gd name="connsiteY4" fmla="*/ 2956071 h 5852238"/>
              <a:gd name="connsiteX0" fmla="*/ 1568 w 5881450"/>
              <a:gd name="connsiteY0" fmla="*/ 2960408 h 5856575"/>
              <a:gd name="connsiteX1" fmla="*/ 1932516 w 5881450"/>
              <a:gd name="connsiteY1" fmla="*/ 4373 h 5856575"/>
              <a:gd name="connsiteX2" fmla="*/ 5881450 w 5881450"/>
              <a:gd name="connsiteY2" fmla="*/ 4032463 h 5856575"/>
              <a:gd name="connsiteX3" fmla="*/ 3020337 w 5881450"/>
              <a:gd name="connsiteY3" fmla="*/ 5853381 h 5856575"/>
              <a:gd name="connsiteX4" fmla="*/ 1568 w 5881450"/>
              <a:gd name="connsiteY4" fmla="*/ 2960408 h 5856575"/>
              <a:gd name="connsiteX0" fmla="*/ 1519 w 5881401"/>
              <a:gd name="connsiteY0" fmla="*/ 2957712 h 5853879"/>
              <a:gd name="connsiteX1" fmla="*/ 1932467 w 5881401"/>
              <a:gd name="connsiteY1" fmla="*/ 1677 h 5853879"/>
              <a:gd name="connsiteX2" fmla="*/ 5881401 w 5881401"/>
              <a:gd name="connsiteY2" fmla="*/ 4029767 h 5853879"/>
              <a:gd name="connsiteX3" fmla="*/ 3020288 w 5881401"/>
              <a:gd name="connsiteY3" fmla="*/ 5850685 h 5853879"/>
              <a:gd name="connsiteX4" fmla="*/ 1519 w 5881401"/>
              <a:gd name="connsiteY4" fmla="*/ 2957712 h 5853879"/>
              <a:gd name="connsiteX0" fmla="*/ 1519 w 5881401"/>
              <a:gd name="connsiteY0" fmla="*/ 2957960 h 5854127"/>
              <a:gd name="connsiteX1" fmla="*/ 1932467 w 5881401"/>
              <a:gd name="connsiteY1" fmla="*/ 1925 h 5854127"/>
              <a:gd name="connsiteX2" fmla="*/ 5881401 w 5881401"/>
              <a:gd name="connsiteY2" fmla="*/ 4030015 h 5854127"/>
              <a:gd name="connsiteX3" fmla="*/ 3020288 w 5881401"/>
              <a:gd name="connsiteY3" fmla="*/ 5850933 h 5854127"/>
              <a:gd name="connsiteX4" fmla="*/ 1519 w 5881401"/>
              <a:gd name="connsiteY4" fmla="*/ 2957960 h 5854127"/>
              <a:gd name="connsiteX0" fmla="*/ 1567 w 5881449"/>
              <a:gd name="connsiteY0" fmla="*/ 2958835 h 5855002"/>
              <a:gd name="connsiteX1" fmla="*/ 1932515 w 5881449"/>
              <a:gd name="connsiteY1" fmla="*/ 2800 h 5855002"/>
              <a:gd name="connsiteX2" fmla="*/ 5881449 w 5881449"/>
              <a:gd name="connsiteY2" fmla="*/ 4030890 h 5855002"/>
              <a:gd name="connsiteX3" fmla="*/ 3020336 w 5881449"/>
              <a:gd name="connsiteY3" fmla="*/ 5851808 h 5855002"/>
              <a:gd name="connsiteX4" fmla="*/ 1567 w 5881449"/>
              <a:gd name="connsiteY4" fmla="*/ 2958835 h 5855002"/>
              <a:gd name="connsiteX0" fmla="*/ 1567 w 5881449"/>
              <a:gd name="connsiteY0" fmla="*/ 2958835 h 5855257"/>
              <a:gd name="connsiteX1" fmla="*/ 1932515 w 5881449"/>
              <a:gd name="connsiteY1" fmla="*/ 2800 h 5855257"/>
              <a:gd name="connsiteX2" fmla="*/ 5881449 w 5881449"/>
              <a:gd name="connsiteY2" fmla="*/ 4030890 h 5855257"/>
              <a:gd name="connsiteX3" fmla="*/ 3020336 w 5881449"/>
              <a:gd name="connsiteY3" fmla="*/ 5851808 h 5855257"/>
              <a:gd name="connsiteX4" fmla="*/ 1567 w 5881449"/>
              <a:gd name="connsiteY4" fmla="*/ 2958835 h 5855257"/>
              <a:gd name="connsiteX0" fmla="*/ 1494 w 5881376"/>
              <a:gd name="connsiteY0" fmla="*/ 2956250 h 5852672"/>
              <a:gd name="connsiteX1" fmla="*/ 1932442 w 5881376"/>
              <a:gd name="connsiteY1" fmla="*/ 215 h 5852672"/>
              <a:gd name="connsiteX2" fmla="*/ 5881376 w 5881376"/>
              <a:gd name="connsiteY2" fmla="*/ 4028305 h 5852672"/>
              <a:gd name="connsiteX3" fmla="*/ 3020263 w 5881376"/>
              <a:gd name="connsiteY3" fmla="*/ 5849223 h 5852672"/>
              <a:gd name="connsiteX4" fmla="*/ 1494 w 5881376"/>
              <a:gd name="connsiteY4" fmla="*/ 2956250 h 5852672"/>
              <a:gd name="connsiteX0" fmla="*/ 1300 w 5881182"/>
              <a:gd name="connsiteY0" fmla="*/ 2958147 h 5854569"/>
              <a:gd name="connsiteX1" fmla="*/ 1932248 w 5881182"/>
              <a:gd name="connsiteY1" fmla="*/ 2112 h 5854569"/>
              <a:gd name="connsiteX2" fmla="*/ 5881182 w 5881182"/>
              <a:gd name="connsiteY2" fmla="*/ 4030202 h 5854569"/>
              <a:gd name="connsiteX3" fmla="*/ 3020069 w 5881182"/>
              <a:gd name="connsiteY3" fmla="*/ 5851120 h 5854569"/>
              <a:gd name="connsiteX4" fmla="*/ 1300 w 5881182"/>
              <a:gd name="connsiteY4" fmla="*/ 2958147 h 5854569"/>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338 w 5891220"/>
              <a:gd name="connsiteY0" fmla="*/ 2858313 h 5754735"/>
              <a:gd name="connsiteX1" fmla="*/ 1942286 w 5891220"/>
              <a:gd name="connsiteY1" fmla="*/ 155 h 5754735"/>
              <a:gd name="connsiteX2" fmla="*/ 5891220 w 5891220"/>
              <a:gd name="connsiteY2" fmla="*/ 3930368 h 5754735"/>
              <a:gd name="connsiteX3" fmla="*/ 3030107 w 5891220"/>
              <a:gd name="connsiteY3" fmla="*/ 5751286 h 5754735"/>
              <a:gd name="connsiteX4" fmla="*/ 11338 w 5891220"/>
              <a:gd name="connsiteY4" fmla="*/ 2858313 h 5754735"/>
              <a:gd name="connsiteX0" fmla="*/ 11863 w 5891745"/>
              <a:gd name="connsiteY0" fmla="*/ 2858198 h 5754620"/>
              <a:gd name="connsiteX1" fmla="*/ 1942811 w 5891745"/>
              <a:gd name="connsiteY1" fmla="*/ 40 h 5754620"/>
              <a:gd name="connsiteX2" fmla="*/ 5891745 w 5891745"/>
              <a:gd name="connsiteY2" fmla="*/ 3930253 h 5754620"/>
              <a:gd name="connsiteX3" fmla="*/ 3030632 w 5891745"/>
              <a:gd name="connsiteY3" fmla="*/ 5751171 h 5754620"/>
              <a:gd name="connsiteX4" fmla="*/ 11863 w 5891745"/>
              <a:gd name="connsiteY4" fmla="*/ 2858198 h 5754620"/>
              <a:gd name="connsiteX0" fmla="*/ 11825 w 5891707"/>
              <a:gd name="connsiteY0" fmla="*/ 2860951 h 5757373"/>
              <a:gd name="connsiteX1" fmla="*/ 1942773 w 5891707"/>
              <a:gd name="connsiteY1" fmla="*/ 2793 h 5757373"/>
              <a:gd name="connsiteX2" fmla="*/ 5891707 w 5891707"/>
              <a:gd name="connsiteY2" fmla="*/ 3933006 h 5757373"/>
              <a:gd name="connsiteX3" fmla="*/ 3030594 w 5891707"/>
              <a:gd name="connsiteY3" fmla="*/ 5753924 h 5757373"/>
              <a:gd name="connsiteX4" fmla="*/ 11825 w 5891707"/>
              <a:gd name="connsiteY4" fmla="*/ 2860951 h 5757373"/>
              <a:gd name="connsiteX0" fmla="*/ 11709 w 5891591"/>
              <a:gd name="connsiteY0" fmla="*/ 2859589 h 5756011"/>
              <a:gd name="connsiteX1" fmla="*/ 1942657 w 5891591"/>
              <a:gd name="connsiteY1" fmla="*/ 1431 h 5756011"/>
              <a:gd name="connsiteX2" fmla="*/ 5891591 w 5891591"/>
              <a:gd name="connsiteY2" fmla="*/ 3931644 h 5756011"/>
              <a:gd name="connsiteX3" fmla="*/ 3030478 w 5891591"/>
              <a:gd name="connsiteY3" fmla="*/ 5752562 h 5756011"/>
              <a:gd name="connsiteX4" fmla="*/ 11709 w 5891591"/>
              <a:gd name="connsiteY4" fmla="*/ 2859589 h 5756011"/>
              <a:gd name="connsiteX0" fmla="*/ 12931 w 5892813"/>
              <a:gd name="connsiteY0" fmla="*/ 2858295 h 5754717"/>
              <a:gd name="connsiteX1" fmla="*/ 1943879 w 5892813"/>
              <a:gd name="connsiteY1" fmla="*/ 137 h 5754717"/>
              <a:gd name="connsiteX2" fmla="*/ 5892813 w 5892813"/>
              <a:gd name="connsiteY2" fmla="*/ 3930350 h 5754717"/>
              <a:gd name="connsiteX3" fmla="*/ 3031700 w 5892813"/>
              <a:gd name="connsiteY3" fmla="*/ 5751268 h 5754717"/>
              <a:gd name="connsiteX4" fmla="*/ 12931 w 5892813"/>
              <a:gd name="connsiteY4" fmla="*/ 2858295 h 5754717"/>
              <a:gd name="connsiteX0" fmla="*/ 22154 w 5699291"/>
              <a:gd name="connsiteY0" fmla="*/ 3033259 h 5768759"/>
              <a:gd name="connsiteX1" fmla="*/ 1750357 w 5699291"/>
              <a:gd name="connsiteY1" fmla="*/ 7312 h 5768759"/>
              <a:gd name="connsiteX2" fmla="*/ 5699291 w 5699291"/>
              <a:gd name="connsiteY2" fmla="*/ 3937525 h 5768759"/>
              <a:gd name="connsiteX3" fmla="*/ 2838178 w 5699291"/>
              <a:gd name="connsiteY3" fmla="*/ 5758443 h 5768759"/>
              <a:gd name="connsiteX4" fmla="*/ 22154 w 5699291"/>
              <a:gd name="connsiteY4" fmla="*/ 3033259 h 5768759"/>
              <a:gd name="connsiteX0" fmla="*/ 14685 w 5691822"/>
              <a:gd name="connsiteY0" fmla="*/ 3026062 h 5761563"/>
              <a:gd name="connsiteX1" fmla="*/ 1742888 w 5691822"/>
              <a:gd name="connsiteY1" fmla="*/ 115 h 5761563"/>
              <a:gd name="connsiteX2" fmla="*/ 5691822 w 5691822"/>
              <a:gd name="connsiteY2" fmla="*/ 3930328 h 5761563"/>
              <a:gd name="connsiteX3" fmla="*/ 2830709 w 5691822"/>
              <a:gd name="connsiteY3" fmla="*/ 5751246 h 5761563"/>
              <a:gd name="connsiteX4" fmla="*/ 14685 w 5691822"/>
              <a:gd name="connsiteY4" fmla="*/ 3026062 h 5761563"/>
              <a:gd name="connsiteX0" fmla="*/ 21356 w 5698493"/>
              <a:gd name="connsiteY0" fmla="*/ 3026112 h 5761613"/>
              <a:gd name="connsiteX1" fmla="*/ 1749559 w 5698493"/>
              <a:gd name="connsiteY1" fmla="*/ 165 h 5761613"/>
              <a:gd name="connsiteX2" fmla="*/ 5698493 w 5698493"/>
              <a:gd name="connsiteY2" fmla="*/ 3930378 h 5761613"/>
              <a:gd name="connsiteX3" fmla="*/ 2837380 w 5698493"/>
              <a:gd name="connsiteY3" fmla="*/ 5751296 h 5761613"/>
              <a:gd name="connsiteX4" fmla="*/ 21356 w 5698493"/>
              <a:gd name="connsiteY4" fmla="*/ 3026112 h 5761613"/>
              <a:gd name="connsiteX0" fmla="*/ 20558 w 5697695"/>
              <a:gd name="connsiteY0" fmla="*/ 3025955 h 5761456"/>
              <a:gd name="connsiteX1" fmla="*/ 1748761 w 5697695"/>
              <a:gd name="connsiteY1" fmla="*/ 8 h 5761456"/>
              <a:gd name="connsiteX2" fmla="*/ 5697695 w 5697695"/>
              <a:gd name="connsiteY2" fmla="*/ 3930221 h 5761456"/>
              <a:gd name="connsiteX3" fmla="*/ 2836582 w 5697695"/>
              <a:gd name="connsiteY3" fmla="*/ 5751139 h 5761456"/>
              <a:gd name="connsiteX4" fmla="*/ 20558 w 5697695"/>
              <a:gd name="connsiteY4" fmla="*/ 3025955 h 5761456"/>
              <a:gd name="connsiteX0" fmla="*/ 13133 w 5690270"/>
              <a:gd name="connsiteY0" fmla="*/ 3025956 h 5761457"/>
              <a:gd name="connsiteX1" fmla="*/ 1741336 w 5690270"/>
              <a:gd name="connsiteY1" fmla="*/ 9 h 5761457"/>
              <a:gd name="connsiteX2" fmla="*/ 5690270 w 5690270"/>
              <a:gd name="connsiteY2" fmla="*/ 3930222 h 5761457"/>
              <a:gd name="connsiteX3" fmla="*/ 2829157 w 5690270"/>
              <a:gd name="connsiteY3" fmla="*/ 5751140 h 5761457"/>
              <a:gd name="connsiteX4" fmla="*/ 13133 w 5690270"/>
              <a:gd name="connsiteY4" fmla="*/ 3025956 h 5761457"/>
              <a:gd name="connsiteX0" fmla="*/ 13133 w 5690270"/>
              <a:gd name="connsiteY0" fmla="*/ 3025956 h 5751202"/>
              <a:gd name="connsiteX1" fmla="*/ 1741336 w 5690270"/>
              <a:gd name="connsiteY1" fmla="*/ 9 h 5751202"/>
              <a:gd name="connsiteX2" fmla="*/ 5690270 w 5690270"/>
              <a:gd name="connsiteY2" fmla="*/ 3930222 h 5751202"/>
              <a:gd name="connsiteX3" fmla="*/ 2829157 w 5690270"/>
              <a:gd name="connsiteY3" fmla="*/ 5751140 h 5751202"/>
              <a:gd name="connsiteX4" fmla="*/ 13133 w 5690270"/>
              <a:gd name="connsiteY4" fmla="*/ 3025956 h 5751202"/>
              <a:gd name="connsiteX0" fmla="*/ 13133 w 5690270"/>
              <a:gd name="connsiteY0" fmla="*/ 3025956 h 5751207"/>
              <a:gd name="connsiteX1" fmla="*/ 1741336 w 5690270"/>
              <a:gd name="connsiteY1" fmla="*/ 9 h 5751207"/>
              <a:gd name="connsiteX2" fmla="*/ 5690270 w 5690270"/>
              <a:gd name="connsiteY2" fmla="*/ 3930222 h 5751207"/>
              <a:gd name="connsiteX3" fmla="*/ 2829157 w 5690270"/>
              <a:gd name="connsiteY3" fmla="*/ 5751140 h 5751207"/>
              <a:gd name="connsiteX4" fmla="*/ 13133 w 5690270"/>
              <a:gd name="connsiteY4" fmla="*/ 3025956 h 5751207"/>
              <a:gd name="connsiteX0" fmla="*/ 16326 w 5693463"/>
              <a:gd name="connsiteY0" fmla="*/ 3025953 h 5632362"/>
              <a:gd name="connsiteX1" fmla="*/ 1744529 w 5693463"/>
              <a:gd name="connsiteY1" fmla="*/ 6 h 5632362"/>
              <a:gd name="connsiteX2" fmla="*/ 5693463 w 5693463"/>
              <a:gd name="connsiteY2" fmla="*/ 3930219 h 5632362"/>
              <a:gd name="connsiteX3" fmla="*/ 2923235 w 5693463"/>
              <a:gd name="connsiteY3" fmla="*/ 5632288 h 5632362"/>
              <a:gd name="connsiteX4" fmla="*/ 16326 w 5693463"/>
              <a:gd name="connsiteY4" fmla="*/ 3025953 h 5632362"/>
              <a:gd name="connsiteX0" fmla="*/ 16326 w 5693463"/>
              <a:gd name="connsiteY0" fmla="*/ 3025953 h 5633543"/>
              <a:gd name="connsiteX1" fmla="*/ 1744529 w 5693463"/>
              <a:gd name="connsiteY1" fmla="*/ 6 h 5633543"/>
              <a:gd name="connsiteX2" fmla="*/ 5693463 w 5693463"/>
              <a:gd name="connsiteY2" fmla="*/ 3930219 h 5633543"/>
              <a:gd name="connsiteX3" fmla="*/ 2923235 w 5693463"/>
              <a:gd name="connsiteY3" fmla="*/ 5632288 h 5633543"/>
              <a:gd name="connsiteX4" fmla="*/ 16326 w 5693463"/>
              <a:gd name="connsiteY4" fmla="*/ 3025953 h 5633543"/>
              <a:gd name="connsiteX0" fmla="*/ 15978 w 5693115"/>
              <a:gd name="connsiteY0" fmla="*/ 3025953 h 5675449"/>
              <a:gd name="connsiteX1" fmla="*/ 1744181 w 5693115"/>
              <a:gd name="connsiteY1" fmla="*/ 6 h 5675449"/>
              <a:gd name="connsiteX2" fmla="*/ 5693115 w 5693115"/>
              <a:gd name="connsiteY2" fmla="*/ 3930219 h 5675449"/>
              <a:gd name="connsiteX3" fmla="*/ 2908904 w 5693115"/>
              <a:gd name="connsiteY3" fmla="*/ 5674235 h 5675449"/>
              <a:gd name="connsiteX4" fmla="*/ 15978 w 5693115"/>
              <a:gd name="connsiteY4" fmla="*/ 3025953 h 5675449"/>
              <a:gd name="connsiteX0" fmla="*/ 13946 w 5691083"/>
              <a:gd name="connsiteY0" fmla="*/ 3025953 h 5675449"/>
              <a:gd name="connsiteX1" fmla="*/ 1742149 w 5691083"/>
              <a:gd name="connsiteY1" fmla="*/ 6 h 5675449"/>
              <a:gd name="connsiteX2" fmla="*/ 5691083 w 5691083"/>
              <a:gd name="connsiteY2" fmla="*/ 3930219 h 5675449"/>
              <a:gd name="connsiteX3" fmla="*/ 2906872 w 5691083"/>
              <a:gd name="connsiteY3" fmla="*/ 5674235 h 5675449"/>
              <a:gd name="connsiteX4" fmla="*/ 13946 w 5691083"/>
              <a:gd name="connsiteY4" fmla="*/ 3025953 h 5675449"/>
              <a:gd name="connsiteX0" fmla="*/ 22714 w 5699851"/>
              <a:gd name="connsiteY0" fmla="*/ 3025953 h 5675449"/>
              <a:gd name="connsiteX1" fmla="*/ 1750917 w 5699851"/>
              <a:gd name="connsiteY1" fmla="*/ 6 h 5675449"/>
              <a:gd name="connsiteX2" fmla="*/ 5699851 w 5699851"/>
              <a:gd name="connsiteY2" fmla="*/ 3930219 h 5675449"/>
              <a:gd name="connsiteX3" fmla="*/ 2915640 w 5699851"/>
              <a:gd name="connsiteY3" fmla="*/ 5674235 h 5675449"/>
              <a:gd name="connsiteX4" fmla="*/ 22714 w 5699851"/>
              <a:gd name="connsiteY4" fmla="*/ 3025953 h 5675449"/>
              <a:gd name="connsiteX0" fmla="*/ 21904 w 5699041"/>
              <a:gd name="connsiteY0" fmla="*/ 3025953 h 5675449"/>
              <a:gd name="connsiteX1" fmla="*/ 1750107 w 5699041"/>
              <a:gd name="connsiteY1" fmla="*/ 6 h 5675449"/>
              <a:gd name="connsiteX2" fmla="*/ 5699041 w 5699041"/>
              <a:gd name="connsiteY2" fmla="*/ 3930219 h 5675449"/>
              <a:gd name="connsiteX3" fmla="*/ 2914830 w 5699041"/>
              <a:gd name="connsiteY3" fmla="*/ 5674235 h 5675449"/>
              <a:gd name="connsiteX4" fmla="*/ 21904 w 5699041"/>
              <a:gd name="connsiteY4" fmla="*/ 3025953 h 5675449"/>
              <a:gd name="connsiteX0" fmla="*/ 21904 w 5699041"/>
              <a:gd name="connsiteY0" fmla="*/ 3025954 h 5675450"/>
              <a:gd name="connsiteX1" fmla="*/ 1750107 w 5699041"/>
              <a:gd name="connsiteY1" fmla="*/ 7 h 5675450"/>
              <a:gd name="connsiteX2" fmla="*/ 5699041 w 5699041"/>
              <a:gd name="connsiteY2" fmla="*/ 3930220 h 5675450"/>
              <a:gd name="connsiteX3" fmla="*/ 2914830 w 5699041"/>
              <a:gd name="connsiteY3" fmla="*/ 5674236 h 5675450"/>
              <a:gd name="connsiteX4" fmla="*/ 21904 w 5699041"/>
              <a:gd name="connsiteY4" fmla="*/ 3025954 h 5675450"/>
              <a:gd name="connsiteX0" fmla="*/ 40334 w 5717471"/>
              <a:gd name="connsiteY0" fmla="*/ 3025954 h 5675450"/>
              <a:gd name="connsiteX1" fmla="*/ 1768537 w 5717471"/>
              <a:gd name="connsiteY1" fmla="*/ 7 h 5675450"/>
              <a:gd name="connsiteX2" fmla="*/ 5717471 w 5717471"/>
              <a:gd name="connsiteY2" fmla="*/ 3930220 h 5675450"/>
              <a:gd name="connsiteX3" fmla="*/ 2933260 w 5717471"/>
              <a:gd name="connsiteY3" fmla="*/ 5674236 h 5675450"/>
              <a:gd name="connsiteX4" fmla="*/ 40334 w 5717471"/>
              <a:gd name="connsiteY4" fmla="*/ 3025954 h 5675450"/>
              <a:gd name="connsiteX0" fmla="*/ 13420 w 5690557"/>
              <a:gd name="connsiteY0" fmla="*/ 3025954 h 5675450"/>
              <a:gd name="connsiteX1" fmla="*/ 1741623 w 5690557"/>
              <a:gd name="connsiteY1" fmla="*/ 7 h 5675450"/>
              <a:gd name="connsiteX2" fmla="*/ 5690557 w 5690557"/>
              <a:gd name="connsiteY2" fmla="*/ 3930220 h 5675450"/>
              <a:gd name="connsiteX3" fmla="*/ 2906346 w 5690557"/>
              <a:gd name="connsiteY3" fmla="*/ 5674236 h 5675450"/>
              <a:gd name="connsiteX4" fmla="*/ 13420 w 5690557"/>
              <a:gd name="connsiteY4" fmla="*/ 3025954 h 5675450"/>
              <a:gd name="connsiteX0" fmla="*/ 29290 w 5706427"/>
              <a:gd name="connsiteY0" fmla="*/ 3025954 h 5675450"/>
              <a:gd name="connsiteX1" fmla="*/ 1757493 w 5706427"/>
              <a:gd name="connsiteY1" fmla="*/ 7 h 5675450"/>
              <a:gd name="connsiteX2" fmla="*/ 5706427 w 5706427"/>
              <a:gd name="connsiteY2" fmla="*/ 3930220 h 5675450"/>
              <a:gd name="connsiteX3" fmla="*/ 2922216 w 5706427"/>
              <a:gd name="connsiteY3" fmla="*/ 5674236 h 5675450"/>
              <a:gd name="connsiteX4" fmla="*/ 29290 w 5706427"/>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23245 w 5700382"/>
              <a:gd name="connsiteY0" fmla="*/ 3025954 h 5675450"/>
              <a:gd name="connsiteX1" fmla="*/ 1751448 w 5700382"/>
              <a:gd name="connsiteY1" fmla="*/ 7 h 5675450"/>
              <a:gd name="connsiteX2" fmla="*/ 5700382 w 5700382"/>
              <a:gd name="connsiteY2" fmla="*/ 3930220 h 5675450"/>
              <a:gd name="connsiteX3" fmla="*/ 2916171 w 5700382"/>
              <a:gd name="connsiteY3" fmla="*/ 5674236 h 5675450"/>
              <a:gd name="connsiteX4" fmla="*/ 23245 w 5700382"/>
              <a:gd name="connsiteY4" fmla="*/ 3025954 h 5675450"/>
              <a:gd name="connsiteX0" fmla="*/ 20062 w 5697199"/>
              <a:gd name="connsiteY0" fmla="*/ 3030114 h 5679610"/>
              <a:gd name="connsiteX1" fmla="*/ 1748265 w 5697199"/>
              <a:gd name="connsiteY1" fmla="*/ 4167 h 5679610"/>
              <a:gd name="connsiteX2" fmla="*/ 5697199 w 5697199"/>
              <a:gd name="connsiteY2" fmla="*/ 3934380 h 5679610"/>
              <a:gd name="connsiteX3" fmla="*/ 2912988 w 5697199"/>
              <a:gd name="connsiteY3" fmla="*/ 5678396 h 5679610"/>
              <a:gd name="connsiteX4" fmla="*/ 20062 w 5697199"/>
              <a:gd name="connsiteY4" fmla="*/ 3030114 h 5679610"/>
              <a:gd name="connsiteX0" fmla="*/ 19014 w 5696151"/>
              <a:gd name="connsiteY0" fmla="*/ 3027448 h 5676944"/>
              <a:gd name="connsiteX1" fmla="*/ 1747217 w 5696151"/>
              <a:gd name="connsiteY1" fmla="*/ 1501 h 5676944"/>
              <a:gd name="connsiteX2" fmla="*/ 5696151 w 5696151"/>
              <a:gd name="connsiteY2" fmla="*/ 3931714 h 5676944"/>
              <a:gd name="connsiteX3" fmla="*/ 2911940 w 5696151"/>
              <a:gd name="connsiteY3" fmla="*/ 5675730 h 5676944"/>
              <a:gd name="connsiteX4" fmla="*/ 19014 w 5696151"/>
              <a:gd name="connsiteY4" fmla="*/ 3027448 h 5676944"/>
              <a:gd name="connsiteX0" fmla="*/ 12821 w 5689958"/>
              <a:gd name="connsiteY0" fmla="*/ 3028127 h 5677623"/>
              <a:gd name="connsiteX1" fmla="*/ 1741024 w 5689958"/>
              <a:gd name="connsiteY1" fmla="*/ 2180 h 5677623"/>
              <a:gd name="connsiteX2" fmla="*/ 5689958 w 5689958"/>
              <a:gd name="connsiteY2" fmla="*/ 3932393 h 5677623"/>
              <a:gd name="connsiteX3" fmla="*/ 2905747 w 5689958"/>
              <a:gd name="connsiteY3" fmla="*/ 5676409 h 5677623"/>
              <a:gd name="connsiteX4" fmla="*/ 12821 w 5689958"/>
              <a:gd name="connsiteY4" fmla="*/ 3028127 h 5677623"/>
              <a:gd name="connsiteX0" fmla="*/ 12111 w 5689248"/>
              <a:gd name="connsiteY0" fmla="*/ 3026156 h 5675652"/>
              <a:gd name="connsiteX1" fmla="*/ 1740314 w 5689248"/>
              <a:gd name="connsiteY1" fmla="*/ 209 h 5675652"/>
              <a:gd name="connsiteX2" fmla="*/ 5689248 w 5689248"/>
              <a:gd name="connsiteY2" fmla="*/ 3930422 h 5675652"/>
              <a:gd name="connsiteX3" fmla="*/ 2905037 w 5689248"/>
              <a:gd name="connsiteY3" fmla="*/ 5674438 h 5675652"/>
              <a:gd name="connsiteX4" fmla="*/ 12111 w 5689248"/>
              <a:gd name="connsiteY4" fmla="*/ 3026156 h 5675652"/>
              <a:gd name="connsiteX0" fmla="*/ 11805 w 5688942"/>
              <a:gd name="connsiteY0" fmla="*/ 3025955 h 5675451"/>
              <a:gd name="connsiteX1" fmla="*/ 1740008 w 5688942"/>
              <a:gd name="connsiteY1" fmla="*/ 8 h 5675451"/>
              <a:gd name="connsiteX2" fmla="*/ 5688942 w 5688942"/>
              <a:gd name="connsiteY2" fmla="*/ 3930221 h 5675451"/>
              <a:gd name="connsiteX3" fmla="*/ 2904731 w 5688942"/>
              <a:gd name="connsiteY3" fmla="*/ 5674237 h 5675451"/>
              <a:gd name="connsiteX4" fmla="*/ 11805 w 5688942"/>
              <a:gd name="connsiteY4" fmla="*/ 3025955 h 5675451"/>
              <a:gd name="connsiteX0" fmla="*/ 24221 w 5701358"/>
              <a:gd name="connsiteY0" fmla="*/ 3025955 h 5675451"/>
              <a:gd name="connsiteX1" fmla="*/ 1752424 w 5701358"/>
              <a:gd name="connsiteY1" fmla="*/ 8 h 5675451"/>
              <a:gd name="connsiteX2" fmla="*/ 5701358 w 5701358"/>
              <a:gd name="connsiteY2" fmla="*/ 3930221 h 5675451"/>
              <a:gd name="connsiteX3" fmla="*/ 2917147 w 5701358"/>
              <a:gd name="connsiteY3" fmla="*/ 5674237 h 5675451"/>
              <a:gd name="connsiteX4" fmla="*/ 24221 w 5701358"/>
              <a:gd name="connsiteY4" fmla="*/ 3025955 h 5675451"/>
              <a:gd name="connsiteX0" fmla="*/ 26622 w 5703759"/>
              <a:gd name="connsiteY0" fmla="*/ 3025955 h 5675451"/>
              <a:gd name="connsiteX1" fmla="*/ 1754825 w 5703759"/>
              <a:gd name="connsiteY1" fmla="*/ 8 h 5675451"/>
              <a:gd name="connsiteX2" fmla="*/ 5703759 w 5703759"/>
              <a:gd name="connsiteY2" fmla="*/ 3930221 h 5675451"/>
              <a:gd name="connsiteX3" fmla="*/ 2919548 w 5703759"/>
              <a:gd name="connsiteY3" fmla="*/ 5674237 h 5675451"/>
              <a:gd name="connsiteX4" fmla="*/ 26622 w 5703759"/>
              <a:gd name="connsiteY4" fmla="*/ 3025955 h 5675451"/>
              <a:gd name="connsiteX0" fmla="*/ 21910 w 5699047"/>
              <a:gd name="connsiteY0" fmla="*/ 3025955 h 5675451"/>
              <a:gd name="connsiteX1" fmla="*/ 1750113 w 5699047"/>
              <a:gd name="connsiteY1" fmla="*/ 8 h 5675451"/>
              <a:gd name="connsiteX2" fmla="*/ 5699047 w 5699047"/>
              <a:gd name="connsiteY2" fmla="*/ 3930221 h 5675451"/>
              <a:gd name="connsiteX3" fmla="*/ 2914836 w 5699047"/>
              <a:gd name="connsiteY3" fmla="*/ 5674237 h 5675451"/>
              <a:gd name="connsiteX4" fmla="*/ 21910 w 5699047"/>
              <a:gd name="connsiteY4" fmla="*/ 3025955 h 5675451"/>
              <a:gd name="connsiteX0" fmla="*/ 23159 w 5700296"/>
              <a:gd name="connsiteY0" fmla="*/ 3026089 h 5675585"/>
              <a:gd name="connsiteX1" fmla="*/ 1751362 w 5700296"/>
              <a:gd name="connsiteY1" fmla="*/ 142 h 5675585"/>
              <a:gd name="connsiteX2" fmla="*/ 5700296 w 5700296"/>
              <a:gd name="connsiteY2" fmla="*/ 3930355 h 5675585"/>
              <a:gd name="connsiteX3" fmla="*/ 2916085 w 5700296"/>
              <a:gd name="connsiteY3" fmla="*/ 5674371 h 5675585"/>
              <a:gd name="connsiteX4" fmla="*/ 23159 w 5700296"/>
              <a:gd name="connsiteY4" fmla="*/ 3026089 h 5675585"/>
              <a:gd name="connsiteX0" fmla="*/ 14442 w 5691579"/>
              <a:gd name="connsiteY0" fmla="*/ 3026156 h 5675652"/>
              <a:gd name="connsiteX1" fmla="*/ 1742645 w 5691579"/>
              <a:gd name="connsiteY1" fmla="*/ 209 h 5675652"/>
              <a:gd name="connsiteX2" fmla="*/ 5691579 w 5691579"/>
              <a:gd name="connsiteY2" fmla="*/ 3930422 h 5675652"/>
              <a:gd name="connsiteX3" fmla="*/ 2907368 w 5691579"/>
              <a:gd name="connsiteY3" fmla="*/ 5674438 h 5675652"/>
              <a:gd name="connsiteX4" fmla="*/ 14442 w 5691579"/>
              <a:gd name="connsiteY4" fmla="*/ 3026156 h 5675652"/>
              <a:gd name="connsiteX0" fmla="*/ 13817 w 5690954"/>
              <a:gd name="connsiteY0" fmla="*/ 3026156 h 5675652"/>
              <a:gd name="connsiteX1" fmla="*/ 1742020 w 5690954"/>
              <a:gd name="connsiteY1" fmla="*/ 209 h 5675652"/>
              <a:gd name="connsiteX2" fmla="*/ 5690954 w 5690954"/>
              <a:gd name="connsiteY2" fmla="*/ 3930422 h 5675652"/>
              <a:gd name="connsiteX3" fmla="*/ 2906743 w 5690954"/>
              <a:gd name="connsiteY3" fmla="*/ 5674438 h 5675652"/>
              <a:gd name="connsiteX4" fmla="*/ 13817 w 5690954"/>
              <a:gd name="connsiteY4" fmla="*/ 3026156 h 5675652"/>
              <a:gd name="connsiteX0" fmla="*/ 13817 w 5690954"/>
              <a:gd name="connsiteY0" fmla="*/ 3026156 h 5677473"/>
              <a:gd name="connsiteX1" fmla="*/ 1742020 w 5690954"/>
              <a:gd name="connsiteY1" fmla="*/ 209 h 5677473"/>
              <a:gd name="connsiteX2" fmla="*/ 5690954 w 5690954"/>
              <a:gd name="connsiteY2" fmla="*/ 3930422 h 5677473"/>
              <a:gd name="connsiteX3" fmla="*/ 2906743 w 5690954"/>
              <a:gd name="connsiteY3" fmla="*/ 5674438 h 5677473"/>
              <a:gd name="connsiteX4" fmla="*/ 13817 w 5690954"/>
              <a:gd name="connsiteY4" fmla="*/ 3026156 h 5677473"/>
              <a:gd name="connsiteX0" fmla="*/ 13817 w 5690954"/>
              <a:gd name="connsiteY0" fmla="*/ 3026156 h 5680008"/>
              <a:gd name="connsiteX1" fmla="*/ 1742020 w 5690954"/>
              <a:gd name="connsiteY1" fmla="*/ 209 h 5680008"/>
              <a:gd name="connsiteX2" fmla="*/ 5690954 w 5690954"/>
              <a:gd name="connsiteY2" fmla="*/ 3930422 h 5680008"/>
              <a:gd name="connsiteX3" fmla="*/ 2906743 w 5690954"/>
              <a:gd name="connsiteY3" fmla="*/ 5674438 h 5680008"/>
              <a:gd name="connsiteX4" fmla="*/ 13817 w 5690954"/>
              <a:gd name="connsiteY4" fmla="*/ 3026156 h 5680008"/>
              <a:gd name="connsiteX0" fmla="*/ 13817 w 5690954"/>
              <a:gd name="connsiteY0" fmla="*/ 3026156 h 5681285"/>
              <a:gd name="connsiteX1" fmla="*/ 1742020 w 5690954"/>
              <a:gd name="connsiteY1" fmla="*/ 209 h 5681285"/>
              <a:gd name="connsiteX2" fmla="*/ 5690954 w 5690954"/>
              <a:gd name="connsiteY2" fmla="*/ 3930422 h 5681285"/>
              <a:gd name="connsiteX3" fmla="*/ 2906743 w 5690954"/>
              <a:gd name="connsiteY3" fmla="*/ 5674438 h 5681285"/>
              <a:gd name="connsiteX4" fmla="*/ 13817 w 5690954"/>
              <a:gd name="connsiteY4" fmla="*/ 3026156 h 5681285"/>
              <a:gd name="connsiteX0" fmla="*/ 14777 w 5691914"/>
              <a:gd name="connsiteY0" fmla="*/ 3026137 h 5681266"/>
              <a:gd name="connsiteX1" fmla="*/ 1742980 w 5691914"/>
              <a:gd name="connsiteY1" fmla="*/ 190 h 5681266"/>
              <a:gd name="connsiteX2" fmla="*/ 5691914 w 5691914"/>
              <a:gd name="connsiteY2" fmla="*/ 3930403 h 5681266"/>
              <a:gd name="connsiteX3" fmla="*/ 2907703 w 5691914"/>
              <a:gd name="connsiteY3" fmla="*/ 5674419 h 5681266"/>
              <a:gd name="connsiteX4" fmla="*/ 14777 w 5691914"/>
              <a:gd name="connsiteY4" fmla="*/ 3026137 h 5681266"/>
              <a:gd name="connsiteX0" fmla="*/ 14366 w 5691503"/>
              <a:gd name="connsiteY0" fmla="*/ 3025955 h 5681084"/>
              <a:gd name="connsiteX1" fmla="*/ 1742569 w 5691503"/>
              <a:gd name="connsiteY1" fmla="*/ 8 h 5681084"/>
              <a:gd name="connsiteX2" fmla="*/ 5691503 w 5691503"/>
              <a:gd name="connsiteY2" fmla="*/ 3930221 h 5681084"/>
              <a:gd name="connsiteX3" fmla="*/ 2907292 w 5691503"/>
              <a:gd name="connsiteY3" fmla="*/ 5674237 h 5681084"/>
              <a:gd name="connsiteX4" fmla="*/ 14366 w 5691503"/>
              <a:gd name="connsiteY4" fmla="*/ 3025955 h 5681084"/>
              <a:gd name="connsiteX0" fmla="*/ 27495 w 5704632"/>
              <a:gd name="connsiteY0" fmla="*/ 3025955 h 5681084"/>
              <a:gd name="connsiteX1" fmla="*/ 1755698 w 5704632"/>
              <a:gd name="connsiteY1" fmla="*/ 8 h 5681084"/>
              <a:gd name="connsiteX2" fmla="*/ 5704632 w 5704632"/>
              <a:gd name="connsiteY2" fmla="*/ 3930221 h 5681084"/>
              <a:gd name="connsiteX3" fmla="*/ 2920421 w 5704632"/>
              <a:gd name="connsiteY3" fmla="*/ 5674237 h 5681084"/>
              <a:gd name="connsiteX4" fmla="*/ 27495 w 5704632"/>
              <a:gd name="connsiteY4" fmla="*/ 3025955 h 56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632" h="5681084">
                <a:moveTo>
                  <a:pt x="27495" y="3025955"/>
                </a:moveTo>
                <a:cubicBezTo>
                  <a:pt x="-250524" y="1108469"/>
                  <a:pt x="1669426" y="3103"/>
                  <a:pt x="1755698" y="8"/>
                </a:cubicBezTo>
                <a:cubicBezTo>
                  <a:pt x="1841970" y="-3087"/>
                  <a:pt x="4763198" y="977651"/>
                  <a:pt x="5704632" y="3930221"/>
                </a:cubicBezTo>
                <a:cubicBezTo>
                  <a:pt x="5377451" y="4721963"/>
                  <a:pt x="4118295" y="5776009"/>
                  <a:pt x="2920421" y="5674237"/>
                </a:cubicBezTo>
                <a:cubicBezTo>
                  <a:pt x="1722547" y="5572465"/>
                  <a:pt x="305514" y="4943441"/>
                  <a:pt x="27495" y="3025955"/>
                </a:cubicBezTo>
                <a:close/>
              </a:path>
            </a:pathLst>
          </a:custGeom>
          <a:solidFill>
            <a:schemeClr val="bg1"/>
          </a:solidFill>
          <a:ln>
            <a:noFill/>
          </a:ln>
        </p:spPr>
        <p:txBody>
          <a:bodyPr/>
          <a:lstStyle/>
          <a:p>
            <a:endParaRPr lang="en-US" dirty="0"/>
          </a:p>
        </p:txBody>
      </p:sp>
      <p:pic>
        <p:nvPicPr>
          <p:cNvPr id="5" name="Picture 4">
            <a:extLst>
              <a:ext uri="{FF2B5EF4-FFF2-40B4-BE49-F238E27FC236}">
                <a16:creationId xmlns:a16="http://schemas.microsoft.com/office/drawing/2014/main" id="{91AF8DF6-955E-944D-B142-D5D2776AC95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21955" y="0"/>
            <a:ext cx="3130866" cy="1093716"/>
          </a:xfrm>
          <a:prstGeom prst="rect">
            <a:avLst/>
          </a:prstGeom>
        </p:spPr>
      </p:pic>
      <p:sp>
        <p:nvSpPr>
          <p:cNvPr id="15" name="Title 1">
            <a:extLst>
              <a:ext uri="{FF2B5EF4-FFF2-40B4-BE49-F238E27FC236}">
                <a16:creationId xmlns:a16="http://schemas.microsoft.com/office/drawing/2014/main" id="{D8AB75D5-228C-9641-A128-13F238D26A87}"/>
              </a:ext>
            </a:extLst>
          </p:cNvPr>
          <p:cNvSpPr>
            <a:spLocks noGrp="1"/>
          </p:cNvSpPr>
          <p:nvPr>
            <p:ph type="ctrTitle" hasCustomPrompt="1"/>
          </p:nvPr>
        </p:nvSpPr>
        <p:spPr>
          <a:xfrm>
            <a:off x="626679" y="1466194"/>
            <a:ext cx="3526972" cy="1407072"/>
          </a:xfrm>
        </p:spPr>
        <p:txBody>
          <a:bodyPr anchor="b" anchorCtr="0"/>
          <a:lstStyle>
            <a:lvl1pPr>
              <a:lnSpc>
                <a:spcPts val="3150"/>
              </a:lnSpc>
              <a:defRPr sz="2700" b="1">
                <a:solidFill>
                  <a:schemeClr val="bg1"/>
                </a:solidFill>
              </a:defRPr>
            </a:lvl1pPr>
          </a:lstStyle>
          <a:p>
            <a:r>
              <a:rPr lang="en-US" dirty="0"/>
              <a:t>Click to edit </a:t>
            </a:r>
            <a:br>
              <a:rPr lang="en-US" dirty="0"/>
            </a:br>
            <a:r>
              <a:rPr lang="en-US" dirty="0"/>
              <a:t>Master title style</a:t>
            </a:r>
          </a:p>
        </p:txBody>
      </p:sp>
      <p:sp>
        <p:nvSpPr>
          <p:cNvPr id="16" name="Subtitle 2">
            <a:extLst>
              <a:ext uri="{FF2B5EF4-FFF2-40B4-BE49-F238E27FC236}">
                <a16:creationId xmlns:a16="http://schemas.microsoft.com/office/drawing/2014/main" id="{6F62C549-F912-8948-939A-A538413572EF}"/>
              </a:ext>
            </a:extLst>
          </p:cNvPr>
          <p:cNvSpPr>
            <a:spLocks noGrp="1"/>
          </p:cNvSpPr>
          <p:nvPr>
            <p:ph type="subTitle" idx="1" hasCustomPrompt="1"/>
          </p:nvPr>
        </p:nvSpPr>
        <p:spPr>
          <a:xfrm>
            <a:off x="626678" y="2980056"/>
            <a:ext cx="2889783" cy="285751"/>
          </a:xfrm>
        </p:spPr>
        <p:txBody>
          <a:bodyPr anchor="b" anchorCtr="0"/>
          <a:lstStyle>
            <a:lvl1pPr marL="0" indent="0" algn="l">
              <a:buNone/>
              <a:defRPr sz="1500" b="1">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cxnSp>
        <p:nvCxnSpPr>
          <p:cNvPr id="17" name="Straight Connector 16">
            <a:extLst>
              <a:ext uri="{FF2B5EF4-FFF2-40B4-BE49-F238E27FC236}">
                <a16:creationId xmlns:a16="http://schemas.microsoft.com/office/drawing/2014/main" id="{B41094A6-485B-2149-9273-77DEE1988A6D}"/>
              </a:ext>
            </a:extLst>
          </p:cNvPr>
          <p:cNvCxnSpPr>
            <a:cxnSpLocks/>
          </p:cNvCxnSpPr>
          <p:nvPr userDrawn="1"/>
        </p:nvCxnSpPr>
        <p:spPr>
          <a:xfrm>
            <a:off x="626679" y="3461091"/>
            <a:ext cx="2364827" cy="0"/>
          </a:xfrm>
          <a:prstGeom prst="line">
            <a:avLst/>
          </a:prstGeom>
          <a:ln w="28575">
            <a:solidFill>
              <a:srgbClr val="D2D755"/>
            </a:solidFill>
          </a:ln>
          <a:effectLst/>
        </p:spPr>
        <p:style>
          <a:lnRef idx="2">
            <a:schemeClr val="accent1"/>
          </a:lnRef>
          <a:fillRef idx="0">
            <a:schemeClr val="accent1"/>
          </a:fillRef>
          <a:effectRef idx="1">
            <a:schemeClr val="accent1"/>
          </a:effectRef>
          <a:fontRef idx="minor">
            <a:schemeClr val="tx1"/>
          </a:fontRef>
        </p:style>
      </p:cxnSp>
      <p:sp>
        <p:nvSpPr>
          <p:cNvPr id="18" name="Text Placeholder 8">
            <a:extLst>
              <a:ext uri="{FF2B5EF4-FFF2-40B4-BE49-F238E27FC236}">
                <a16:creationId xmlns:a16="http://schemas.microsoft.com/office/drawing/2014/main" id="{6A574645-D4A2-0F45-9B3E-08622CF88E61}"/>
              </a:ext>
            </a:extLst>
          </p:cNvPr>
          <p:cNvSpPr txBox="1">
            <a:spLocks/>
          </p:cNvSpPr>
          <p:nvPr userDrawn="1"/>
        </p:nvSpPr>
        <p:spPr>
          <a:xfrm rot="16200000">
            <a:off x="8380801" y="1685385"/>
            <a:ext cx="1262743" cy="263658"/>
          </a:xfrm>
          <a:prstGeom prst="rect">
            <a:avLst/>
          </a:prstGeom>
        </p:spPr>
        <p:txBody>
          <a:bodyPr/>
          <a:lstStyle>
            <a:lvl1pPr marL="14817" indent="0" algn="l" defTabSz="609570" rtl="0" eaLnBrk="1" latinLnBrk="0" hangingPunct="1">
              <a:spcBef>
                <a:spcPts val="0"/>
              </a:spcBef>
              <a:spcAft>
                <a:spcPts val="0"/>
              </a:spcAft>
              <a:buSzPct val="125000"/>
              <a:buFont typeface="Arial" panose="020B0604020202020204" pitchFamily="34" charset="0"/>
              <a:buNone/>
              <a:tabLst/>
              <a:defRPr sz="1000" b="0" i="0" kern="1200">
                <a:solidFill>
                  <a:srgbClr val="004CFF"/>
                </a:solidFill>
                <a:latin typeface="Arial" panose="020B0604020202020204" pitchFamily="34" charset="0"/>
                <a:ea typeface="Arial" panose="020B0604020202020204" pitchFamily="34" charset="0"/>
                <a:cs typeface="Arial" panose="020B0604020202020204" pitchFamily="34" charset="0"/>
              </a:defRPr>
            </a:lvl1pPr>
            <a:lvl2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2pPr>
            <a:lvl3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3pPr>
            <a:lvl4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4pPr>
            <a:lvl5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lvl="0" algn="r"/>
            <a:r>
              <a:rPr lang="en-US" sz="900" dirty="0" err="1">
                <a:solidFill>
                  <a:schemeClr val="bg1"/>
                </a:solidFill>
              </a:rPr>
              <a:t>www.world.physio</a:t>
            </a:r>
            <a:endParaRPr lang="en-US" sz="900" dirty="0">
              <a:solidFill>
                <a:schemeClr val="bg1"/>
              </a:solidFill>
            </a:endParaRPr>
          </a:p>
        </p:txBody>
      </p:sp>
    </p:spTree>
    <p:extLst>
      <p:ext uri="{BB962C8B-B14F-4D97-AF65-F5344CB8AC3E}">
        <p14:creationId xmlns:p14="http://schemas.microsoft.com/office/powerpoint/2010/main" val="349744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1099021" y="0"/>
            <a:ext cx="8044980"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F9DAE3EE-F1AD-7F42-88ED-375A8C80B2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0885"/>
          <a:stretch/>
        </p:blipFill>
        <p:spPr>
          <a:xfrm>
            <a:off x="1099020" y="0"/>
            <a:ext cx="8190607" cy="5143501"/>
          </a:xfrm>
          <a:prstGeom prst="rect">
            <a:avLst/>
          </a:prstGeom>
        </p:spPr>
      </p:pic>
      <p:pic>
        <p:nvPicPr>
          <p:cNvPr id="6" name="Picture 5">
            <a:extLst>
              <a:ext uri="{FF2B5EF4-FFF2-40B4-BE49-F238E27FC236}">
                <a16:creationId xmlns:a16="http://schemas.microsoft.com/office/drawing/2014/main" id="{B6DC6B4D-F841-1D42-A6EA-D449D483B2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4347" y="0"/>
            <a:ext cx="3617201" cy="3551830"/>
          </a:xfrm>
          <a:prstGeom prst="rect">
            <a:avLst/>
          </a:prstGeom>
        </p:spPr>
      </p:pic>
      <p:sp>
        <p:nvSpPr>
          <p:cNvPr id="2" name="Title 1"/>
          <p:cNvSpPr>
            <a:spLocks noGrp="1"/>
          </p:cNvSpPr>
          <p:nvPr>
            <p:ph type="ctrTitle" hasCustomPrompt="1"/>
          </p:nvPr>
        </p:nvSpPr>
        <p:spPr>
          <a:xfrm>
            <a:off x="1280377" y="270856"/>
            <a:ext cx="3947999" cy="1407072"/>
          </a:xfrm>
        </p:spPr>
        <p:txBody>
          <a:bodyPr anchor="b" anchorCtr="0"/>
          <a:lstStyle>
            <a:lvl1pPr>
              <a:lnSpc>
                <a:spcPts val="4500"/>
              </a:lnSpc>
              <a:defRPr sz="3600" b="1">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1266438" y="1913682"/>
            <a:ext cx="3540911" cy="285751"/>
          </a:xfrm>
        </p:spPr>
        <p:txBody>
          <a:bodyPr anchor="b" anchorCtr="0"/>
          <a:lstStyle>
            <a:lvl1pPr marL="0" indent="0" algn="l">
              <a:buNone/>
              <a:defRPr sz="2100" b="1">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pic>
        <p:nvPicPr>
          <p:cNvPr id="5" name="Picture 4">
            <a:extLst>
              <a:ext uri="{FF2B5EF4-FFF2-40B4-BE49-F238E27FC236}">
                <a16:creationId xmlns:a16="http://schemas.microsoft.com/office/drawing/2014/main" id="{91AF8DF6-955E-944D-B142-D5D2776AC95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rot="16200000">
            <a:off x="-1013271" y="3025958"/>
            <a:ext cx="3130866" cy="1093716"/>
          </a:xfrm>
          <a:prstGeom prst="rect">
            <a:avLst/>
          </a:prstGeom>
        </p:spPr>
      </p:pic>
      <p:cxnSp>
        <p:nvCxnSpPr>
          <p:cNvPr id="13" name="Straight Connector 12">
            <a:extLst>
              <a:ext uri="{FF2B5EF4-FFF2-40B4-BE49-F238E27FC236}">
                <a16:creationId xmlns:a16="http://schemas.microsoft.com/office/drawing/2014/main" id="{4D78BF7B-58E3-4044-9128-53A4F7C86594}"/>
              </a:ext>
            </a:extLst>
          </p:cNvPr>
          <p:cNvCxnSpPr>
            <a:cxnSpLocks/>
          </p:cNvCxnSpPr>
          <p:nvPr userDrawn="1"/>
        </p:nvCxnSpPr>
        <p:spPr>
          <a:xfrm>
            <a:off x="1266439" y="2343669"/>
            <a:ext cx="3010460" cy="0"/>
          </a:xfrm>
          <a:prstGeom prst="line">
            <a:avLst/>
          </a:prstGeom>
          <a:ln w="38100">
            <a:solidFill>
              <a:srgbClr val="D2D755"/>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7">
            <a:extLst>
              <a:ext uri="{FF2B5EF4-FFF2-40B4-BE49-F238E27FC236}">
                <a16:creationId xmlns:a16="http://schemas.microsoft.com/office/drawing/2014/main" id="{087AD066-547B-A84B-8742-286397C19A8E}"/>
              </a:ext>
            </a:extLst>
          </p:cNvPr>
          <p:cNvSpPr>
            <a:spLocks noGrp="1"/>
          </p:cNvSpPr>
          <p:nvPr>
            <p:ph type="pic" sz="quarter" idx="11"/>
          </p:nvPr>
        </p:nvSpPr>
        <p:spPr>
          <a:xfrm flipH="1">
            <a:off x="3710350" y="1024429"/>
            <a:ext cx="4239346" cy="4221848"/>
          </a:xfrm>
          <a:custGeom>
            <a:avLst/>
            <a:gdLst>
              <a:gd name="connsiteX0" fmla="*/ 0 w 6195192"/>
              <a:gd name="connsiteY0" fmla="*/ 3176752 h 6353504"/>
              <a:gd name="connsiteX1" fmla="*/ 3097596 w 6195192"/>
              <a:gd name="connsiteY1" fmla="*/ 0 h 6353504"/>
              <a:gd name="connsiteX2" fmla="*/ 6195192 w 6195192"/>
              <a:gd name="connsiteY2" fmla="*/ 3176752 h 6353504"/>
              <a:gd name="connsiteX3" fmla="*/ 3097596 w 6195192"/>
              <a:gd name="connsiteY3" fmla="*/ 6353504 h 6353504"/>
              <a:gd name="connsiteX4" fmla="*/ 0 w 6195192"/>
              <a:gd name="connsiteY4" fmla="*/ 3176752 h 6353504"/>
              <a:gd name="connsiteX0" fmla="*/ 51640 w 6246832"/>
              <a:gd name="connsiteY0" fmla="*/ 2782614 h 5959366"/>
              <a:gd name="connsiteX1" fmla="*/ 1919525 w 6246832"/>
              <a:gd name="connsiteY1" fmla="*/ 0 h 5959366"/>
              <a:gd name="connsiteX2" fmla="*/ 6246832 w 6246832"/>
              <a:gd name="connsiteY2" fmla="*/ 2782614 h 5959366"/>
              <a:gd name="connsiteX3" fmla="*/ 3149236 w 6246832"/>
              <a:gd name="connsiteY3" fmla="*/ 5959366 h 5959366"/>
              <a:gd name="connsiteX4" fmla="*/ 51640 w 6246832"/>
              <a:gd name="connsiteY4" fmla="*/ 2782614 h 5959366"/>
              <a:gd name="connsiteX0" fmla="*/ 25168 w 5952346"/>
              <a:gd name="connsiteY0" fmla="*/ 2796936 h 6020894"/>
              <a:gd name="connsiteX1" fmla="*/ 1893053 w 5952346"/>
              <a:gd name="connsiteY1" fmla="*/ 14322 h 6020894"/>
              <a:gd name="connsiteX2" fmla="*/ 5952346 w 5952346"/>
              <a:gd name="connsiteY2" fmla="*/ 4010881 h 6020894"/>
              <a:gd name="connsiteX3" fmla="*/ 3122764 w 5952346"/>
              <a:gd name="connsiteY3" fmla="*/ 5973688 h 6020894"/>
              <a:gd name="connsiteX4" fmla="*/ 25168 w 5952346"/>
              <a:gd name="connsiteY4" fmla="*/ 2796936 h 6020894"/>
              <a:gd name="connsiteX0" fmla="*/ 25168 w 5952346"/>
              <a:gd name="connsiteY0" fmla="*/ 2796936 h 6070722"/>
              <a:gd name="connsiteX1" fmla="*/ 1893053 w 5952346"/>
              <a:gd name="connsiteY1" fmla="*/ 14322 h 6070722"/>
              <a:gd name="connsiteX2" fmla="*/ 5952346 w 5952346"/>
              <a:gd name="connsiteY2" fmla="*/ 4010881 h 6070722"/>
              <a:gd name="connsiteX3" fmla="*/ 3122764 w 5952346"/>
              <a:gd name="connsiteY3" fmla="*/ 5973688 h 6070722"/>
              <a:gd name="connsiteX4" fmla="*/ 25168 w 5952346"/>
              <a:gd name="connsiteY4" fmla="*/ 2796936 h 6070722"/>
              <a:gd name="connsiteX0" fmla="*/ 24074 w 5951252"/>
              <a:gd name="connsiteY0" fmla="*/ 2796785 h 5943180"/>
              <a:gd name="connsiteX1" fmla="*/ 1891959 w 5951252"/>
              <a:gd name="connsiteY1" fmla="*/ 14171 h 5943180"/>
              <a:gd name="connsiteX2" fmla="*/ 5951252 w 5951252"/>
              <a:gd name="connsiteY2" fmla="*/ 4010730 h 5943180"/>
              <a:gd name="connsiteX3" fmla="*/ 3090139 w 5951252"/>
              <a:gd name="connsiteY3" fmla="*/ 5831648 h 5943180"/>
              <a:gd name="connsiteX4" fmla="*/ 24074 w 5951252"/>
              <a:gd name="connsiteY4" fmla="*/ 2796785 h 5943180"/>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1815 w 5928993"/>
              <a:gd name="connsiteY0" fmla="*/ 2797092 h 5849567"/>
              <a:gd name="connsiteX1" fmla="*/ 1869700 w 5928993"/>
              <a:gd name="connsiteY1" fmla="*/ 14478 h 5849567"/>
              <a:gd name="connsiteX2" fmla="*/ 5928993 w 5928993"/>
              <a:gd name="connsiteY2" fmla="*/ 4011037 h 5849567"/>
              <a:gd name="connsiteX3" fmla="*/ 3067880 w 5928993"/>
              <a:gd name="connsiteY3" fmla="*/ 5831955 h 5849567"/>
              <a:gd name="connsiteX4" fmla="*/ 1815 w 5928993"/>
              <a:gd name="connsiteY4" fmla="*/ 2797092 h 5849567"/>
              <a:gd name="connsiteX0" fmla="*/ 1722 w 5928900"/>
              <a:gd name="connsiteY0" fmla="*/ 2797092 h 5836276"/>
              <a:gd name="connsiteX1" fmla="*/ 1869607 w 5928900"/>
              <a:gd name="connsiteY1" fmla="*/ 14478 h 5836276"/>
              <a:gd name="connsiteX2" fmla="*/ 5928900 w 5928900"/>
              <a:gd name="connsiteY2" fmla="*/ 4011037 h 5836276"/>
              <a:gd name="connsiteX3" fmla="*/ 3067787 w 5928900"/>
              <a:gd name="connsiteY3" fmla="*/ 5831955 h 5836276"/>
              <a:gd name="connsiteX4" fmla="*/ 1722 w 5928900"/>
              <a:gd name="connsiteY4" fmla="*/ 2797092 h 5836276"/>
              <a:gd name="connsiteX0" fmla="*/ 866 w 5928044"/>
              <a:gd name="connsiteY0" fmla="*/ 2798221 h 5837732"/>
              <a:gd name="connsiteX1" fmla="*/ 1868751 w 5928044"/>
              <a:gd name="connsiteY1" fmla="*/ 15607 h 5837732"/>
              <a:gd name="connsiteX2" fmla="*/ 5928044 w 5928044"/>
              <a:gd name="connsiteY2" fmla="*/ 4012166 h 5837732"/>
              <a:gd name="connsiteX3" fmla="*/ 3066931 w 5928044"/>
              <a:gd name="connsiteY3" fmla="*/ 5833084 h 5837732"/>
              <a:gd name="connsiteX4" fmla="*/ 866 w 5928044"/>
              <a:gd name="connsiteY4" fmla="*/ 2798221 h 5837732"/>
              <a:gd name="connsiteX0" fmla="*/ 866 w 5928044"/>
              <a:gd name="connsiteY0" fmla="*/ 2788873 h 5828384"/>
              <a:gd name="connsiteX1" fmla="*/ 1868751 w 5928044"/>
              <a:gd name="connsiteY1" fmla="*/ 6259 h 5828384"/>
              <a:gd name="connsiteX2" fmla="*/ 5928044 w 5928044"/>
              <a:gd name="connsiteY2" fmla="*/ 4002818 h 5828384"/>
              <a:gd name="connsiteX3" fmla="*/ 3066931 w 5928044"/>
              <a:gd name="connsiteY3" fmla="*/ 5823736 h 5828384"/>
              <a:gd name="connsiteX4" fmla="*/ 866 w 5928044"/>
              <a:gd name="connsiteY4" fmla="*/ 2788873 h 5828384"/>
              <a:gd name="connsiteX0" fmla="*/ 13887 w 5941065"/>
              <a:gd name="connsiteY0" fmla="*/ 2819710 h 5858815"/>
              <a:gd name="connsiteX1" fmla="*/ 1992131 w 5941065"/>
              <a:gd name="connsiteY1" fmla="*/ 5565 h 5858815"/>
              <a:gd name="connsiteX2" fmla="*/ 5941065 w 5941065"/>
              <a:gd name="connsiteY2" fmla="*/ 4033655 h 5858815"/>
              <a:gd name="connsiteX3" fmla="*/ 3079952 w 5941065"/>
              <a:gd name="connsiteY3" fmla="*/ 5854573 h 5858815"/>
              <a:gd name="connsiteX4" fmla="*/ 13887 w 5941065"/>
              <a:gd name="connsiteY4" fmla="*/ 2819710 h 5858815"/>
              <a:gd name="connsiteX0" fmla="*/ 990 w 5928168"/>
              <a:gd name="connsiteY0" fmla="*/ 2820164 h 5859583"/>
              <a:gd name="connsiteX1" fmla="*/ 1979234 w 5928168"/>
              <a:gd name="connsiteY1" fmla="*/ 6019 h 5859583"/>
              <a:gd name="connsiteX2" fmla="*/ 5928168 w 5928168"/>
              <a:gd name="connsiteY2" fmla="*/ 4034109 h 5859583"/>
              <a:gd name="connsiteX3" fmla="*/ 3067055 w 5928168"/>
              <a:gd name="connsiteY3" fmla="*/ 5855027 h 5859583"/>
              <a:gd name="connsiteX4" fmla="*/ 990 w 5928168"/>
              <a:gd name="connsiteY4" fmla="*/ 2820164 h 5859583"/>
              <a:gd name="connsiteX0" fmla="*/ 990 w 5928168"/>
              <a:gd name="connsiteY0" fmla="*/ 2820116 h 5859502"/>
              <a:gd name="connsiteX1" fmla="*/ 1979234 w 5928168"/>
              <a:gd name="connsiteY1" fmla="*/ 5971 h 5859502"/>
              <a:gd name="connsiteX2" fmla="*/ 5928168 w 5928168"/>
              <a:gd name="connsiteY2" fmla="*/ 4034061 h 5859502"/>
              <a:gd name="connsiteX3" fmla="*/ 3067055 w 5928168"/>
              <a:gd name="connsiteY3" fmla="*/ 5854979 h 5859502"/>
              <a:gd name="connsiteX4" fmla="*/ 990 w 5928168"/>
              <a:gd name="connsiteY4" fmla="*/ 2820116 h 5859502"/>
              <a:gd name="connsiteX0" fmla="*/ 990 w 5928168"/>
              <a:gd name="connsiteY0" fmla="*/ 2814520 h 5853906"/>
              <a:gd name="connsiteX1" fmla="*/ 1979234 w 5928168"/>
              <a:gd name="connsiteY1" fmla="*/ 375 h 5853906"/>
              <a:gd name="connsiteX2" fmla="*/ 5928168 w 5928168"/>
              <a:gd name="connsiteY2" fmla="*/ 4028465 h 5853906"/>
              <a:gd name="connsiteX3" fmla="*/ 3067055 w 5928168"/>
              <a:gd name="connsiteY3" fmla="*/ 5849383 h 5853906"/>
              <a:gd name="connsiteX4" fmla="*/ 990 w 5928168"/>
              <a:gd name="connsiteY4" fmla="*/ 2814520 h 5853906"/>
              <a:gd name="connsiteX0" fmla="*/ 990 w 5928168"/>
              <a:gd name="connsiteY0" fmla="*/ 2814520 h 5854464"/>
              <a:gd name="connsiteX1" fmla="*/ 1979234 w 5928168"/>
              <a:gd name="connsiteY1" fmla="*/ 375 h 5854464"/>
              <a:gd name="connsiteX2" fmla="*/ 5928168 w 5928168"/>
              <a:gd name="connsiteY2" fmla="*/ 4028465 h 5854464"/>
              <a:gd name="connsiteX3" fmla="*/ 3067055 w 5928168"/>
              <a:gd name="connsiteY3" fmla="*/ 5849383 h 5854464"/>
              <a:gd name="connsiteX4" fmla="*/ 990 w 5928168"/>
              <a:gd name="connsiteY4" fmla="*/ 2814520 h 5854464"/>
              <a:gd name="connsiteX0" fmla="*/ 553 w 5880435"/>
              <a:gd name="connsiteY0" fmla="*/ 2968486 h 5874612"/>
              <a:gd name="connsiteX1" fmla="*/ 1931501 w 5880435"/>
              <a:gd name="connsiteY1" fmla="*/ 12451 h 5874612"/>
              <a:gd name="connsiteX2" fmla="*/ 5880435 w 5880435"/>
              <a:gd name="connsiteY2" fmla="*/ 4040541 h 5874612"/>
              <a:gd name="connsiteX3" fmla="*/ 3019322 w 5880435"/>
              <a:gd name="connsiteY3" fmla="*/ 5861459 h 5874612"/>
              <a:gd name="connsiteX4" fmla="*/ 553 w 5880435"/>
              <a:gd name="connsiteY4" fmla="*/ 2968486 h 5874612"/>
              <a:gd name="connsiteX0" fmla="*/ 553 w 5880435"/>
              <a:gd name="connsiteY0" fmla="*/ 2956072 h 5862198"/>
              <a:gd name="connsiteX1" fmla="*/ 1931501 w 5880435"/>
              <a:gd name="connsiteY1" fmla="*/ 37 h 5862198"/>
              <a:gd name="connsiteX2" fmla="*/ 5880435 w 5880435"/>
              <a:gd name="connsiteY2" fmla="*/ 4028127 h 5862198"/>
              <a:gd name="connsiteX3" fmla="*/ 3019322 w 5880435"/>
              <a:gd name="connsiteY3" fmla="*/ 5849045 h 5862198"/>
              <a:gd name="connsiteX4" fmla="*/ 553 w 5880435"/>
              <a:gd name="connsiteY4" fmla="*/ 2956072 h 5862198"/>
              <a:gd name="connsiteX0" fmla="*/ 3891 w 5883773"/>
              <a:gd name="connsiteY0" fmla="*/ 2956072 h 5862198"/>
              <a:gd name="connsiteX1" fmla="*/ 1934839 w 5883773"/>
              <a:gd name="connsiteY1" fmla="*/ 37 h 5862198"/>
              <a:gd name="connsiteX2" fmla="*/ 5883773 w 5883773"/>
              <a:gd name="connsiteY2" fmla="*/ 4028127 h 5862198"/>
              <a:gd name="connsiteX3" fmla="*/ 3022660 w 5883773"/>
              <a:gd name="connsiteY3" fmla="*/ 5849045 h 5862198"/>
              <a:gd name="connsiteX4" fmla="*/ 3891 w 5883773"/>
              <a:gd name="connsiteY4" fmla="*/ 2956072 h 5862198"/>
              <a:gd name="connsiteX0" fmla="*/ 3891 w 5883773"/>
              <a:gd name="connsiteY0" fmla="*/ 2956072 h 5852239"/>
              <a:gd name="connsiteX1" fmla="*/ 1934839 w 5883773"/>
              <a:gd name="connsiteY1" fmla="*/ 37 h 5852239"/>
              <a:gd name="connsiteX2" fmla="*/ 5883773 w 5883773"/>
              <a:gd name="connsiteY2" fmla="*/ 4028127 h 5852239"/>
              <a:gd name="connsiteX3" fmla="*/ 3022660 w 5883773"/>
              <a:gd name="connsiteY3" fmla="*/ 5849045 h 5852239"/>
              <a:gd name="connsiteX4" fmla="*/ 3891 w 5883773"/>
              <a:gd name="connsiteY4" fmla="*/ 2956072 h 5852239"/>
              <a:gd name="connsiteX0" fmla="*/ 1639 w 5881521"/>
              <a:gd name="connsiteY0" fmla="*/ 2956072 h 5852239"/>
              <a:gd name="connsiteX1" fmla="*/ 1932587 w 5881521"/>
              <a:gd name="connsiteY1" fmla="*/ 37 h 5852239"/>
              <a:gd name="connsiteX2" fmla="*/ 5881521 w 5881521"/>
              <a:gd name="connsiteY2" fmla="*/ 4028127 h 5852239"/>
              <a:gd name="connsiteX3" fmla="*/ 3020408 w 5881521"/>
              <a:gd name="connsiteY3" fmla="*/ 5849045 h 5852239"/>
              <a:gd name="connsiteX4" fmla="*/ 1639 w 5881521"/>
              <a:gd name="connsiteY4" fmla="*/ 2956072 h 5852239"/>
              <a:gd name="connsiteX0" fmla="*/ 1639 w 5881521"/>
              <a:gd name="connsiteY0" fmla="*/ 2956071 h 5852238"/>
              <a:gd name="connsiteX1" fmla="*/ 1932587 w 5881521"/>
              <a:gd name="connsiteY1" fmla="*/ 36 h 5852238"/>
              <a:gd name="connsiteX2" fmla="*/ 5881521 w 5881521"/>
              <a:gd name="connsiteY2" fmla="*/ 4028126 h 5852238"/>
              <a:gd name="connsiteX3" fmla="*/ 3020408 w 5881521"/>
              <a:gd name="connsiteY3" fmla="*/ 5849044 h 5852238"/>
              <a:gd name="connsiteX4" fmla="*/ 1639 w 5881521"/>
              <a:gd name="connsiteY4" fmla="*/ 2956071 h 5852238"/>
              <a:gd name="connsiteX0" fmla="*/ 1568 w 5881450"/>
              <a:gd name="connsiteY0" fmla="*/ 2960408 h 5856575"/>
              <a:gd name="connsiteX1" fmla="*/ 1932516 w 5881450"/>
              <a:gd name="connsiteY1" fmla="*/ 4373 h 5856575"/>
              <a:gd name="connsiteX2" fmla="*/ 5881450 w 5881450"/>
              <a:gd name="connsiteY2" fmla="*/ 4032463 h 5856575"/>
              <a:gd name="connsiteX3" fmla="*/ 3020337 w 5881450"/>
              <a:gd name="connsiteY3" fmla="*/ 5853381 h 5856575"/>
              <a:gd name="connsiteX4" fmla="*/ 1568 w 5881450"/>
              <a:gd name="connsiteY4" fmla="*/ 2960408 h 5856575"/>
              <a:gd name="connsiteX0" fmla="*/ 1519 w 5881401"/>
              <a:gd name="connsiteY0" fmla="*/ 2957712 h 5853879"/>
              <a:gd name="connsiteX1" fmla="*/ 1932467 w 5881401"/>
              <a:gd name="connsiteY1" fmla="*/ 1677 h 5853879"/>
              <a:gd name="connsiteX2" fmla="*/ 5881401 w 5881401"/>
              <a:gd name="connsiteY2" fmla="*/ 4029767 h 5853879"/>
              <a:gd name="connsiteX3" fmla="*/ 3020288 w 5881401"/>
              <a:gd name="connsiteY3" fmla="*/ 5850685 h 5853879"/>
              <a:gd name="connsiteX4" fmla="*/ 1519 w 5881401"/>
              <a:gd name="connsiteY4" fmla="*/ 2957712 h 5853879"/>
              <a:gd name="connsiteX0" fmla="*/ 1519 w 5881401"/>
              <a:gd name="connsiteY0" fmla="*/ 2957960 h 5854127"/>
              <a:gd name="connsiteX1" fmla="*/ 1932467 w 5881401"/>
              <a:gd name="connsiteY1" fmla="*/ 1925 h 5854127"/>
              <a:gd name="connsiteX2" fmla="*/ 5881401 w 5881401"/>
              <a:gd name="connsiteY2" fmla="*/ 4030015 h 5854127"/>
              <a:gd name="connsiteX3" fmla="*/ 3020288 w 5881401"/>
              <a:gd name="connsiteY3" fmla="*/ 5850933 h 5854127"/>
              <a:gd name="connsiteX4" fmla="*/ 1519 w 5881401"/>
              <a:gd name="connsiteY4" fmla="*/ 2957960 h 5854127"/>
              <a:gd name="connsiteX0" fmla="*/ 1567 w 5881449"/>
              <a:gd name="connsiteY0" fmla="*/ 2958835 h 5855002"/>
              <a:gd name="connsiteX1" fmla="*/ 1932515 w 5881449"/>
              <a:gd name="connsiteY1" fmla="*/ 2800 h 5855002"/>
              <a:gd name="connsiteX2" fmla="*/ 5881449 w 5881449"/>
              <a:gd name="connsiteY2" fmla="*/ 4030890 h 5855002"/>
              <a:gd name="connsiteX3" fmla="*/ 3020336 w 5881449"/>
              <a:gd name="connsiteY3" fmla="*/ 5851808 h 5855002"/>
              <a:gd name="connsiteX4" fmla="*/ 1567 w 5881449"/>
              <a:gd name="connsiteY4" fmla="*/ 2958835 h 5855002"/>
              <a:gd name="connsiteX0" fmla="*/ 1567 w 5881449"/>
              <a:gd name="connsiteY0" fmla="*/ 2958835 h 5855257"/>
              <a:gd name="connsiteX1" fmla="*/ 1932515 w 5881449"/>
              <a:gd name="connsiteY1" fmla="*/ 2800 h 5855257"/>
              <a:gd name="connsiteX2" fmla="*/ 5881449 w 5881449"/>
              <a:gd name="connsiteY2" fmla="*/ 4030890 h 5855257"/>
              <a:gd name="connsiteX3" fmla="*/ 3020336 w 5881449"/>
              <a:gd name="connsiteY3" fmla="*/ 5851808 h 5855257"/>
              <a:gd name="connsiteX4" fmla="*/ 1567 w 5881449"/>
              <a:gd name="connsiteY4" fmla="*/ 2958835 h 5855257"/>
              <a:gd name="connsiteX0" fmla="*/ 1494 w 5881376"/>
              <a:gd name="connsiteY0" fmla="*/ 2956250 h 5852672"/>
              <a:gd name="connsiteX1" fmla="*/ 1932442 w 5881376"/>
              <a:gd name="connsiteY1" fmla="*/ 215 h 5852672"/>
              <a:gd name="connsiteX2" fmla="*/ 5881376 w 5881376"/>
              <a:gd name="connsiteY2" fmla="*/ 4028305 h 5852672"/>
              <a:gd name="connsiteX3" fmla="*/ 3020263 w 5881376"/>
              <a:gd name="connsiteY3" fmla="*/ 5849223 h 5852672"/>
              <a:gd name="connsiteX4" fmla="*/ 1494 w 5881376"/>
              <a:gd name="connsiteY4" fmla="*/ 2956250 h 5852672"/>
              <a:gd name="connsiteX0" fmla="*/ 1300 w 5881182"/>
              <a:gd name="connsiteY0" fmla="*/ 2958147 h 5854569"/>
              <a:gd name="connsiteX1" fmla="*/ 1932248 w 5881182"/>
              <a:gd name="connsiteY1" fmla="*/ 2112 h 5854569"/>
              <a:gd name="connsiteX2" fmla="*/ 5881182 w 5881182"/>
              <a:gd name="connsiteY2" fmla="*/ 4030202 h 5854569"/>
              <a:gd name="connsiteX3" fmla="*/ 3020069 w 5881182"/>
              <a:gd name="connsiteY3" fmla="*/ 5851120 h 5854569"/>
              <a:gd name="connsiteX4" fmla="*/ 1300 w 5881182"/>
              <a:gd name="connsiteY4" fmla="*/ 2958147 h 5854569"/>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338 w 5891220"/>
              <a:gd name="connsiteY0" fmla="*/ 2858313 h 5754735"/>
              <a:gd name="connsiteX1" fmla="*/ 1942286 w 5891220"/>
              <a:gd name="connsiteY1" fmla="*/ 155 h 5754735"/>
              <a:gd name="connsiteX2" fmla="*/ 5891220 w 5891220"/>
              <a:gd name="connsiteY2" fmla="*/ 3930368 h 5754735"/>
              <a:gd name="connsiteX3" fmla="*/ 3030107 w 5891220"/>
              <a:gd name="connsiteY3" fmla="*/ 5751286 h 5754735"/>
              <a:gd name="connsiteX4" fmla="*/ 11338 w 5891220"/>
              <a:gd name="connsiteY4" fmla="*/ 2858313 h 5754735"/>
              <a:gd name="connsiteX0" fmla="*/ 11863 w 5891745"/>
              <a:gd name="connsiteY0" fmla="*/ 2858198 h 5754620"/>
              <a:gd name="connsiteX1" fmla="*/ 1942811 w 5891745"/>
              <a:gd name="connsiteY1" fmla="*/ 40 h 5754620"/>
              <a:gd name="connsiteX2" fmla="*/ 5891745 w 5891745"/>
              <a:gd name="connsiteY2" fmla="*/ 3930253 h 5754620"/>
              <a:gd name="connsiteX3" fmla="*/ 3030632 w 5891745"/>
              <a:gd name="connsiteY3" fmla="*/ 5751171 h 5754620"/>
              <a:gd name="connsiteX4" fmla="*/ 11863 w 5891745"/>
              <a:gd name="connsiteY4" fmla="*/ 2858198 h 5754620"/>
              <a:gd name="connsiteX0" fmla="*/ 11825 w 5891707"/>
              <a:gd name="connsiteY0" fmla="*/ 2860951 h 5757373"/>
              <a:gd name="connsiteX1" fmla="*/ 1942773 w 5891707"/>
              <a:gd name="connsiteY1" fmla="*/ 2793 h 5757373"/>
              <a:gd name="connsiteX2" fmla="*/ 5891707 w 5891707"/>
              <a:gd name="connsiteY2" fmla="*/ 3933006 h 5757373"/>
              <a:gd name="connsiteX3" fmla="*/ 3030594 w 5891707"/>
              <a:gd name="connsiteY3" fmla="*/ 5753924 h 5757373"/>
              <a:gd name="connsiteX4" fmla="*/ 11825 w 5891707"/>
              <a:gd name="connsiteY4" fmla="*/ 2860951 h 5757373"/>
              <a:gd name="connsiteX0" fmla="*/ 11709 w 5891591"/>
              <a:gd name="connsiteY0" fmla="*/ 2859589 h 5756011"/>
              <a:gd name="connsiteX1" fmla="*/ 1942657 w 5891591"/>
              <a:gd name="connsiteY1" fmla="*/ 1431 h 5756011"/>
              <a:gd name="connsiteX2" fmla="*/ 5891591 w 5891591"/>
              <a:gd name="connsiteY2" fmla="*/ 3931644 h 5756011"/>
              <a:gd name="connsiteX3" fmla="*/ 3030478 w 5891591"/>
              <a:gd name="connsiteY3" fmla="*/ 5752562 h 5756011"/>
              <a:gd name="connsiteX4" fmla="*/ 11709 w 5891591"/>
              <a:gd name="connsiteY4" fmla="*/ 2859589 h 5756011"/>
              <a:gd name="connsiteX0" fmla="*/ 12931 w 5892813"/>
              <a:gd name="connsiteY0" fmla="*/ 2858295 h 5754717"/>
              <a:gd name="connsiteX1" fmla="*/ 1943879 w 5892813"/>
              <a:gd name="connsiteY1" fmla="*/ 137 h 5754717"/>
              <a:gd name="connsiteX2" fmla="*/ 5892813 w 5892813"/>
              <a:gd name="connsiteY2" fmla="*/ 3930350 h 5754717"/>
              <a:gd name="connsiteX3" fmla="*/ 3031700 w 5892813"/>
              <a:gd name="connsiteY3" fmla="*/ 5751268 h 5754717"/>
              <a:gd name="connsiteX4" fmla="*/ 12931 w 5892813"/>
              <a:gd name="connsiteY4" fmla="*/ 2858295 h 5754717"/>
              <a:gd name="connsiteX0" fmla="*/ 22154 w 5699291"/>
              <a:gd name="connsiteY0" fmla="*/ 3033259 h 5768759"/>
              <a:gd name="connsiteX1" fmla="*/ 1750357 w 5699291"/>
              <a:gd name="connsiteY1" fmla="*/ 7312 h 5768759"/>
              <a:gd name="connsiteX2" fmla="*/ 5699291 w 5699291"/>
              <a:gd name="connsiteY2" fmla="*/ 3937525 h 5768759"/>
              <a:gd name="connsiteX3" fmla="*/ 2838178 w 5699291"/>
              <a:gd name="connsiteY3" fmla="*/ 5758443 h 5768759"/>
              <a:gd name="connsiteX4" fmla="*/ 22154 w 5699291"/>
              <a:gd name="connsiteY4" fmla="*/ 3033259 h 5768759"/>
              <a:gd name="connsiteX0" fmla="*/ 14685 w 5691822"/>
              <a:gd name="connsiteY0" fmla="*/ 3026062 h 5761563"/>
              <a:gd name="connsiteX1" fmla="*/ 1742888 w 5691822"/>
              <a:gd name="connsiteY1" fmla="*/ 115 h 5761563"/>
              <a:gd name="connsiteX2" fmla="*/ 5691822 w 5691822"/>
              <a:gd name="connsiteY2" fmla="*/ 3930328 h 5761563"/>
              <a:gd name="connsiteX3" fmla="*/ 2830709 w 5691822"/>
              <a:gd name="connsiteY3" fmla="*/ 5751246 h 5761563"/>
              <a:gd name="connsiteX4" fmla="*/ 14685 w 5691822"/>
              <a:gd name="connsiteY4" fmla="*/ 3026062 h 5761563"/>
              <a:gd name="connsiteX0" fmla="*/ 21356 w 5698493"/>
              <a:gd name="connsiteY0" fmla="*/ 3026112 h 5761613"/>
              <a:gd name="connsiteX1" fmla="*/ 1749559 w 5698493"/>
              <a:gd name="connsiteY1" fmla="*/ 165 h 5761613"/>
              <a:gd name="connsiteX2" fmla="*/ 5698493 w 5698493"/>
              <a:gd name="connsiteY2" fmla="*/ 3930378 h 5761613"/>
              <a:gd name="connsiteX3" fmla="*/ 2837380 w 5698493"/>
              <a:gd name="connsiteY3" fmla="*/ 5751296 h 5761613"/>
              <a:gd name="connsiteX4" fmla="*/ 21356 w 5698493"/>
              <a:gd name="connsiteY4" fmla="*/ 3026112 h 5761613"/>
              <a:gd name="connsiteX0" fmla="*/ 20558 w 5697695"/>
              <a:gd name="connsiteY0" fmla="*/ 3025955 h 5761456"/>
              <a:gd name="connsiteX1" fmla="*/ 1748761 w 5697695"/>
              <a:gd name="connsiteY1" fmla="*/ 8 h 5761456"/>
              <a:gd name="connsiteX2" fmla="*/ 5697695 w 5697695"/>
              <a:gd name="connsiteY2" fmla="*/ 3930221 h 5761456"/>
              <a:gd name="connsiteX3" fmla="*/ 2836582 w 5697695"/>
              <a:gd name="connsiteY3" fmla="*/ 5751139 h 5761456"/>
              <a:gd name="connsiteX4" fmla="*/ 20558 w 5697695"/>
              <a:gd name="connsiteY4" fmla="*/ 3025955 h 5761456"/>
              <a:gd name="connsiteX0" fmla="*/ 13133 w 5690270"/>
              <a:gd name="connsiteY0" fmla="*/ 3025956 h 5761457"/>
              <a:gd name="connsiteX1" fmla="*/ 1741336 w 5690270"/>
              <a:gd name="connsiteY1" fmla="*/ 9 h 5761457"/>
              <a:gd name="connsiteX2" fmla="*/ 5690270 w 5690270"/>
              <a:gd name="connsiteY2" fmla="*/ 3930222 h 5761457"/>
              <a:gd name="connsiteX3" fmla="*/ 2829157 w 5690270"/>
              <a:gd name="connsiteY3" fmla="*/ 5751140 h 5761457"/>
              <a:gd name="connsiteX4" fmla="*/ 13133 w 5690270"/>
              <a:gd name="connsiteY4" fmla="*/ 3025956 h 5761457"/>
              <a:gd name="connsiteX0" fmla="*/ 13133 w 5690270"/>
              <a:gd name="connsiteY0" fmla="*/ 3025956 h 5751202"/>
              <a:gd name="connsiteX1" fmla="*/ 1741336 w 5690270"/>
              <a:gd name="connsiteY1" fmla="*/ 9 h 5751202"/>
              <a:gd name="connsiteX2" fmla="*/ 5690270 w 5690270"/>
              <a:gd name="connsiteY2" fmla="*/ 3930222 h 5751202"/>
              <a:gd name="connsiteX3" fmla="*/ 2829157 w 5690270"/>
              <a:gd name="connsiteY3" fmla="*/ 5751140 h 5751202"/>
              <a:gd name="connsiteX4" fmla="*/ 13133 w 5690270"/>
              <a:gd name="connsiteY4" fmla="*/ 3025956 h 5751202"/>
              <a:gd name="connsiteX0" fmla="*/ 13133 w 5690270"/>
              <a:gd name="connsiteY0" fmla="*/ 3025956 h 5751207"/>
              <a:gd name="connsiteX1" fmla="*/ 1741336 w 5690270"/>
              <a:gd name="connsiteY1" fmla="*/ 9 h 5751207"/>
              <a:gd name="connsiteX2" fmla="*/ 5690270 w 5690270"/>
              <a:gd name="connsiteY2" fmla="*/ 3930222 h 5751207"/>
              <a:gd name="connsiteX3" fmla="*/ 2829157 w 5690270"/>
              <a:gd name="connsiteY3" fmla="*/ 5751140 h 5751207"/>
              <a:gd name="connsiteX4" fmla="*/ 13133 w 5690270"/>
              <a:gd name="connsiteY4" fmla="*/ 3025956 h 5751207"/>
              <a:gd name="connsiteX0" fmla="*/ 16326 w 5693463"/>
              <a:gd name="connsiteY0" fmla="*/ 3025953 h 5632362"/>
              <a:gd name="connsiteX1" fmla="*/ 1744529 w 5693463"/>
              <a:gd name="connsiteY1" fmla="*/ 6 h 5632362"/>
              <a:gd name="connsiteX2" fmla="*/ 5693463 w 5693463"/>
              <a:gd name="connsiteY2" fmla="*/ 3930219 h 5632362"/>
              <a:gd name="connsiteX3" fmla="*/ 2923235 w 5693463"/>
              <a:gd name="connsiteY3" fmla="*/ 5632288 h 5632362"/>
              <a:gd name="connsiteX4" fmla="*/ 16326 w 5693463"/>
              <a:gd name="connsiteY4" fmla="*/ 3025953 h 5632362"/>
              <a:gd name="connsiteX0" fmla="*/ 16326 w 5693463"/>
              <a:gd name="connsiteY0" fmla="*/ 3025953 h 5633543"/>
              <a:gd name="connsiteX1" fmla="*/ 1744529 w 5693463"/>
              <a:gd name="connsiteY1" fmla="*/ 6 h 5633543"/>
              <a:gd name="connsiteX2" fmla="*/ 5693463 w 5693463"/>
              <a:gd name="connsiteY2" fmla="*/ 3930219 h 5633543"/>
              <a:gd name="connsiteX3" fmla="*/ 2923235 w 5693463"/>
              <a:gd name="connsiteY3" fmla="*/ 5632288 h 5633543"/>
              <a:gd name="connsiteX4" fmla="*/ 16326 w 5693463"/>
              <a:gd name="connsiteY4" fmla="*/ 3025953 h 5633543"/>
              <a:gd name="connsiteX0" fmla="*/ 15978 w 5693115"/>
              <a:gd name="connsiteY0" fmla="*/ 3025953 h 5675449"/>
              <a:gd name="connsiteX1" fmla="*/ 1744181 w 5693115"/>
              <a:gd name="connsiteY1" fmla="*/ 6 h 5675449"/>
              <a:gd name="connsiteX2" fmla="*/ 5693115 w 5693115"/>
              <a:gd name="connsiteY2" fmla="*/ 3930219 h 5675449"/>
              <a:gd name="connsiteX3" fmla="*/ 2908904 w 5693115"/>
              <a:gd name="connsiteY3" fmla="*/ 5674235 h 5675449"/>
              <a:gd name="connsiteX4" fmla="*/ 15978 w 5693115"/>
              <a:gd name="connsiteY4" fmla="*/ 3025953 h 5675449"/>
              <a:gd name="connsiteX0" fmla="*/ 13946 w 5691083"/>
              <a:gd name="connsiteY0" fmla="*/ 3025953 h 5675449"/>
              <a:gd name="connsiteX1" fmla="*/ 1742149 w 5691083"/>
              <a:gd name="connsiteY1" fmla="*/ 6 h 5675449"/>
              <a:gd name="connsiteX2" fmla="*/ 5691083 w 5691083"/>
              <a:gd name="connsiteY2" fmla="*/ 3930219 h 5675449"/>
              <a:gd name="connsiteX3" fmla="*/ 2906872 w 5691083"/>
              <a:gd name="connsiteY3" fmla="*/ 5674235 h 5675449"/>
              <a:gd name="connsiteX4" fmla="*/ 13946 w 5691083"/>
              <a:gd name="connsiteY4" fmla="*/ 3025953 h 5675449"/>
              <a:gd name="connsiteX0" fmla="*/ 22714 w 5699851"/>
              <a:gd name="connsiteY0" fmla="*/ 3025953 h 5675449"/>
              <a:gd name="connsiteX1" fmla="*/ 1750917 w 5699851"/>
              <a:gd name="connsiteY1" fmla="*/ 6 h 5675449"/>
              <a:gd name="connsiteX2" fmla="*/ 5699851 w 5699851"/>
              <a:gd name="connsiteY2" fmla="*/ 3930219 h 5675449"/>
              <a:gd name="connsiteX3" fmla="*/ 2915640 w 5699851"/>
              <a:gd name="connsiteY3" fmla="*/ 5674235 h 5675449"/>
              <a:gd name="connsiteX4" fmla="*/ 22714 w 5699851"/>
              <a:gd name="connsiteY4" fmla="*/ 3025953 h 5675449"/>
              <a:gd name="connsiteX0" fmla="*/ 21904 w 5699041"/>
              <a:gd name="connsiteY0" fmla="*/ 3025953 h 5675449"/>
              <a:gd name="connsiteX1" fmla="*/ 1750107 w 5699041"/>
              <a:gd name="connsiteY1" fmla="*/ 6 h 5675449"/>
              <a:gd name="connsiteX2" fmla="*/ 5699041 w 5699041"/>
              <a:gd name="connsiteY2" fmla="*/ 3930219 h 5675449"/>
              <a:gd name="connsiteX3" fmla="*/ 2914830 w 5699041"/>
              <a:gd name="connsiteY3" fmla="*/ 5674235 h 5675449"/>
              <a:gd name="connsiteX4" fmla="*/ 21904 w 5699041"/>
              <a:gd name="connsiteY4" fmla="*/ 3025953 h 5675449"/>
              <a:gd name="connsiteX0" fmla="*/ 21904 w 5699041"/>
              <a:gd name="connsiteY0" fmla="*/ 3025954 h 5675450"/>
              <a:gd name="connsiteX1" fmla="*/ 1750107 w 5699041"/>
              <a:gd name="connsiteY1" fmla="*/ 7 h 5675450"/>
              <a:gd name="connsiteX2" fmla="*/ 5699041 w 5699041"/>
              <a:gd name="connsiteY2" fmla="*/ 3930220 h 5675450"/>
              <a:gd name="connsiteX3" fmla="*/ 2914830 w 5699041"/>
              <a:gd name="connsiteY3" fmla="*/ 5674236 h 5675450"/>
              <a:gd name="connsiteX4" fmla="*/ 21904 w 5699041"/>
              <a:gd name="connsiteY4" fmla="*/ 3025954 h 5675450"/>
              <a:gd name="connsiteX0" fmla="*/ 40334 w 5717471"/>
              <a:gd name="connsiteY0" fmla="*/ 3025954 h 5675450"/>
              <a:gd name="connsiteX1" fmla="*/ 1768537 w 5717471"/>
              <a:gd name="connsiteY1" fmla="*/ 7 h 5675450"/>
              <a:gd name="connsiteX2" fmla="*/ 5717471 w 5717471"/>
              <a:gd name="connsiteY2" fmla="*/ 3930220 h 5675450"/>
              <a:gd name="connsiteX3" fmla="*/ 2933260 w 5717471"/>
              <a:gd name="connsiteY3" fmla="*/ 5674236 h 5675450"/>
              <a:gd name="connsiteX4" fmla="*/ 40334 w 5717471"/>
              <a:gd name="connsiteY4" fmla="*/ 3025954 h 5675450"/>
              <a:gd name="connsiteX0" fmla="*/ 13420 w 5690557"/>
              <a:gd name="connsiteY0" fmla="*/ 3025954 h 5675450"/>
              <a:gd name="connsiteX1" fmla="*/ 1741623 w 5690557"/>
              <a:gd name="connsiteY1" fmla="*/ 7 h 5675450"/>
              <a:gd name="connsiteX2" fmla="*/ 5690557 w 5690557"/>
              <a:gd name="connsiteY2" fmla="*/ 3930220 h 5675450"/>
              <a:gd name="connsiteX3" fmla="*/ 2906346 w 5690557"/>
              <a:gd name="connsiteY3" fmla="*/ 5674236 h 5675450"/>
              <a:gd name="connsiteX4" fmla="*/ 13420 w 5690557"/>
              <a:gd name="connsiteY4" fmla="*/ 3025954 h 5675450"/>
              <a:gd name="connsiteX0" fmla="*/ 29290 w 5706427"/>
              <a:gd name="connsiteY0" fmla="*/ 3025954 h 5675450"/>
              <a:gd name="connsiteX1" fmla="*/ 1757493 w 5706427"/>
              <a:gd name="connsiteY1" fmla="*/ 7 h 5675450"/>
              <a:gd name="connsiteX2" fmla="*/ 5706427 w 5706427"/>
              <a:gd name="connsiteY2" fmla="*/ 3930220 h 5675450"/>
              <a:gd name="connsiteX3" fmla="*/ 2922216 w 5706427"/>
              <a:gd name="connsiteY3" fmla="*/ 5674236 h 5675450"/>
              <a:gd name="connsiteX4" fmla="*/ 29290 w 5706427"/>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23245 w 5700382"/>
              <a:gd name="connsiteY0" fmla="*/ 3025954 h 5675450"/>
              <a:gd name="connsiteX1" fmla="*/ 1751448 w 5700382"/>
              <a:gd name="connsiteY1" fmla="*/ 7 h 5675450"/>
              <a:gd name="connsiteX2" fmla="*/ 5700382 w 5700382"/>
              <a:gd name="connsiteY2" fmla="*/ 3930220 h 5675450"/>
              <a:gd name="connsiteX3" fmla="*/ 2916171 w 5700382"/>
              <a:gd name="connsiteY3" fmla="*/ 5674236 h 5675450"/>
              <a:gd name="connsiteX4" fmla="*/ 23245 w 5700382"/>
              <a:gd name="connsiteY4" fmla="*/ 3025954 h 5675450"/>
              <a:gd name="connsiteX0" fmla="*/ 20062 w 5697199"/>
              <a:gd name="connsiteY0" fmla="*/ 3030114 h 5679610"/>
              <a:gd name="connsiteX1" fmla="*/ 1748265 w 5697199"/>
              <a:gd name="connsiteY1" fmla="*/ 4167 h 5679610"/>
              <a:gd name="connsiteX2" fmla="*/ 5697199 w 5697199"/>
              <a:gd name="connsiteY2" fmla="*/ 3934380 h 5679610"/>
              <a:gd name="connsiteX3" fmla="*/ 2912988 w 5697199"/>
              <a:gd name="connsiteY3" fmla="*/ 5678396 h 5679610"/>
              <a:gd name="connsiteX4" fmla="*/ 20062 w 5697199"/>
              <a:gd name="connsiteY4" fmla="*/ 3030114 h 5679610"/>
              <a:gd name="connsiteX0" fmla="*/ 19014 w 5696151"/>
              <a:gd name="connsiteY0" fmla="*/ 3027448 h 5676944"/>
              <a:gd name="connsiteX1" fmla="*/ 1747217 w 5696151"/>
              <a:gd name="connsiteY1" fmla="*/ 1501 h 5676944"/>
              <a:gd name="connsiteX2" fmla="*/ 5696151 w 5696151"/>
              <a:gd name="connsiteY2" fmla="*/ 3931714 h 5676944"/>
              <a:gd name="connsiteX3" fmla="*/ 2911940 w 5696151"/>
              <a:gd name="connsiteY3" fmla="*/ 5675730 h 5676944"/>
              <a:gd name="connsiteX4" fmla="*/ 19014 w 5696151"/>
              <a:gd name="connsiteY4" fmla="*/ 3027448 h 5676944"/>
              <a:gd name="connsiteX0" fmla="*/ 12821 w 5689958"/>
              <a:gd name="connsiteY0" fmla="*/ 3028127 h 5677623"/>
              <a:gd name="connsiteX1" fmla="*/ 1741024 w 5689958"/>
              <a:gd name="connsiteY1" fmla="*/ 2180 h 5677623"/>
              <a:gd name="connsiteX2" fmla="*/ 5689958 w 5689958"/>
              <a:gd name="connsiteY2" fmla="*/ 3932393 h 5677623"/>
              <a:gd name="connsiteX3" fmla="*/ 2905747 w 5689958"/>
              <a:gd name="connsiteY3" fmla="*/ 5676409 h 5677623"/>
              <a:gd name="connsiteX4" fmla="*/ 12821 w 5689958"/>
              <a:gd name="connsiteY4" fmla="*/ 3028127 h 5677623"/>
              <a:gd name="connsiteX0" fmla="*/ 12111 w 5689248"/>
              <a:gd name="connsiteY0" fmla="*/ 3026156 h 5675652"/>
              <a:gd name="connsiteX1" fmla="*/ 1740314 w 5689248"/>
              <a:gd name="connsiteY1" fmla="*/ 209 h 5675652"/>
              <a:gd name="connsiteX2" fmla="*/ 5689248 w 5689248"/>
              <a:gd name="connsiteY2" fmla="*/ 3930422 h 5675652"/>
              <a:gd name="connsiteX3" fmla="*/ 2905037 w 5689248"/>
              <a:gd name="connsiteY3" fmla="*/ 5674438 h 5675652"/>
              <a:gd name="connsiteX4" fmla="*/ 12111 w 5689248"/>
              <a:gd name="connsiteY4" fmla="*/ 3026156 h 5675652"/>
              <a:gd name="connsiteX0" fmla="*/ 11805 w 5688942"/>
              <a:gd name="connsiteY0" fmla="*/ 3025955 h 5675451"/>
              <a:gd name="connsiteX1" fmla="*/ 1740008 w 5688942"/>
              <a:gd name="connsiteY1" fmla="*/ 8 h 5675451"/>
              <a:gd name="connsiteX2" fmla="*/ 5688942 w 5688942"/>
              <a:gd name="connsiteY2" fmla="*/ 3930221 h 5675451"/>
              <a:gd name="connsiteX3" fmla="*/ 2904731 w 5688942"/>
              <a:gd name="connsiteY3" fmla="*/ 5674237 h 5675451"/>
              <a:gd name="connsiteX4" fmla="*/ 11805 w 5688942"/>
              <a:gd name="connsiteY4" fmla="*/ 3025955 h 5675451"/>
              <a:gd name="connsiteX0" fmla="*/ 24221 w 5701358"/>
              <a:gd name="connsiteY0" fmla="*/ 3025955 h 5675451"/>
              <a:gd name="connsiteX1" fmla="*/ 1752424 w 5701358"/>
              <a:gd name="connsiteY1" fmla="*/ 8 h 5675451"/>
              <a:gd name="connsiteX2" fmla="*/ 5701358 w 5701358"/>
              <a:gd name="connsiteY2" fmla="*/ 3930221 h 5675451"/>
              <a:gd name="connsiteX3" fmla="*/ 2917147 w 5701358"/>
              <a:gd name="connsiteY3" fmla="*/ 5674237 h 5675451"/>
              <a:gd name="connsiteX4" fmla="*/ 24221 w 5701358"/>
              <a:gd name="connsiteY4" fmla="*/ 3025955 h 5675451"/>
              <a:gd name="connsiteX0" fmla="*/ 26622 w 5703759"/>
              <a:gd name="connsiteY0" fmla="*/ 3025955 h 5675451"/>
              <a:gd name="connsiteX1" fmla="*/ 1754825 w 5703759"/>
              <a:gd name="connsiteY1" fmla="*/ 8 h 5675451"/>
              <a:gd name="connsiteX2" fmla="*/ 5703759 w 5703759"/>
              <a:gd name="connsiteY2" fmla="*/ 3930221 h 5675451"/>
              <a:gd name="connsiteX3" fmla="*/ 2919548 w 5703759"/>
              <a:gd name="connsiteY3" fmla="*/ 5674237 h 5675451"/>
              <a:gd name="connsiteX4" fmla="*/ 26622 w 5703759"/>
              <a:gd name="connsiteY4" fmla="*/ 3025955 h 5675451"/>
              <a:gd name="connsiteX0" fmla="*/ 21910 w 5699047"/>
              <a:gd name="connsiteY0" fmla="*/ 3025955 h 5675451"/>
              <a:gd name="connsiteX1" fmla="*/ 1750113 w 5699047"/>
              <a:gd name="connsiteY1" fmla="*/ 8 h 5675451"/>
              <a:gd name="connsiteX2" fmla="*/ 5699047 w 5699047"/>
              <a:gd name="connsiteY2" fmla="*/ 3930221 h 5675451"/>
              <a:gd name="connsiteX3" fmla="*/ 2914836 w 5699047"/>
              <a:gd name="connsiteY3" fmla="*/ 5674237 h 5675451"/>
              <a:gd name="connsiteX4" fmla="*/ 21910 w 5699047"/>
              <a:gd name="connsiteY4" fmla="*/ 3025955 h 5675451"/>
              <a:gd name="connsiteX0" fmla="*/ 23159 w 5700296"/>
              <a:gd name="connsiteY0" fmla="*/ 3026089 h 5675585"/>
              <a:gd name="connsiteX1" fmla="*/ 1751362 w 5700296"/>
              <a:gd name="connsiteY1" fmla="*/ 142 h 5675585"/>
              <a:gd name="connsiteX2" fmla="*/ 5700296 w 5700296"/>
              <a:gd name="connsiteY2" fmla="*/ 3930355 h 5675585"/>
              <a:gd name="connsiteX3" fmla="*/ 2916085 w 5700296"/>
              <a:gd name="connsiteY3" fmla="*/ 5674371 h 5675585"/>
              <a:gd name="connsiteX4" fmla="*/ 23159 w 5700296"/>
              <a:gd name="connsiteY4" fmla="*/ 3026089 h 5675585"/>
              <a:gd name="connsiteX0" fmla="*/ 14442 w 5691579"/>
              <a:gd name="connsiteY0" fmla="*/ 3026156 h 5675652"/>
              <a:gd name="connsiteX1" fmla="*/ 1742645 w 5691579"/>
              <a:gd name="connsiteY1" fmla="*/ 209 h 5675652"/>
              <a:gd name="connsiteX2" fmla="*/ 5691579 w 5691579"/>
              <a:gd name="connsiteY2" fmla="*/ 3930422 h 5675652"/>
              <a:gd name="connsiteX3" fmla="*/ 2907368 w 5691579"/>
              <a:gd name="connsiteY3" fmla="*/ 5674438 h 5675652"/>
              <a:gd name="connsiteX4" fmla="*/ 14442 w 5691579"/>
              <a:gd name="connsiteY4" fmla="*/ 3026156 h 5675652"/>
              <a:gd name="connsiteX0" fmla="*/ 13817 w 5690954"/>
              <a:gd name="connsiteY0" fmla="*/ 3026156 h 5675652"/>
              <a:gd name="connsiteX1" fmla="*/ 1742020 w 5690954"/>
              <a:gd name="connsiteY1" fmla="*/ 209 h 5675652"/>
              <a:gd name="connsiteX2" fmla="*/ 5690954 w 5690954"/>
              <a:gd name="connsiteY2" fmla="*/ 3930422 h 5675652"/>
              <a:gd name="connsiteX3" fmla="*/ 2906743 w 5690954"/>
              <a:gd name="connsiteY3" fmla="*/ 5674438 h 5675652"/>
              <a:gd name="connsiteX4" fmla="*/ 13817 w 5690954"/>
              <a:gd name="connsiteY4" fmla="*/ 3026156 h 5675652"/>
              <a:gd name="connsiteX0" fmla="*/ 13817 w 5690954"/>
              <a:gd name="connsiteY0" fmla="*/ 3026156 h 5677473"/>
              <a:gd name="connsiteX1" fmla="*/ 1742020 w 5690954"/>
              <a:gd name="connsiteY1" fmla="*/ 209 h 5677473"/>
              <a:gd name="connsiteX2" fmla="*/ 5690954 w 5690954"/>
              <a:gd name="connsiteY2" fmla="*/ 3930422 h 5677473"/>
              <a:gd name="connsiteX3" fmla="*/ 2906743 w 5690954"/>
              <a:gd name="connsiteY3" fmla="*/ 5674438 h 5677473"/>
              <a:gd name="connsiteX4" fmla="*/ 13817 w 5690954"/>
              <a:gd name="connsiteY4" fmla="*/ 3026156 h 5677473"/>
              <a:gd name="connsiteX0" fmla="*/ 13817 w 5690954"/>
              <a:gd name="connsiteY0" fmla="*/ 3026156 h 5680008"/>
              <a:gd name="connsiteX1" fmla="*/ 1742020 w 5690954"/>
              <a:gd name="connsiteY1" fmla="*/ 209 h 5680008"/>
              <a:gd name="connsiteX2" fmla="*/ 5690954 w 5690954"/>
              <a:gd name="connsiteY2" fmla="*/ 3930422 h 5680008"/>
              <a:gd name="connsiteX3" fmla="*/ 2906743 w 5690954"/>
              <a:gd name="connsiteY3" fmla="*/ 5674438 h 5680008"/>
              <a:gd name="connsiteX4" fmla="*/ 13817 w 5690954"/>
              <a:gd name="connsiteY4" fmla="*/ 3026156 h 5680008"/>
              <a:gd name="connsiteX0" fmla="*/ 13817 w 5690954"/>
              <a:gd name="connsiteY0" fmla="*/ 3026156 h 5681285"/>
              <a:gd name="connsiteX1" fmla="*/ 1742020 w 5690954"/>
              <a:gd name="connsiteY1" fmla="*/ 209 h 5681285"/>
              <a:gd name="connsiteX2" fmla="*/ 5690954 w 5690954"/>
              <a:gd name="connsiteY2" fmla="*/ 3930422 h 5681285"/>
              <a:gd name="connsiteX3" fmla="*/ 2906743 w 5690954"/>
              <a:gd name="connsiteY3" fmla="*/ 5674438 h 5681285"/>
              <a:gd name="connsiteX4" fmla="*/ 13817 w 5690954"/>
              <a:gd name="connsiteY4" fmla="*/ 3026156 h 5681285"/>
              <a:gd name="connsiteX0" fmla="*/ 14777 w 5691914"/>
              <a:gd name="connsiteY0" fmla="*/ 3026137 h 5681266"/>
              <a:gd name="connsiteX1" fmla="*/ 1742980 w 5691914"/>
              <a:gd name="connsiteY1" fmla="*/ 190 h 5681266"/>
              <a:gd name="connsiteX2" fmla="*/ 5691914 w 5691914"/>
              <a:gd name="connsiteY2" fmla="*/ 3930403 h 5681266"/>
              <a:gd name="connsiteX3" fmla="*/ 2907703 w 5691914"/>
              <a:gd name="connsiteY3" fmla="*/ 5674419 h 5681266"/>
              <a:gd name="connsiteX4" fmla="*/ 14777 w 5691914"/>
              <a:gd name="connsiteY4" fmla="*/ 3026137 h 5681266"/>
              <a:gd name="connsiteX0" fmla="*/ 14366 w 5691503"/>
              <a:gd name="connsiteY0" fmla="*/ 3025955 h 5681084"/>
              <a:gd name="connsiteX1" fmla="*/ 1742569 w 5691503"/>
              <a:gd name="connsiteY1" fmla="*/ 8 h 5681084"/>
              <a:gd name="connsiteX2" fmla="*/ 5691503 w 5691503"/>
              <a:gd name="connsiteY2" fmla="*/ 3930221 h 5681084"/>
              <a:gd name="connsiteX3" fmla="*/ 2907292 w 5691503"/>
              <a:gd name="connsiteY3" fmla="*/ 5674237 h 5681084"/>
              <a:gd name="connsiteX4" fmla="*/ 14366 w 5691503"/>
              <a:gd name="connsiteY4" fmla="*/ 3025955 h 5681084"/>
              <a:gd name="connsiteX0" fmla="*/ 27495 w 5704632"/>
              <a:gd name="connsiteY0" fmla="*/ 3025955 h 5681084"/>
              <a:gd name="connsiteX1" fmla="*/ 1755698 w 5704632"/>
              <a:gd name="connsiteY1" fmla="*/ 8 h 5681084"/>
              <a:gd name="connsiteX2" fmla="*/ 5704632 w 5704632"/>
              <a:gd name="connsiteY2" fmla="*/ 3930221 h 5681084"/>
              <a:gd name="connsiteX3" fmla="*/ 2920421 w 5704632"/>
              <a:gd name="connsiteY3" fmla="*/ 5674237 h 5681084"/>
              <a:gd name="connsiteX4" fmla="*/ 27495 w 5704632"/>
              <a:gd name="connsiteY4" fmla="*/ 3025955 h 56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632" h="5681084">
                <a:moveTo>
                  <a:pt x="27495" y="3025955"/>
                </a:moveTo>
                <a:cubicBezTo>
                  <a:pt x="-250524" y="1108469"/>
                  <a:pt x="1669426" y="3103"/>
                  <a:pt x="1755698" y="8"/>
                </a:cubicBezTo>
                <a:cubicBezTo>
                  <a:pt x="1841970" y="-3087"/>
                  <a:pt x="4763198" y="977651"/>
                  <a:pt x="5704632" y="3930221"/>
                </a:cubicBezTo>
                <a:cubicBezTo>
                  <a:pt x="5377451" y="4721963"/>
                  <a:pt x="4118295" y="5776009"/>
                  <a:pt x="2920421" y="5674237"/>
                </a:cubicBezTo>
                <a:cubicBezTo>
                  <a:pt x="1722547" y="5572465"/>
                  <a:pt x="305514" y="4943441"/>
                  <a:pt x="27495" y="3025955"/>
                </a:cubicBezTo>
                <a:close/>
              </a:path>
            </a:pathLst>
          </a:custGeom>
          <a:solidFill>
            <a:schemeClr val="bg1"/>
          </a:solidFill>
          <a:ln>
            <a:noFill/>
          </a:ln>
        </p:spPr>
        <p:txBody>
          <a:bodyPr/>
          <a:lstStyle/>
          <a:p>
            <a:endParaRPr lang="en-US" dirty="0"/>
          </a:p>
        </p:txBody>
      </p:sp>
    </p:spTree>
    <p:extLst>
      <p:ext uri="{BB962C8B-B14F-4D97-AF65-F5344CB8AC3E}">
        <p14:creationId xmlns:p14="http://schemas.microsoft.com/office/powerpoint/2010/main" val="429213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0" y="0"/>
            <a:ext cx="9144001"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F9DAE3EE-F1AD-7F42-88ED-375A8C80B2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0885"/>
          <a:stretch/>
        </p:blipFill>
        <p:spPr>
          <a:xfrm>
            <a:off x="-942" y="0"/>
            <a:ext cx="8190607" cy="5143501"/>
          </a:xfrm>
          <a:prstGeom prst="rect">
            <a:avLst/>
          </a:prstGeom>
        </p:spPr>
      </p:pic>
      <p:pic>
        <p:nvPicPr>
          <p:cNvPr id="6" name="Picture 5">
            <a:extLst>
              <a:ext uri="{FF2B5EF4-FFF2-40B4-BE49-F238E27FC236}">
                <a16:creationId xmlns:a16="http://schemas.microsoft.com/office/drawing/2014/main" id="{B6DC6B4D-F841-1D42-A6EA-D449D483B2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4347" y="0"/>
            <a:ext cx="3617201" cy="3551830"/>
          </a:xfrm>
          <a:prstGeom prst="rect">
            <a:avLst/>
          </a:prstGeom>
        </p:spPr>
      </p:pic>
      <p:sp>
        <p:nvSpPr>
          <p:cNvPr id="2" name="Title 1"/>
          <p:cNvSpPr>
            <a:spLocks noGrp="1"/>
          </p:cNvSpPr>
          <p:nvPr>
            <p:ph type="ctrTitle" hasCustomPrompt="1"/>
          </p:nvPr>
        </p:nvSpPr>
        <p:spPr>
          <a:xfrm>
            <a:off x="213223" y="20819"/>
            <a:ext cx="3947999" cy="1407072"/>
          </a:xfrm>
        </p:spPr>
        <p:txBody>
          <a:bodyPr anchor="b" anchorCtr="0"/>
          <a:lstStyle>
            <a:lvl1pPr>
              <a:lnSpc>
                <a:spcPts val="4500"/>
              </a:lnSpc>
              <a:defRPr sz="3600" b="1">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199284" y="1663645"/>
            <a:ext cx="3540911" cy="285751"/>
          </a:xfrm>
        </p:spPr>
        <p:txBody>
          <a:bodyPr anchor="b" anchorCtr="0"/>
          <a:lstStyle>
            <a:lvl1pPr marL="0" indent="0" algn="l">
              <a:buNone/>
              <a:defRPr sz="2100" b="1">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cxnSp>
        <p:nvCxnSpPr>
          <p:cNvPr id="13" name="Straight Connector 12">
            <a:extLst>
              <a:ext uri="{FF2B5EF4-FFF2-40B4-BE49-F238E27FC236}">
                <a16:creationId xmlns:a16="http://schemas.microsoft.com/office/drawing/2014/main" id="{4D78BF7B-58E3-4044-9128-53A4F7C86594}"/>
              </a:ext>
            </a:extLst>
          </p:cNvPr>
          <p:cNvCxnSpPr>
            <a:cxnSpLocks/>
          </p:cNvCxnSpPr>
          <p:nvPr userDrawn="1"/>
        </p:nvCxnSpPr>
        <p:spPr>
          <a:xfrm>
            <a:off x="199284" y="2162213"/>
            <a:ext cx="3042680" cy="0"/>
          </a:xfrm>
          <a:prstGeom prst="line">
            <a:avLst/>
          </a:prstGeom>
          <a:ln w="38100">
            <a:solidFill>
              <a:srgbClr val="D2D755"/>
            </a:solidFill>
          </a:ln>
          <a:effectLst/>
        </p:spPr>
        <p:style>
          <a:lnRef idx="2">
            <a:schemeClr val="accent1"/>
          </a:lnRef>
          <a:fillRef idx="0">
            <a:schemeClr val="accent1"/>
          </a:fillRef>
          <a:effectRef idx="1">
            <a:schemeClr val="accent1"/>
          </a:effectRef>
          <a:fontRef idx="minor">
            <a:schemeClr val="tx1"/>
          </a:fontRef>
        </p:style>
      </p:cxnSp>
      <p:sp>
        <p:nvSpPr>
          <p:cNvPr id="14" name="Picture Placeholder 17">
            <a:extLst>
              <a:ext uri="{FF2B5EF4-FFF2-40B4-BE49-F238E27FC236}">
                <a16:creationId xmlns:a16="http://schemas.microsoft.com/office/drawing/2014/main" id="{087AD066-547B-A84B-8742-286397C19A8E}"/>
              </a:ext>
            </a:extLst>
          </p:cNvPr>
          <p:cNvSpPr>
            <a:spLocks noGrp="1"/>
          </p:cNvSpPr>
          <p:nvPr>
            <p:ph type="pic" sz="quarter" idx="11"/>
          </p:nvPr>
        </p:nvSpPr>
        <p:spPr>
          <a:xfrm flipH="1">
            <a:off x="2611674" y="855554"/>
            <a:ext cx="4424084" cy="4405823"/>
          </a:xfrm>
          <a:custGeom>
            <a:avLst/>
            <a:gdLst>
              <a:gd name="connsiteX0" fmla="*/ 0 w 6195192"/>
              <a:gd name="connsiteY0" fmla="*/ 3176752 h 6353504"/>
              <a:gd name="connsiteX1" fmla="*/ 3097596 w 6195192"/>
              <a:gd name="connsiteY1" fmla="*/ 0 h 6353504"/>
              <a:gd name="connsiteX2" fmla="*/ 6195192 w 6195192"/>
              <a:gd name="connsiteY2" fmla="*/ 3176752 h 6353504"/>
              <a:gd name="connsiteX3" fmla="*/ 3097596 w 6195192"/>
              <a:gd name="connsiteY3" fmla="*/ 6353504 h 6353504"/>
              <a:gd name="connsiteX4" fmla="*/ 0 w 6195192"/>
              <a:gd name="connsiteY4" fmla="*/ 3176752 h 6353504"/>
              <a:gd name="connsiteX0" fmla="*/ 51640 w 6246832"/>
              <a:gd name="connsiteY0" fmla="*/ 2782614 h 5959366"/>
              <a:gd name="connsiteX1" fmla="*/ 1919525 w 6246832"/>
              <a:gd name="connsiteY1" fmla="*/ 0 h 5959366"/>
              <a:gd name="connsiteX2" fmla="*/ 6246832 w 6246832"/>
              <a:gd name="connsiteY2" fmla="*/ 2782614 h 5959366"/>
              <a:gd name="connsiteX3" fmla="*/ 3149236 w 6246832"/>
              <a:gd name="connsiteY3" fmla="*/ 5959366 h 5959366"/>
              <a:gd name="connsiteX4" fmla="*/ 51640 w 6246832"/>
              <a:gd name="connsiteY4" fmla="*/ 2782614 h 5959366"/>
              <a:gd name="connsiteX0" fmla="*/ 25168 w 5952346"/>
              <a:gd name="connsiteY0" fmla="*/ 2796936 h 6020894"/>
              <a:gd name="connsiteX1" fmla="*/ 1893053 w 5952346"/>
              <a:gd name="connsiteY1" fmla="*/ 14322 h 6020894"/>
              <a:gd name="connsiteX2" fmla="*/ 5952346 w 5952346"/>
              <a:gd name="connsiteY2" fmla="*/ 4010881 h 6020894"/>
              <a:gd name="connsiteX3" fmla="*/ 3122764 w 5952346"/>
              <a:gd name="connsiteY3" fmla="*/ 5973688 h 6020894"/>
              <a:gd name="connsiteX4" fmla="*/ 25168 w 5952346"/>
              <a:gd name="connsiteY4" fmla="*/ 2796936 h 6020894"/>
              <a:gd name="connsiteX0" fmla="*/ 25168 w 5952346"/>
              <a:gd name="connsiteY0" fmla="*/ 2796936 h 6070722"/>
              <a:gd name="connsiteX1" fmla="*/ 1893053 w 5952346"/>
              <a:gd name="connsiteY1" fmla="*/ 14322 h 6070722"/>
              <a:gd name="connsiteX2" fmla="*/ 5952346 w 5952346"/>
              <a:gd name="connsiteY2" fmla="*/ 4010881 h 6070722"/>
              <a:gd name="connsiteX3" fmla="*/ 3122764 w 5952346"/>
              <a:gd name="connsiteY3" fmla="*/ 5973688 h 6070722"/>
              <a:gd name="connsiteX4" fmla="*/ 25168 w 5952346"/>
              <a:gd name="connsiteY4" fmla="*/ 2796936 h 6070722"/>
              <a:gd name="connsiteX0" fmla="*/ 24074 w 5951252"/>
              <a:gd name="connsiteY0" fmla="*/ 2796785 h 5943180"/>
              <a:gd name="connsiteX1" fmla="*/ 1891959 w 5951252"/>
              <a:gd name="connsiteY1" fmla="*/ 14171 h 5943180"/>
              <a:gd name="connsiteX2" fmla="*/ 5951252 w 5951252"/>
              <a:gd name="connsiteY2" fmla="*/ 4010730 h 5943180"/>
              <a:gd name="connsiteX3" fmla="*/ 3090139 w 5951252"/>
              <a:gd name="connsiteY3" fmla="*/ 5831648 h 5943180"/>
              <a:gd name="connsiteX4" fmla="*/ 24074 w 5951252"/>
              <a:gd name="connsiteY4" fmla="*/ 2796785 h 5943180"/>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1815 w 5928993"/>
              <a:gd name="connsiteY0" fmla="*/ 2797092 h 5849567"/>
              <a:gd name="connsiteX1" fmla="*/ 1869700 w 5928993"/>
              <a:gd name="connsiteY1" fmla="*/ 14478 h 5849567"/>
              <a:gd name="connsiteX2" fmla="*/ 5928993 w 5928993"/>
              <a:gd name="connsiteY2" fmla="*/ 4011037 h 5849567"/>
              <a:gd name="connsiteX3" fmla="*/ 3067880 w 5928993"/>
              <a:gd name="connsiteY3" fmla="*/ 5831955 h 5849567"/>
              <a:gd name="connsiteX4" fmla="*/ 1815 w 5928993"/>
              <a:gd name="connsiteY4" fmla="*/ 2797092 h 5849567"/>
              <a:gd name="connsiteX0" fmla="*/ 1722 w 5928900"/>
              <a:gd name="connsiteY0" fmla="*/ 2797092 h 5836276"/>
              <a:gd name="connsiteX1" fmla="*/ 1869607 w 5928900"/>
              <a:gd name="connsiteY1" fmla="*/ 14478 h 5836276"/>
              <a:gd name="connsiteX2" fmla="*/ 5928900 w 5928900"/>
              <a:gd name="connsiteY2" fmla="*/ 4011037 h 5836276"/>
              <a:gd name="connsiteX3" fmla="*/ 3067787 w 5928900"/>
              <a:gd name="connsiteY3" fmla="*/ 5831955 h 5836276"/>
              <a:gd name="connsiteX4" fmla="*/ 1722 w 5928900"/>
              <a:gd name="connsiteY4" fmla="*/ 2797092 h 5836276"/>
              <a:gd name="connsiteX0" fmla="*/ 866 w 5928044"/>
              <a:gd name="connsiteY0" fmla="*/ 2798221 h 5837732"/>
              <a:gd name="connsiteX1" fmla="*/ 1868751 w 5928044"/>
              <a:gd name="connsiteY1" fmla="*/ 15607 h 5837732"/>
              <a:gd name="connsiteX2" fmla="*/ 5928044 w 5928044"/>
              <a:gd name="connsiteY2" fmla="*/ 4012166 h 5837732"/>
              <a:gd name="connsiteX3" fmla="*/ 3066931 w 5928044"/>
              <a:gd name="connsiteY3" fmla="*/ 5833084 h 5837732"/>
              <a:gd name="connsiteX4" fmla="*/ 866 w 5928044"/>
              <a:gd name="connsiteY4" fmla="*/ 2798221 h 5837732"/>
              <a:gd name="connsiteX0" fmla="*/ 866 w 5928044"/>
              <a:gd name="connsiteY0" fmla="*/ 2788873 h 5828384"/>
              <a:gd name="connsiteX1" fmla="*/ 1868751 w 5928044"/>
              <a:gd name="connsiteY1" fmla="*/ 6259 h 5828384"/>
              <a:gd name="connsiteX2" fmla="*/ 5928044 w 5928044"/>
              <a:gd name="connsiteY2" fmla="*/ 4002818 h 5828384"/>
              <a:gd name="connsiteX3" fmla="*/ 3066931 w 5928044"/>
              <a:gd name="connsiteY3" fmla="*/ 5823736 h 5828384"/>
              <a:gd name="connsiteX4" fmla="*/ 866 w 5928044"/>
              <a:gd name="connsiteY4" fmla="*/ 2788873 h 5828384"/>
              <a:gd name="connsiteX0" fmla="*/ 13887 w 5941065"/>
              <a:gd name="connsiteY0" fmla="*/ 2819710 h 5858815"/>
              <a:gd name="connsiteX1" fmla="*/ 1992131 w 5941065"/>
              <a:gd name="connsiteY1" fmla="*/ 5565 h 5858815"/>
              <a:gd name="connsiteX2" fmla="*/ 5941065 w 5941065"/>
              <a:gd name="connsiteY2" fmla="*/ 4033655 h 5858815"/>
              <a:gd name="connsiteX3" fmla="*/ 3079952 w 5941065"/>
              <a:gd name="connsiteY3" fmla="*/ 5854573 h 5858815"/>
              <a:gd name="connsiteX4" fmla="*/ 13887 w 5941065"/>
              <a:gd name="connsiteY4" fmla="*/ 2819710 h 5858815"/>
              <a:gd name="connsiteX0" fmla="*/ 990 w 5928168"/>
              <a:gd name="connsiteY0" fmla="*/ 2820164 h 5859583"/>
              <a:gd name="connsiteX1" fmla="*/ 1979234 w 5928168"/>
              <a:gd name="connsiteY1" fmla="*/ 6019 h 5859583"/>
              <a:gd name="connsiteX2" fmla="*/ 5928168 w 5928168"/>
              <a:gd name="connsiteY2" fmla="*/ 4034109 h 5859583"/>
              <a:gd name="connsiteX3" fmla="*/ 3067055 w 5928168"/>
              <a:gd name="connsiteY3" fmla="*/ 5855027 h 5859583"/>
              <a:gd name="connsiteX4" fmla="*/ 990 w 5928168"/>
              <a:gd name="connsiteY4" fmla="*/ 2820164 h 5859583"/>
              <a:gd name="connsiteX0" fmla="*/ 990 w 5928168"/>
              <a:gd name="connsiteY0" fmla="*/ 2820116 h 5859502"/>
              <a:gd name="connsiteX1" fmla="*/ 1979234 w 5928168"/>
              <a:gd name="connsiteY1" fmla="*/ 5971 h 5859502"/>
              <a:gd name="connsiteX2" fmla="*/ 5928168 w 5928168"/>
              <a:gd name="connsiteY2" fmla="*/ 4034061 h 5859502"/>
              <a:gd name="connsiteX3" fmla="*/ 3067055 w 5928168"/>
              <a:gd name="connsiteY3" fmla="*/ 5854979 h 5859502"/>
              <a:gd name="connsiteX4" fmla="*/ 990 w 5928168"/>
              <a:gd name="connsiteY4" fmla="*/ 2820116 h 5859502"/>
              <a:gd name="connsiteX0" fmla="*/ 990 w 5928168"/>
              <a:gd name="connsiteY0" fmla="*/ 2814520 h 5853906"/>
              <a:gd name="connsiteX1" fmla="*/ 1979234 w 5928168"/>
              <a:gd name="connsiteY1" fmla="*/ 375 h 5853906"/>
              <a:gd name="connsiteX2" fmla="*/ 5928168 w 5928168"/>
              <a:gd name="connsiteY2" fmla="*/ 4028465 h 5853906"/>
              <a:gd name="connsiteX3" fmla="*/ 3067055 w 5928168"/>
              <a:gd name="connsiteY3" fmla="*/ 5849383 h 5853906"/>
              <a:gd name="connsiteX4" fmla="*/ 990 w 5928168"/>
              <a:gd name="connsiteY4" fmla="*/ 2814520 h 5853906"/>
              <a:gd name="connsiteX0" fmla="*/ 990 w 5928168"/>
              <a:gd name="connsiteY0" fmla="*/ 2814520 h 5854464"/>
              <a:gd name="connsiteX1" fmla="*/ 1979234 w 5928168"/>
              <a:gd name="connsiteY1" fmla="*/ 375 h 5854464"/>
              <a:gd name="connsiteX2" fmla="*/ 5928168 w 5928168"/>
              <a:gd name="connsiteY2" fmla="*/ 4028465 h 5854464"/>
              <a:gd name="connsiteX3" fmla="*/ 3067055 w 5928168"/>
              <a:gd name="connsiteY3" fmla="*/ 5849383 h 5854464"/>
              <a:gd name="connsiteX4" fmla="*/ 990 w 5928168"/>
              <a:gd name="connsiteY4" fmla="*/ 2814520 h 5854464"/>
              <a:gd name="connsiteX0" fmla="*/ 553 w 5880435"/>
              <a:gd name="connsiteY0" fmla="*/ 2968486 h 5874612"/>
              <a:gd name="connsiteX1" fmla="*/ 1931501 w 5880435"/>
              <a:gd name="connsiteY1" fmla="*/ 12451 h 5874612"/>
              <a:gd name="connsiteX2" fmla="*/ 5880435 w 5880435"/>
              <a:gd name="connsiteY2" fmla="*/ 4040541 h 5874612"/>
              <a:gd name="connsiteX3" fmla="*/ 3019322 w 5880435"/>
              <a:gd name="connsiteY3" fmla="*/ 5861459 h 5874612"/>
              <a:gd name="connsiteX4" fmla="*/ 553 w 5880435"/>
              <a:gd name="connsiteY4" fmla="*/ 2968486 h 5874612"/>
              <a:gd name="connsiteX0" fmla="*/ 553 w 5880435"/>
              <a:gd name="connsiteY0" fmla="*/ 2956072 h 5862198"/>
              <a:gd name="connsiteX1" fmla="*/ 1931501 w 5880435"/>
              <a:gd name="connsiteY1" fmla="*/ 37 h 5862198"/>
              <a:gd name="connsiteX2" fmla="*/ 5880435 w 5880435"/>
              <a:gd name="connsiteY2" fmla="*/ 4028127 h 5862198"/>
              <a:gd name="connsiteX3" fmla="*/ 3019322 w 5880435"/>
              <a:gd name="connsiteY3" fmla="*/ 5849045 h 5862198"/>
              <a:gd name="connsiteX4" fmla="*/ 553 w 5880435"/>
              <a:gd name="connsiteY4" fmla="*/ 2956072 h 5862198"/>
              <a:gd name="connsiteX0" fmla="*/ 3891 w 5883773"/>
              <a:gd name="connsiteY0" fmla="*/ 2956072 h 5862198"/>
              <a:gd name="connsiteX1" fmla="*/ 1934839 w 5883773"/>
              <a:gd name="connsiteY1" fmla="*/ 37 h 5862198"/>
              <a:gd name="connsiteX2" fmla="*/ 5883773 w 5883773"/>
              <a:gd name="connsiteY2" fmla="*/ 4028127 h 5862198"/>
              <a:gd name="connsiteX3" fmla="*/ 3022660 w 5883773"/>
              <a:gd name="connsiteY3" fmla="*/ 5849045 h 5862198"/>
              <a:gd name="connsiteX4" fmla="*/ 3891 w 5883773"/>
              <a:gd name="connsiteY4" fmla="*/ 2956072 h 5862198"/>
              <a:gd name="connsiteX0" fmla="*/ 3891 w 5883773"/>
              <a:gd name="connsiteY0" fmla="*/ 2956072 h 5852239"/>
              <a:gd name="connsiteX1" fmla="*/ 1934839 w 5883773"/>
              <a:gd name="connsiteY1" fmla="*/ 37 h 5852239"/>
              <a:gd name="connsiteX2" fmla="*/ 5883773 w 5883773"/>
              <a:gd name="connsiteY2" fmla="*/ 4028127 h 5852239"/>
              <a:gd name="connsiteX3" fmla="*/ 3022660 w 5883773"/>
              <a:gd name="connsiteY3" fmla="*/ 5849045 h 5852239"/>
              <a:gd name="connsiteX4" fmla="*/ 3891 w 5883773"/>
              <a:gd name="connsiteY4" fmla="*/ 2956072 h 5852239"/>
              <a:gd name="connsiteX0" fmla="*/ 1639 w 5881521"/>
              <a:gd name="connsiteY0" fmla="*/ 2956072 h 5852239"/>
              <a:gd name="connsiteX1" fmla="*/ 1932587 w 5881521"/>
              <a:gd name="connsiteY1" fmla="*/ 37 h 5852239"/>
              <a:gd name="connsiteX2" fmla="*/ 5881521 w 5881521"/>
              <a:gd name="connsiteY2" fmla="*/ 4028127 h 5852239"/>
              <a:gd name="connsiteX3" fmla="*/ 3020408 w 5881521"/>
              <a:gd name="connsiteY3" fmla="*/ 5849045 h 5852239"/>
              <a:gd name="connsiteX4" fmla="*/ 1639 w 5881521"/>
              <a:gd name="connsiteY4" fmla="*/ 2956072 h 5852239"/>
              <a:gd name="connsiteX0" fmla="*/ 1639 w 5881521"/>
              <a:gd name="connsiteY0" fmla="*/ 2956071 h 5852238"/>
              <a:gd name="connsiteX1" fmla="*/ 1932587 w 5881521"/>
              <a:gd name="connsiteY1" fmla="*/ 36 h 5852238"/>
              <a:gd name="connsiteX2" fmla="*/ 5881521 w 5881521"/>
              <a:gd name="connsiteY2" fmla="*/ 4028126 h 5852238"/>
              <a:gd name="connsiteX3" fmla="*/ 3020408 w 5881521"/>
              <a:gd name="connsiteY3" fmla="*/ 5849044 h 5852238"/>
              <a:gd name="connsiteX4" fmla="*/ 1639 w 5881521"/>
              <a:gd name="connsiteY4" fmla="*/ 2956071 h 5852238"/>
              <a:gd name="connsiteX0" fmla="*/ 1568 w 5881450"/>
              <a:gd name="connsiteY0" fmla="*/ 2960408 h 5856575"/>
              <a:gd name="connsiteX1" fmla="*/ 1932516 w 5881450"/>
              <a:gd name="connsiteY1" fmla="*/ 4373 h 5856575"/>
              <a:gd name="connsiteX2" fmla="*/ 5881450 w 5881450"/>
              <a:gd name="connsiteY2" fmla="*/ 4032463 h 5856575"/>
              <a:gd name="connsiteX3" fmla="*/ 3020337 w 5881450"/>
              <a:gd name="connsiteY3" fmla="*/ 5853381 h 5856575"/>
              <a:gd name="connsiteX4" fmla="*/ 1568 w 5881450"/>
              <a:gd name="connsiteY4" fmla="*/ 2960408 h 5856575"/>
              <a:gd name="connsiteX0" fmla="*/ 1519 w 5881401"/>
              <a:gd name="connsiteY0" fmla="*/ 2957712 h 5853879"/>
              <a:gd name="connsiteX1" fmla="*/ 1932467 w 5881401"/>
              <a:gd name="connsiteY1" fmla="*/ 1677 h 5853879"/>
              <a:gd name="connsiteX2" fmla="*/ 5881401 w 5881401"/>
              <a:gd name="connsiteY2" fmla="*/ 4029767 h 5853879"/>
              <a:gd name="connsiteX3" fmla="*/ 3020288 w 5881401"/>
              <a:gd name="connsiteY3" fmla="*/ 5850685 h 5853879"/>
              <a:gd name="connsiteX4" fmla="*/ 1519 w 5881401"/>
              <a:gd name="connsiteY4" fmla="*/ 2957712 h 5853879"/>
              <a:gd name="connsiteX0" fmla="*/ 1519 w 5881401"/>
              <a:gd name="connsiteY0" fmla="*/ 2957960 h 5854127"/>
              <a:gd name="connsiteX1" fmla="*/ 1932467 w 5881401"/>
              <a:gd name="connsiteY1" fmla="*/ 1925 h 5854127"/>
              <a:gd name="connsiteX2" fmla="*/ 5881401 w 5881401"/>
              <a:gd name="connsiteY2" fmla="*/ 4030015 h 5854127"/>
              <a:gd name="connsiteX3" fmla="*/ 3020288 w 5881401"/>
              <a:gd name="connsiteY3" fmla="*/ 5850933 h 5854127"/>
              <a:gd name="connsiteX4" fmla="*/ 1519 w 5881401"/>
              <a:gd name="connsiteY4" fmla="*/ 2957960 h 5854127"/>
              <a:gd name="connsiteX0" fmla="*/ 1567 w 5881449"/>
              <a:gd name="connsiteY0" fmla="*/ 2958835 h 5855002"/>
              <a:gd name="connsiteX1" fmla="*/ 1932515 w 5881449"/>
              <a:gd name="connsiteY1" fmla="*/ 2800 h 5855002"/>
              <a:gd name="connsiteX2" fmla="*/ 5881449 w 5881449"/>
              <a:gd name="connsiteY2" fmla="*/ 4030890 h 5855002"/>
              <a:gd name="connsiteX3" fmla="*/ 3020336 w 5881449"/>
              <a:gd name="connsiteY3" fmla="*/ 5851808 h 5855002"/>
              <a:gd name="connsiteX4" fmla="*/ 1567 w 5881449"/>
              <a:gd name="connsiteY4" fmla="*/ 2958835 h 5855002"/>
              <a:gd name="connsiteX0" fmla="*/ 1567 w 5881449"/>
              <a:gd name="connsiteY0" fmla="*/ 2958835 h 5855257"/>
              <a:gd name="connsiteX1" fmla="*/ 1932515 w 5881449"/>
              <a:gd name="connsiteY1" fmla="*/ 2800 h 5855257"/>
              <a:gd name="connsiteX2" fmla="*/ 5881449 w 5881449"/>
              <a:gd name="connsiteY2" fmla="*/ 4030890 h 5855257"/>
              <a:gd name="connsiteX3" fmla="*/ 3020336 w 5881449"/>
              <a:gd name="connsiteY3" fmla="*/ 5851808 h 5855257"/>
              <a:gd name="connsiteX4" fmla="*/ 1567 w 5881449"/>
              <a:gd name="connsiteY4" fmla="*/ 2958835 h 5855257"/>
              <a:gd name="connsiteX0" fmla="*/ 1494 w 5881376"/>
              <a:gd name="connsiteY0" fmla="*/ 2956250 h 5852672"/>
              <a:gd name="connsiteX1" fmla="*/ 1932442 w 5881376"/>
              <a:gd name="connsiteY1" fmla="*/ 215 h 5852672"/>
              <a:gd name="connsiteX2" fmla="*/ 5881376 w 5881376"/>
              <a:gd name="connsiteY2" fmla="*/ 4028305 h 5852672"/>
              <a:gd name="connsiteX3" fmla="*/ 3020263 w 5881376"/>
              <a:gd name="connsiteY3" fmla="*/ 5849223 h 5852672"/>
              <a:gd name="connsiteX4" fmla="*/ 1494 w 5881376"/>
              <a:gd name="connsiteY4" fmla="*/ 2956250 h 5852672"/>
              <a:gd name="connsiteX0" fmla="*/ 1300 w 5881182"/>
              <a:gd name="connsiteY0" fmla="*/ 2958147 h 5854569"/>
              <a:gd name="connsiteX1" fmla="*/ 1932248 w 5881182"/>
              <a:gd name="connsiteY1" fmla="*/ 2112 h 5854569"/>
              <a:gd name="connsiteX2" fmla="*/ 5881182 w 5881182"/>
              <a:gd name="connsiteY2" fmla="*/ 4030202 h 5854569"/>
              <a:gd name="connsiteX3" fmla="*/ 3020069 w 5881182"/>
              <a:gd name="connsiteY3" fmla="*/ 5851120 h 5854569"/>
              <a:gd name="connsiteX4" fmla="*/ 1300 w 5881182"/>
              <a:gd name="connsiteY4" fmla="*/ 2958147 h 5854569"/>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338 w 5891220"/>
              <a:gd name="connsiteY0" fmla="*/ 2858313 h 5754735"/>
              <a:gd name="connsiteX1" fmla="*/ 1942286 w 5891220"/>
              <a:gd name="connsiteY1" fmla="*/ 155 h 5754735"/>
              <a:gd name="connsiteX2" fmla="*/ 5891220 w 5891220"/>
              <a:gd name="connsiteY2" fmla="*/ 3930368 h 5754735"/>
              <a:gd name="connsiteX3" fmla="*/ 3030107 w 5891220"/>
              <a:gd name="connsiteY3" fmla="*/ 5751286 h 5754735"/>
              <a:gd name="connsiteX4" fmla="*/ 11338 w 5891220"/>
              <a:gd name="connsiteY4" fmla="*/ 2858313 h 5754735"/>
              <a:gd name="connsiteX0" fmla="*/ 11863 w 5891745"/>
              <a:gd name="connsiteY0" fmla="*/ 2858198 h 5754620"/>
              <a:gd name="connsiteX1" fmla="*/ 1942811 w 5891745"/>
              <a:gd name="connsiteY1" fmla="*/ 40 h 5754620"/>
              <a:gd name="connsiteX2" fmla="*/ 5891745 w 5891745"/>
              <a:gd name="connsiteY2" fmla="*/ 3930253 h 5754620"/>
              <a:gd name="connsiteX3" fmla="*/ 3030632 w 5891745"/>
              <a:gd name="connsiteY3" fmla="*/ 5751171 h 5754620"/>
              <a:gd name="connsiteX4" fmla="*/ 11863 w 5891745"/>
              <a:gd name="connsiteY4" fmla="*/ 2858198 h 5754620"/>
              <a:gd name="connsiteX0" fmla="*/ 11825 w 5891707"/>
              <a:gd name="connsiteY0" fmla="*/ 2860951 h 5757373"/>
              <a:gd name="connsiteX1" fmla="*/ 1942773 w 5891707"/>
              <a:gd name="connsiteY1" fmla="*/ 2793 h 5757373"/>
              <a:gd name="connsiteX2" fmla="*/ 5891707 w 5891707"/>
              <a:gd name="connsiteY2" fmla="*/ 3933006 h 5757373"/>
              <a:gd name="connsiteX3" fmla="*/ 3030594 w 5891707"/>
              <a:gd name="connsiteY3" fmla="*/ 5753924 h 5757373"/>
              <a:gd name="connsiteX4" fmla="*/ 11825 w 5891707"/>
              <a:gd name="connsiteY4" fmla="*/ 2860951 h 5757373"/>
              <a:gd name="connsiteX0" fmla="*/ 11709 w 5891591"/>
              <a:gd name="connsiteY0" fmla="*/ 2859589 h 5756011"/>
              <a:gd name="connsiteX1" fmla="*/ 1942657 w 5891591"/>
              <a:gd name="connsiteY1" fmla="*/ 1431 h 5756011"/>
              <a:gd name="connsiteX2" fmla="*/ 5891591 w 5891591"/>
              <a:gd name="connsiteY2" fmla="*/ 3931644 h 5756011"/>
              <a:gd name="connsiteX3" fmla="*/ 3030478 w 5891591"/>
              <a:gd name="connsiteY3" fmla="*/ 5752562 h 5756011"/>
              <a:gd name="connsiteX4" fmla="*/ 11709 w 5891591"/>
              <a:gd name="connsiteY4" fmla="*/ 2859589 h 5756011"/>
              <a:gd name="connsiteX0" fmla="*/ 12931 w 5892813"/>
              <a:gd name="connsiteY0" fmla="*/ 2858295 h 5754717"/>
              <a:gd name="connsiteX1" fmla="*/ 1943879 w 5892813"/>
              <a:gd name="connsiteY1" fmla="*/ 137 h 5754717"/>
              <a:gd name="connsiteX2" fmla="*/ 5892813 w 5892813"/>
              <a:gd name="connsiteY2" fmla="*/ 3930350 h 5754717"/>
              <a:gd name="connsiteX3" fmla="*/ 3031700 w 5892813"/>
              <a:gd name="connsiteY3" fmla="*/ 5751268 h 5754717"/>
              <a:gd name="connsiteX4" fmla="*/ 12931 w 5892813"/>
              <a:gd name="connsiteY4" fmla="*/ 2858295 h 5754717"/>
              <a:gd name="connsiteX0" fmla="*/ 22154 w 5699291"/>
              <a:gd name="connsiteY0" fmla="*/ 3033259 h 5768759"/>
              <a:gd name="connsiteX1" fmla="*/ 1750357 w 5699291"/>
              <a:gd name="connsiteY1" fmla="*/ 7312 h 5768759"/>
              <a:gd name="connsiteX2" fmla="*/ 5699291 w 5699291"/>
              <a:gd name="connsiteY2" fmla="*/ 3937525 h 5768759"/>
              <a:gd name="connsiteX3" fmla="*/ 2838178 w 5699291"/>
              <a:gd name="connsiteY3" fmla="*/ 5758443 h 5768759"/>
              <a:gd name="connsiteX4" fmla="*/ 22154 w 5699291"/>
              <a:gd name="connsiteY4" fmla="*/ 3033259 h 5768759"/>
              <a:gd name="connsiteX0" fmla="*/ 14685 w 5691822"/>
              <a:gd name="connsiteY0" fmla="*/ 3026062 h 5761563"/>
              <a:gd name="connsiteX1" fmla="*/ 1742888 w 5691822"/>
              <a:gd name="connsiteY1" fmla="*/ 115 h 5761563"/>
              <a:gd name="connsiteX2" fmla="*/ 5691822 w 5691822"/>
              <a:gd name="connsiteY2" fmla="*/ 3930328 h 5761563"/>
              <a:gd name="connsiteX3" fmla="*/ 2830709 w 5691822"/>
              <a:gd name="connsiteY3" fmla="*/ 5751246 h 5761563"/>
              <a:gd name="connsiteX4" fmla="*/ 14685 w 5691822"/>
              <a:gd name="connsiteY4" fmla="*/ 3026062 h 5761563"/>
              <a:gd name="connsiteX0" fmla="*/ 21356 w 5698493"/>
              <a:gd name="connsiteY0" fmla="*/ 3026112 h 5761613"/>
              <a:gd name="connsiteX1" fmla="*/ 1749559 w 5698493"/>
              <a:gd name="connsiteY1" fmla="*/ 165 h 5761613"/>
              <a:gd name="connsiteX2" fmla="*/ 5698493 w 5698493"/>
              <a:gd name="connsiteY2" fmla="*/ 3930378 h 5761613"/>
              <a:gd name="connsiteX3" fmla="*/ 2837380 w 5698493"/>
              <a:gd name="connsiteY3" fmla="*/ 5751296 h 5761613"/>
              <a:gd name="connsiteX4" fmla="*/ 21356 w 5698493"/>
              <a:gd name="connsiteY4" fmla="*/ 3026112 h 5761613"/>
              <a:gd name="connsiteX0" fmla="*/ 20558 w 5697695"/>
              <a:gd name="connsiteY0" fmla="*/ 3025955 h 5761456"/>
              <a:gd name="connsiteX1" fmla="*/ 1748761 w 5697695"/>
              <a:gd name="connsiteY1" fmla="*/ 8 h 5761456"/>
              <a:gd name="connsiteX2" fmla="*/ 5697695 w 5697695"/>
              <a:gd name="connsiteY2" fmla="*/ 3930221 h 5761456"/>
              <a:gd name="connsiteX3" fmla="*/ 2836582 w 5697695"/>
              <a:gd name="connsiteY3" fmla="*/ 5751139 h 5761456"/>
              <a:gd name="connsiteX4" fmla="*/ 20558 w 5697695"/>
              <a:gd name="connsiteY4" fmla="*/ 3025955 h 5761456"/>
              <a:gd name="connsiteX0" fmla="*/ 13133 w 5690270"/>
              <a:gd name="connsiteY0" fmla="*/ 3025956 h 5761457"/>
              <a:gd name="connsiteX1" fmla="*/ 1741336 w 5690270"/>
              <a:gd name="connsiteY1" fmla="*/ 9 h 5761457"/>
              <a:gd name="connsiteX2" fmla="*/ 5690270 w 5690270"/>
              <a:gd name="connsiteY2" fmla="*/ 3930222 h 5761457"/>
              <a:gd name="connsiteX3" fmla="*/ 2829157 w 5690270"/>
              <a:gd name="connsiteY3" fmla="*/ 5751140 h 5761457"/>
              <a:gd name="connsiteX4" fmla="*/ 13133 w 5690270"/>
              <a:gd name="connsiteY4" fmla="*/ 3025956 h 5761457"/>
              <a:gd name="connsiteX0" fmla="*/ 13133 w 5690270"/>
              <a:gd name="connsiteY0" fmla="*/ 3025956 h 5751202"/>
              <a:gd name="connsiteX1" fmla="*/ 1741336 w 5690270"/>
              <a:gd name="connsiteY1" fmla="*/ 9 h 5751202"/>
              <a:gd name="connsiteX2" fmla="*/ 5690270 w 5690270"/>
              <a:gd name="connsiteY2" fmla="*/ 3930222 h 5751202"/>
              <a:gd name="connsiteX3" fmla="*/ 2829157 w 5690270"/>
              <a:gd name="connsiteY3" fmla="*/ 5751140 h 5751202"/>
              <a:gd name="connsiteX4" fmla="*/ 13133 w 5690270"/>
              <a:gd name="connsiteY4" fmla="*/ 3025956 h 5751202"/>
              <a:gd name="connsiteX0" fmla="*/ 13133 w 5690270"/>
              <a:gd name="connsiteY0" fmla="*/ 3025956 h 5751207"/>
              <a:gd name="connsiteX1" fmla="*/ 1741336 w 5690270"/>
              <a:gd name="connsiteY1" fmla="*/ 9 h 5751207"/>
              <a:gd name="connsiteX2" fmla="*/ 5690270 w 5690270"/>
              <a:gd name="connsiteY2" fmla="*/ 3930222 h 5751207"/>
              <a:gd name="connsiteX3" fmla="*/ 2829157 w 5690270"/>
              <a:gd name="connsiteY3" fmla="*/ 5751140 h 5751207"/>
              <a:gd name="connsiteX4" fmla="*/ 13133 w 5690270"/>
              <a:gd name="connsiteY4" fmla="*/ 3025956 h 5751207"/>
              <a:gd name="connsiteX0" fmla="*/ 16326 w 5693463"/>
              <a:gd name="connsiteY0" fmla="*/ 3025953 h 5632362"/>
              <a:gd name="connsiteX1" fmla="*/ 1744529 w 5693463"/>
              <a:gd name="connsiteY1" fmla="*/ 6 h 5632362"/>
              <a:gd name="connsiteX2" fmla="*/ 5693463 w 5693463"/>
              <a:gd name="connsiteY2" fmla="*/ 3930219 h 5632362"/>
              <a:gd name="connsiteX3" fmla="*/ 2923235 w 5693463"/>
              <a:gd name="connsiteY3" fmla="*/ 5632288 h 5632362"/>
              <a:gd name="connsiteX4" fmla="*/ 16326 w 5693463"/>
              <a:gd name="connsiteY4" fmla="*/ 3025953 h 5632362"/>
              <a:gd name="connsiteX0" fmla="*/ 16326 w 5693463"/>
              <a:gd name="connsiteY0" fmla="*/ 3025953 h 5633543"/>
              <a:gd name="connsiteX1" fmla="*/ 1744529 w 5693463"/>
              <a:gd name="connsiteY1" fmla="*/ 6 h 5633543"/>
              <a:gd name="connsiteX2" fmla="*/ 5693463 w 5693463"/>
              <a:gd name="connsiteY2" fmla="*/ 3930219 h 5633543"/>
              <a:gd name="connsiteX3" fmla="*/ 2923235 w 5693463"/>
              <a:gd name="connsiteY3" fmla="*/ 5632288 h 5633543"/>
              <a:gd name="connsiteX4" fmla="*/ 16326 w 5693463"/>
              <a:gd name="connsiteY4" fmla="*/ 3025953 h 5633543"/>
              <a:gd name="connsiteX0" fmla="*/ 15978 w 5693115"/>
              <a:gd name="connsiteY0" fmla="*/ 3025953 h 5675449"/>
              <a:gd name="connsiteX1" fmla="*/ 1744181 w 5693115"/>
              <a:gd name="connsiteY1" fmla="*/ 6 h 5675449"/>
              <a:gd name="connsiteX2" fmla="*/ 5693115 w 5693115"/>
              <a:gd name="connsiteY2" fmla="*/ 3930219 h 5675449"/>
              <a:gd name="connsiteX3" fmla="*/ 2908904 w 5693115"/>
              <a:gd name="connsiteY3" fmla="*/ 5674235 h 5675449"/>
              <a:gd name="connsiteX4" fmla="*/ 15978 w 5693115"/>
              <a:gd name="connsiteY4" fmla="*/ 3025953 h 5675449"/>
              <a:gd name="connsiteX0" fmla="*/ 13946 w 5691083"/>
              <a:gd name="connsiteY0" fmla="*/ 3025953 h 5675449"/>
              <a:gd name="connsiteX1" fmla="*/ 1742149 w 5691083"/>
              <a:gd name="connsiteY1" fmla="*/ 6 h 5675449"/>
              <a:gd name="connsiteX2" fmla="*/ 5691083 w 5691083"/>
              <a:gd name="connsiteY2" fmla="*/ 3930219 h 5675449"/>
              <a:gd name="connsiteX3" fmla="*/ 2906872 w 5691083"/>
              <a:gd name="connsiteY3" fmla="*/ 5674235 h 5675449"/>
              <a:gd name="connsiteX4" fmla="*/ 13946 w 5691083"/>
              <a:gd name="connsiteY4" fmla="*/ 3025953 h 5675449"/>
              <a:gd name="connsiteX0" fmla="*/ 22714 w 5699851"/>
              <a:gd name="connsiteY0" fmla="*/ 3025953 h 5675449"/>
              <a:gd name="connsiteX1" fmla="*/ 1750917 w 5699851"/>
              <a:gd name="connsiteY1" fmla="*/ 6 h 5675449"/>
              <a:gd name="connsiteX2" fmla="*/ 5699851 w 5699851"/>
              <a:gd name="connsiteY2" fmla="*/ 3930219 h 5675449"/>
              <a:gd name="connsiteX3" fmla="*/ 2915640 w 5699851"/>
              <a:gd name="connsiteY3" fmla="*/ 5674235 h 5675449"/>
              <a:gd name="connsiteX4" fmla="*/ 22714 w 5699851"/>
              <a:gd name="connsiteY4" fmla="*/ 3025953 h 5675449"/>
              <a:gd name="connsiteX0" fmla="*/ 21904 w 5699041"/>
              <a:gd name="connsiteY0" fmla="*/ 3025953 h 5675449"/>
              <a:gd name="connsiteX1" fmla="*/ 1750107 w 5699041"/>
              <a:gd name="connsiteY1" fmla="*/ 6 h 5675449"/>
              <a:gd name="connsiteX2" fmla="*/ 5699041 w 5699041"/>
              <a:gd name="connsiteY2" fmla="*/ 3930219 h 5675449"/>
              <a:gd name="connsiteX3" fmla="*/ 2914830 w 5699041"/>
              <a:gd name="connsiteY3" fmla="*/ 5674235 h 5675449"/>
              <a:gd name="connsiteX4" fmla="*/ 21904 w 5699041"/>
              <a:gd name="connsiteY4" fmla="*/ 3025953 h 5675449"/>
              <a:gd name="connsiteX0" fmla="*/ 21904 w 5699041"/>
              <a:gd name="connsiteY0" fmla="*/ 3025954 h 5675450"/>
              <a:gd name="connsiteX1" fmla="*/ 1750107 w 5699041"/>
              <a:gd name="connsiteY1" fmla="*/ 7 h 5675450"/>
              <a:gd name="connsiteX2" fmla="*/ 5699041 w 5699041"/>
              <a:gd name="connsiteY2" fmla="*/ 3930220 h 5675450"/>
              <a:gd name="connsiteX3" fmla="*/ 2914830 w 5699041"/>
              <a:gd name="connsiteY3" fmla="*/ 5674236 h 5675450"/>
              <a:gd name="connsiteX4" fmla="*/ 21904 w 5699041"/>
              <a:gd name="connsiteY4" fmla="*/ 3025954 h 5675450"/>
              <a:gd name="connsiteX0" fmla="*/ 40334 w 5717471"/>
              <a:gd name="connsiteY0" fmla="*/ 3025954 h 5675450"/>
              <a:gd name="connsiteX1" fmla="*/ 1768537 w 5717471"/>
              <a:gd name="connsiteY1" fmla="*/ 7 h 5675450"/>
              <a:gd name="connsiteX2" fmla="*/ 5717471 w 5717471"/>
              <a:gd name="connsiteY2" fmla="*/ 3930220 h 5675450"/>
              <a:gd name="connsiteX3" fmla="*/ 2933260 w 5717471"/>
              <a:gd name="connsiteY3" fmla="*/ 5674236 h 5675450"/>
              <a:gd name="connsiteX4" fmla="*/ 40334 w 5717471"/>
              <a:gd name="connsiteY4" fmla="*/ 3025954 h 5675450"/>
              <a:gd name="connsiteX0" fmla="*/ 13420 w 5690557"/>
              <a:gd name="connsiteY0" fmla="*/ 3025954 h 5675450"/>
              <a:gd name="connsiteX1" fmla="*/ 1741623 w 5690557"/>
              <a:gd name="connsiteY1" fmla="*/ 7 h 5675450"/>
              <a:gd name="connsiteX2" fmla="*/ 5690557 w 5690557"/>
              <a:gd name="connsiteY2" fmla="*/ 3930220 h 5675450"/>
              <a:gd name="connsiteX3" fmla="*/ 2906346 w 5690557"/>
              <a:gd name="connsiteY3" fmla="*/ 5674236 h 5675450"/>
              <a:gd name="connsiteX4" fmla="*/ 13420 w 5690557"/>
              <a:gd name="connsiteY4" fmla="*/ 3025954 h 5675450"/>
              <a:gd name="connsiteX0" fmla="*/ 29290 w 5706427"/>
              <a:gd name="connsiteY0" fmla="*/ 3025954 h 5675450"/>
              <a:gd name="connsiteX1" fmla="*/ 1757493 w 5706427"/>
              <a:gd name="connsiteY1" fmla="*/ 7 h 5675450"/>
              <a:gd name="connsiteX2" fmla="*/ 5706427 w 5706427"/>
              <a:gd name="connsiteY2" fmla="*/ 3930220 h 5675450"/>
              <a:gd name="connsiteX3" fmla="*/ 2922216 w 5706427"/>
              <a:gd name="connsiteY3" fmla="*/ 5674236 h 5675450"/>
              <a:gd name="connsiteX4" fmla="*/ 29290 w 5706427"/>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23245 w 5700382"/>
              <a:gd name="connsiteY0" fmla="*/ 3025954 h 5675450"/>
              <a:gd name="connsiteX1" fmla="*/ 1751448 w 5700382"/>
              <a:gd name="connsiteY1" fmla="*/ 7 h 5675450"/>
              <a:gd name="connsiteX2" fmla="*/ 5700382 w 5700382"/>
              <a:gd name="connsiteY2" fmla="*/ 3930220 h 5675450"/>
              <a:gd name="connsiteX3" fmla="*/ 2916171 w 5700382"/>
              <a:gd name="connsiteY3" fmla="*/ 5674236 h 5675450"/>
              <a:gd name="connsiteX4" fmla="*/ 23245 w 5700382"/>
              <a:gd name="connsiteY4" fmla="*/ 3025954 h 5675450"/>
              <a:gd name="connsiteX0" fmla="*/ 20062 w 5697199"/>
              <a:gd name="connsiteY0" fmla="*/ 3030114 h 5679610"/>
              <a:gd name="connsiteX1" fmla="*/ 1748265 w 5697199"/>
              <a:gd name="connsiteY1" fmla="*/ 4167 h 5679610"/>
              <a:gd name="connsiteX2" fmla="*/ 5697199 w 5697199"/>
              <a:gd name="connsiteY2" fmla="*/ 3934380 h 5679610"/>
              <a:gd name="connsiteX3" fmla="*/ 2912988 w 5697199"/>
              <a:gd name="connsiteY3" fmla="*/ 5678396 h 5679610"/>
              <a:gd name="connsiteX4" fmla="*/ 20062 w 5697199"/>
              <a:gd name="connsiteY4" fmla="*/ 3030114 h 5679610"/>
              <a:gd name="connsiteX0" fmla="*/ 19014 w 5696151"/>
              <a:gd name="connsiteY0" fmla="*/ 3027448 h 5676944"/>
              <a:gd name="connsiteX1" fmla="*/ 1747217 w 5696151"/>
              <a:gd name="connsiteY1" fmla="*/ 1501 h 5676944"/>
              <a:gd name="connsiteX2" fmla="*/ 5696151 w 5696151"/>
              <a:gd name="connsiteY2" fmla="*/ 3931714 h 5676944"/>
              <a:gd name="connsiteX3" fmla="*/ 2911940 w 5696151"/>
              <a:gd name="connsiteY3" fmla="*/ 5675730 h 5676944"/>
              <a:gd name="connsiteX4" fmla="*/ 19014 w 5696151"/>
              <a:gd name="connsiteY4" fmla="*/ 3027448 h 5676944"/>
              <a:gd name="connsiteX0" fmla="*/ 12821 w 5689958"/>
              <a:gd name="connsiteY0" fmla="*/ 3028127 h 5677623"/>
              <a:gd name="connsiteX1" fmla="*/ 1741024 w 5689958"/>
              <a:gd name="connsiteY1" fmla="*/ 2180 h 5677623"/>
              <a:gd name="connsiteX2" fmla="*/ 5689958 w 5689958"/>
              <a:gd name="connsiteY2" fmla="*/ 3932393 h 5677623"/>
              <a:gd name="connsiteX3" fmla="*/ 2905747 w 5689958"/>
              <a:gd name="connsiteY3" fmla="*/ 5676409 h 5677623"/>
              <a:gd name="connsiteX4" fmla="*/ 12821 w 5689958"/>
              <a:gd name="connsiteY4" fmla="*/ 3028127 h 5677623"/>
              <a:gd name="connsiteX0" fmla="*/ 12111 w 5689248"/>
              <a:gd name="connsiteY0" fmla="*/ 3026156 h 5675652"/>
              <a:gd name="connsiteX1" fmla="*/ 1740314 w 5689248"/>
              <a:gd name="connsiteY1" fmla="*/ 209 h 5675652"/>
              <a:gd name="connsiteX2" fmla="*/ 5689248 w 5689248"/>
              <a:gd name="connsiteY2" fmla="*/ 3930422 h 5675652"/>
              <a:gd name="connsiteX3" fmla="*/ 2905037 w 5689248"/>
              <a:gd name="connsiteY3" fmla="*/ 5674438 h 5675652"/>
              <a:gd name="connsiteX4" fmla="*/ 12111 w 5689248"/>
              <a:gd name="connsiteY4" fmla="*/ 3026156 h 5675652"/>
              <a:gd name="connsiteX0" fmla="*/ 11805 w 5688942"/>
              <a:gd name="connsiteY0" fmla="*/ 3025955 h 5675451"/>
              <a:gd name="connsiteX1" fmla="*/ 1740008 w 5688942"/>
              <a:gd name="connsiteY1" fmla="*/ 8 h 5675451"/>
              <a:gd name="connsiteX2" fmla="*/ 5688942 w 5688942"/>
              <a:gd name="connsiteY2" fmla="*/ 3930221 h 5675451"/>
              <a:gd name="connsiteX3" fmla="*/ 2904731 w 5688942"/>
              <a:gd name="connsiteY3" fmla="*/ 5674237 h 5675451"/>
              <a:gd name="connsiteX4" fmla="*/ 11805 w 5688942"/>
              <a:gd name="connsiteY4" fmla="*/ 3025955 h 5675451"/>
              <a:gd name="connsiteX0" fmla="*/ 24221 w 5701358"/>
              <a:gd name="connsiteY0" fmla="*/ 3025955 h 5675451"/>
              <a:gd name="connsiteX1" fmla="*/ 1752424 w 5701358"/>
              <a:gd name="connsiteY1" fmla="*/ 8 h 5675451"/>
              <a:gd name="connsiteX2" fmla="*/ 5701358 w 5701358"/>
              <a:gd name="connsiteY2" fmla="*/ 3930221 h 5675451"/>
              <a:gd name="connsiteX3" fmla="*/ 2917147 w 5701358"/>
              <a:gd name="connsiteY3" fmla="*/ 5674237 h 5675451"/>
              <a:gd name="connsiteX4" fmla="*/ 24221 w 5701358"/>
              <a:gd name="connsiteY4" fmla="*/ 3025955 h 5675451"/>
              <a:gd name="connsiteX0" fmla="*/ 26622 w 5703759"/>
              <a:gd name="connsiteY0" fmla="*/ 3025955 h 5675451"/>
              <a:gd name="connsiteX1" fmla="*/ 1754825 w 5703759"/>
              <a:gd name="connsiteY1" fmla="*/ 8 h 5675451"/>
              <a:gd name="connsiteX2" fmla="*/ 5703759 w 5703759"/>
              <a:gd name="connsiteY2" fmla="*/ 3930221 h 5675451"/>
              <a:gd name="connsiteX3" fmla="*/ 2919548 w 5703759"/>
              <a:gd name="connsiteY3" fmla="*/ 5674237 h 5675451"/>
              <a:gd name="connsiteX4" fmla="*/ 26622 w 5703759"/>
              <a:gd name="connsiteY4" fmla="*/ 3025955 h 5675451"/>
              <a:gd name="connsiteX0" fmla="*/ 21910 w 5699047"/>
              <a:gd name="connsiteY0" fmla="*/ 3025955 h 5675451"/>
              <a:gd name="connsiteX1" fmla="*/ 1750113 w 5699047"/>
              <a:gd name="connsiteY1" fmla="*/ 8 h 5675451"/>
              <a:gd name="connsiteX2" fmla="*/ 5699047 w 5699047"/>
              <a:gd name="connsiteY2" fmla="*/ 3930221 h 5675451"/>
              <a:gd name="connsiteX3" fmla="*/ 2914836 w 5699047"/>
              <a:gd name="connsiteY3" fmla="*/ 5674237 h 5675451"/>
              <a:gd name="connsiteX4" fmla="*/ 21910 w 5699047"/>
              <a:gd name="connsiteY4" fmla="*/ 3025955 h 5675451"/>
              <a:gd name="connsiteX0" fmla="*/ 23159 w 5700296"/>
              <a:gd name="connsiteY0" fmla="*/ 3026089 h 5675585"/>
              <a:gd name="connsiteX1" fmla="*/ 1751362 w 5700296"/>
              <a:gd name="connsiteY1" fmla="*/ 142 h 5675585"/>
              <a:gd name="connsiteX2" fmla="*/ 5700296 w 5700296"/>
              <a:gd name="connsiteY2" fmla="*/ 3930355 h 5675585"/>
              <a:gd name="connsiteX3" fmla="*/ 2916085 w 5700296"/>
              <a:gd name="connsiteY3" fmla="*/ 5674371 h 5675585"/>
              <a:gd name="connsiteX4" fmla="*/ 23159 w 5700296"/>
              <a:gd name="connsiteY4" fmla="*/ 3026089 h 5675585"/>
              <a:gd name="connsiteX0" fmla="*/ 14442 w 5691579"/>
              <a:gd name="connsiteY0" fmla="*/ 3026156 h 5675652"/>
              <a:gd name="connsiteX1" fmla="*/ 1742645 w 5691579"/>
              <a:gd name="connsiteY1" fmla="*/ 209 h 5675652"/>
              <a:gd name="connsiteX2" fmla="*/ 5691579 w 5691579"/>
              <a:gd name="connsiteY2" fmla="*/ 3930422 h 5675652"/>
              <a:gd name="connsiteX3" fmla="*/ 2907368 w 5691579"/>
              <a:gd name="connsiteY3" fmla="*/ 5674438 h 5675652"/>
              <a:gd name="connsiteX4" fmla="*/ 14442 w 5691579"/>
              <a:gd name="connsiteY4" fmla="*/ 3026156 h 5675652"/>
              <a:gd name="connsiteX0" fmla="*/ 13817 w 5690954"/>
              <a:gd name="connsiteY0" fmla="*/ 3026156 h 5675652"/>
              <a:gd name="connsiteX1" fmla="*/ 1742020 w 5690954"/>
              <a:gd name="connsiteY1" fmla="*/ 209 h 5675652"/>
              <a:gd name="connsiteX2" fmla="*/ 5690954 w 5690954"/>
              <a:gd name="connsiteY2" fmla="*/ 3930422 h 5675652"/>
              <a:gd name="connsiteX3" fmla="*/ 2906743 w 5690954"/>
              <a:gd name="connsiteY3" fmla="*/ 5674438 h 5675652"/>
              <a:gd name="connsiteX4" fmla="*/ 13817 w 5690954"/>
              <a:gd name="connsiteY4" fmla="*/ 3026156 h 5675652"/>
              <a:gd name="connsiteX0" fmla="*/ 13817 w 5690954"/>
              <a:gd name="connsiteY0" fmla="*/ 3026156 h 5677473"/>
              <a:gd name="connsiteX1" fmla="*/ 1742020 w 5690954"/>
              <a:gd name="connsiteY1" fmla="*/ 209 h 5677473"/>
              <a:gd name="connsiteX2" fmla="*/ 5690954 w 5690954"/>
              <a:gd name="connsiteY2" fmla="*/ 3930422 h 5677473"/>
              <a:gd name="connsiteX3" fmla="*/ 2906743 w 5690954"/>
              <a:gd name="connsiteY3" fmla="*/ 5674438 h 5677473"/>
              <a:gd name="connsiteX4" fmla="*/ 13817 w 5690954"/>
              <a:gd name="connsiteY4" fmla="*/ 3026156 h 5677473"/>
              <a:gd name="connsiteX0" fmla="*/ 13817 w 5690954"/>
              <a:gd name="connsiteY0" fmla="*/ 3026156 h 5680008"/>
              <a:gd name="connsiteX1" fmla="*/ 1742020 w 5690954"/>
              <a:gd name="connsiteY1" fmla="*/ 209 h 5680008"/>
              <a:gd name="connsiteX2" fmla="*/ 5690954 w 5690954"/>
              <a:gd name="connsiteY2" fmla="*/ 3930422 h 5680008"/>
              <a:gd name="connsiteX3" fmla="*/ 2906743 w 5690954"/>
              <a:gd name="connsiteY3" fmla="*/ 5674438 h 5680008"/>
              <a:gd name="connsiteX4" fmla="*/ 13817 w 5690954"/>
              <a:gd name="connsiteY4" fmla="*/ 3026156 h 5680008"/>
              <a:gd name="connsiteX0" fmla="*/ 13817 w 5690954"/>
              <a:gd name="connsiteY0" fmla="*/ 3026156 h 5681285"/>
              <a:gd name="connsiteX1" fmla="*/ 1742020 w 5690954"/>
              <a:gd name="connsiteY1" fmla="*/ 209 h 5681285"/>
              <a:gd name="connsiteX2" fmla="*/ 5690954 w 5690954"/>
              <a:gd name="connsiteY2" fmla="*/ 3930422 h 5681285"/>
              <a:gd name="connsiteX3" fmla="*/ 2906743 w 5690954"/>
              <a:gd name="connsiteY3" fmla="*/ 5674438 h 5681285"/>
              <a:gd name="connsiteX4" fmla="*/ 13817 w 5690954"/>
              <a:gd name="connsiteY4" fmla="*/ 3026156 h 5681285"/>
              <a:gd name="connsiteX0" fmla="*/ 14777 w 5691914"/>
              <a:gd name="connsiteY0" fmla="*/ 3026137 h 5681266"/>
              <a:gd name="connsiteX1" fmla="*/ 1742980 w 5691914"/>
              <a:gd name="connsiteY1" fmla="*/ 190 h 5681266"/>
              <a:gd name="connsiteX2" fmla="*/ 5691914 w 5691914"/>
              <a:gd name="connsiteY2" fmla="*/ 3930403 h 5681266"/>
              <a:gd name="connsiteX3" fmla="*/ 2907703 w 5691914"/>
              <a:gd name="connsiteY3" fmla="*/ 5674419 h 5681266"/>
              <a:gd name="connsiteX4" fmla="*/ 14777 w 5691914"/>
              <a:gd name="connsiteY4" fmla="*/ 3026137 h 5681266"/>
              <a:gd name="connsiteX0" fmla="*/ 14366 w 5691503"/>
              <a:gd name="connsiteY0" fmla="*/ 3025955 h 5681084"/>
              <a:gd name="connsiteX1" fmla="*/ 1742569 w 5691503"/>
              <a:gd name="connsiteY1" fmla="*/ 8 h 5681084"/>
              <a:gd name="connsiteX2" fmla="*/ 5691503 w 5691503"/>
              <a:gd name="connsiteY2" fmla="*/ 3930221 h 5681084"/>
              <a:gd name="connsiteX3" fmla="*/ 2907292 w 5691503"/>
              <a:gd name="connsiteY3" fmla="*/ 5674237 h 5681084"/>
              <a:gd name="connsiteX4" fmla="*/ 14366 w 5691503"/>
              <a:gd name="connsiteY4" fmla="*/ 3025955 h 5681084"/>
              <a:gd name="connsiteX0" fmla="*/ 27495 w 5704632"/>
              <a:gd name="connsiteY0" fmla="*/ 3025955 h 5681084"/>
              <a:gd name="connsiteX1" fmla="*/ 1755698 w 5704632"/>
              <a:gd name="connsiteY1" fmla="*/ 8 h 5681084"/>
              <a:gd name="connsiteX2" fmla="*/ 5704632 w 5704632"/>
              <a:gd name="connsiteY2" fmla="*/ 3930221 h 5681084"/>
              <a:gd name="connsiteX3" fmla="*/ 2920421 w 5704632"/>
              <a:gd name="connsiteY3" fmla="*/ 5674237 h 5681084"/>
              <a:gd name="connsiteX4" fmla="*/ 27495 w 5704632"/>
              <a:gd name="connsiteY4" fmla="*/ 3025955 h 56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632" h="5681084">
                <a:moveTo>
                  <a:pt x="27495" y="3025955"/>
                </a:moveTo>
                <a:cubicBezTo>
                  <a:pt x="-250524" y="1108469"/>
                  <a:pt x="1669426" y="3103"/>
                  <a:pt x="1755698" y="8"/>
                </a:cubicBezTo>
                <a:cubicBezTo>
                  <a:pt x="1841970" y="-3087"/>
                  <a:pt x="4763198" y="977651"/>
                  <a:pt x="5704632" y="3930221"/>
                </a:cubicBezTo>
                <a:cubicBezTo>
                  <a:pt x="5377451" y="4721963"/>
                  <a:pt x="4118295" y="5776009"/>
                  <a:pt x="2920421" y="5674237"/>
                </a:cubicBezTo>
                <a:cubicBezTo>
                  <a:pt x="1722547" y="5572465"/>
                  <a:pt x="305514" y="4943441"/>
                  <a:pt x="27495" y="3025955"/>
                </a:cubicBezTo>
                <a:close/>
              </a:path>
            </a:pathLst>
          </a:custGeom>
          <a:solidFill>
            <a:schemeClr val="bg1"/>
          </a:solidFill>
          <a:ln>
            <a:noFill/>
          </a:ln>
        </p:spPr>
        <p:txBody>
          <a:bodyPr/>
          <a:lstStyle/>
          <a:p>
            <a:endParaRPr lang="en-US" dirty="0"/>
          </a:p>
        </p:txBody>
      </p:sp>
      <p:pic>
        <p:nvPicPr>
          <p:cNvPr id="8" name="Picture 7">
            <a:extLst>
              <a:ext uri="{FF2B5EF4-FFF2-40B4-BE49-F238E27FC236}">
                <a16:creationId xmlns:a16="http://schemas.microsoft.com/office/drawing/2014/main" id="{DED1F018-5C75-41ED-8ECF-A46B2A3770C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534663" y="4230232"/>
            <a:ext cx="2609338" cy="913268"/>
          </a:xfrm>
          <a:prstGeom prst="rect">
            <a:avLst/>
          </a:prstGeom>
        </p:spPr>
      </p:pic>
    </p:spTree>
    <p:extLst>
      <p:ext uri="{BB962C8B-B14F-4D97-AF65-F5344CB8AC3E}">
        <p14:creationId xmlns:p14="http://schemas.microsoft.com/office/powerpoint/2010/main" val="332638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7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0" y="0"/>
            <a:ext cx="9144001"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3026" y="199468"/>
            <a:ext cx="6777948" cy="2372282"/>
          </a:xfrm>
          <a:prstGeom prst="rect">
            <a:avLst/>
          </a:prstGeom>
        </p:spPr>
      </p:pic>
      <p:sp>
        <p:nvSpPr>
          <p:cNvPr id="12" name="Title 1"/>
          <p:cNvSpPr>
            <a:spLocks noGrp="1"/>
          </p:cNvSpPr>
          <p:nvPr>
            <p:ph type="ctrTitle"/>
          </p:nvPr>
        </p:nvSpPr>
        <p:spPr>
          <a:xfrm>
            <a:off x="1301566" y="2577237"/>
            <a:ext cx="6540868" cy="785291"/>
          </a:xfrm>
        </p:spPr>
        <p:txBody>
          <a:bodyPr anchor="b" anchorCtr="0"/>
          <a:lstStyle>
            <a:lvl1pPr algn="ctr">
              <a:lnSpc>
                <a:spcPts val="4500"/>
              </a:lnSpc>
              <a:defRPr sz="3600" b="1">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1301566" y="3702698"/>
            <a:ext cx="6540868" cy="285751"/>
          </a:xfrm>
        </p:spPr>
        <p:txBody>
          <a:bodyPr anchor="b" anchorCtr="0"/>
          <a:lstStyle>
            <a:lvl1pPr marL="0" indent="0" algn="ctr">
              <a:buNone/>
              <a:defRPr sz="2100" b="1">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cxnSp>
        <p:nvCxnSpPr>
          <p:cNvPr id="14" name="Straight Connector 13">
            <a:extLst>
              <a:ext uri="{FF2B5EF4-FFF2-40B4-BE49-F238E27FC236}">
                <a16:creationId xmlns:a16="http://schemas.microsoft.com/office/drawing/2014/main" id="{4D78BF7B-58E3-4044-9128-53A4F7C86594}"/>
              </a:ext>
            </a:extLst>
          </p:cNvPr>
          <p:cNvCxnSpPr>
            <a:cxnSpLocks/>
          </p:cNvCxnSpPr>
          <p:nvPr userDrawn="1"/>
        </p:nvCxnSpPr>
        <p:spPr>
          <a:xfrm>
            <a:off x="1286951" y="2460914"/>
            <a:ext cx="6540868" cy="0"/>
          </a:xfrm>
          <a:prstGeom prst="line">
            <a:avLst/>
          </a:prstGeom>
          <a:ln w="38100">
            <a:solidFill>
              <a:srgbClr val="D2D755"/>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0"/>
          </p:nvPr>
        </p:nvSpPr>
        <p:spPr>
          <a:xfrm>
            <a:off x="1301354" y="4454129"/>
            <a:ext cx="6527006" cy="373856"/>
          </a:xfrm>
        </p:spPr>
        <p:txBody>
          <a:bodyPr/>
          <a:lstStyle>
            <a:lvl1pPr algn="ctr">
              <a:defRPr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4523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E2172F-1553-4DE9-96E6-13B55ED761B7}"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1855500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6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0" y="0"/>
            <a:ext cx="9144001"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471827" y="2182798"/>
            <a:ext cx="4850605" cy="348270"/>
          </a:xfrm>
          <a:noFill/>
        </p:spPr>
        <p:txBody>
          <a:bodyPr anchor="ctr" anchorCtr="0"/>
          <a:lstStyle>
            <a:lvl1pPr marL="0" indent="0" algn="l">
              <a:buNone/>
              <a:defRPr sz="1950" b="1" cap="all" baseline="0">
                <a:solidFill>
                  <a:srgbClr val="D2D755"/>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pic>
        <p:nvPicPr>
          <p:cNvPr id="8" name="Picture 7">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cxnSp>
        <p:nvCxnSpPr>
          <p:cNvPr id="9" name="Straight Connector 8">
            <a:extLst>
              <a:ext uri="{FF2B5EF4-FFF2-40B4-BE49-F238E27FC236}">
                <a16:creationId xmlns:a16="http://schemas.microsoft.com/office/drawing/2014/main" id="{3261E986-6110-4EC9-814E-07EFEDEDB78A}"/>
              </a:ext>
            </a:extLst>
          </p:cNvPr>
          <p:cNvCxnSpPr>
            <a:cxnSpLocks/>
          </p:cNvCxnSpPr>
          <p:nvPr userDrawn="1"/>
        </p:nvCxnSpPr>
        <p:spPr>
          <a:xfrm>
            <a:off x="471827" y="2675976"/>
            <a:ext cx="4850604" cy="0"/>
          </a:xfrm>
          <a:prstGeom prst="line">
            <a:avLst/>
          </a:prstGeom>
          <a:ln w="38100">
            <a:solidFill>
              <a:srgbClr val="00B2A9"/>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B6DC6B4D-F841-1D42-A6EA-D449D483B2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04347" y="0"/>
            <a:ext cx="3617201" cy="3551830"/>
          </a:xfrm>
          <a:prstGeom prst="rect">
            <a:avLst/>
          </a:prstGeom>
        </p:spPr>
      </p:pic>
    </p:spTree>
    <p:extLst>
      <p:ext uri="{BB962C8B-B14F-4D97-AF65-F5344CB8AC3E}">
        <p14:creationId xmlns:p14="http://schemas.microsoft.com/office/powerpoint/2010/main" val="264936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4161222" y="0"/>
            <a:ext cx="4982779"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258024" y="531840"/>
            <a:ext cx="3655885" cy="348270"/>
          </a:xfrm>
          <a:noFill/>
        </p:spPr>
        <p:txBody>
          <a:bodyPr anchor="ctr" anchorCtr="0"/>
          <a:lstStyle>
            <a:lvl1pPr marL="0" indent="0" algn="l">
              <a:buNone/>
              <a:defRPr sz="1800" b="1" cap="all" baseline="0">
                <a:solidFill>
                  <a:srgbClr val="00B2A9"/>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sp>
        <p:nvSpPr>
          <p:cNvPr id="16" name="Content Placeholder 15"/>
          <p:cNvSpPr>
            <a:spLocks noGrp="1"/>
          </p:cNvSpPr>
          <p:nvPr>
            <p:ph sz="quarter" idx="12"/>
          </p:nvPr>
        </p:nvSpPr>
        <p:spPr>
          <a:xfrm>
            <a:off x="258024" y="1159906"/>
            <a:ext cx="3655885" cy="3715508"/>
          </a:xfrm>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cxnSp>
        <p:nvCxnSpPr>
          <p:cNvPr id="9" name="Straight Connector 8">
            <a:extLst>
              <a:ext uri="{FF2B5EF4-FFF2-40B4-BE49-F238E27FC236}">
                <a16:creationId xmlns:a16="http://schemas.microsoft.com/office/drawing/2014/main" id="{3261E986-6110-4EC9-814E-07EFEDEDB78A}"/>
              </a:ext>
            </a:extLst>
          </p:cNvPr>
          <p:cNvCxnSpPr>
            <a:cxnSpLocks/>
          </p:cNvCxnSpPr>
          <p:nvPr userDrawn="1"/>
        </p:nvCxnSpPr>
        <p:spPr>
          <a:xfrm>
            <a:off x="258024" y="880110"/>
            <a:ext cx="3655885" cy="0"/>
          </a:xfrm>
          <a:prstGeom prst="line">
            <a:avLst/>
          </a:prstGeom>
          <a:ln w="38100">
            <a:solidFill>
              <a:srgbClr val="E0DF00"/>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6069567" y="-1014594"/>
            <a:ext cx="3441138" cy="3441138"/>
          </a:xfrm>
          <a:prstGeom prst="ellipse">
            <a:avLst/>
          </a:prstGeom>
          <a:noFill/>
          <a:ln w="498475">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Picture Placeholder 4"/>
          <p:cNvSpPr>
            <a:spLocks noGrp="1"/>
          </p:cNvSpPr>
          <p:nvPr>
            <p:ph type="pic" sz="quarter" idx="10"/>
          </p:nvPr>
        </p:nvSpPr>
        <p:spPr>
          <a:xfrm>
            <a:off x="4582250" y="428387"/>
            <a:ext cx="4247425" cy="4126468"/>
          </a:xfrm>
        </p:spPr>
        <p:txBody>
          <a:bodyPr/>
          <a:lstStyle/>
          <a:p>
            <a:endParaRPr lang="en-US" dirty="0"/>
          </a:p>
        </p:txBody>
      </p:sp>
    </p:spTree>
    <p:extLst>
      <p:ext uri="{BB962C8B-B14F-4D97-AF65-F5344CB8AC3E}">
        <p14:creationId xmlns:p14="http://schemas.microsoft.com/office/powerpoint/2010/main" val="13952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4337685" y="0"/>
            <a:ext cx="4806316"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256309" y="428387"/>
            <a:ext cx="3709901" cy="348270"/>
          </a:xfrm>
          <a:noFill/>
        </p:spPr>
        <p:txBody>
          <a:bodyPr anchor="ctr" anchorCtr="0"/>
          <a:lstStyle>
            <a:lvl1pPr marL="0" indent="0" algn="l">
              <a:buNone/>
              <a:defRPr sz="1800" b="1" cap="all" baseline="0">
                <a:solidFill>
                  <a:srgbClr val="00B2A9"/>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sp>
        <p:nvSpPr>
          <p:cNvPr id="5" name="Picture Placeholder 4"/>
          <p:cNvSpPr>
            <a:spLocks noGrp="1"/>
          </p:cNvSpPr>
          <p:nvPr>
            <p:ph type="pic" sz="quarter" idx="10"/>
          </p:nvPr>
        </p:nvSpPr>
        <p:spPr>
          <a:xfrm>
            <a:off x="4582250" y="428386"/>
            <a:ext cx="4247425" cy="4169714"/>
          </a:xfrm>
        </p:spPr>
        <p:txBody>
          <a:bodyPr/>
          <a:lstStyle/>
          <a:p>
            <a:endParaRPr lang="en-US" dirty="0"/>
          </a:p>
        </p:txBody>
      </p:sp>
      <p:sp>
        <p:nvSpPr>
          <p:cNvPr id="16" name="Content Placeholder 15"/>
          <p:cNvSpPr>
            <a:spLocks noGrp="1"/>
          </p:cNvSpPr>
          <p:nvPr>
            <p:ph sz="quarter" idx="12"/>
          </p:nvPr>
        </p:nvSpPr>
        <p:spPr>
          <a:xfrm>
            <a:off x="256309" y="1104039"/>
            <a:ext cx="3709901" cy="3760469"/>
          </a:xfrm>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cxnSp>
        <p:nvCxnSpPr>
          <p:cNvPr id="8" name="Straight Connector 7">
            <a:extLst>
              <a:ext uri="{FF2B5EF4-FFF2-40B4-BE49-F238E27FC236}">
                <a16:creationId xmlns:a16="http://schemas.microsoft.com/office/drawing/2014/main" id="{CF3A3256-8FA0-4B9A-95CF-BCE7447696EE}"/>
              </a:ext>
            </a:extLst>
          </p:cNvPr>
          <p:cNvCxnSpPr>
            <a:cxnSpLocks/>
          </p:cNvCxnSpPr>
          <p:nvPr userDrawn="1"/>
        </p:nvCxnSpPr>
        <p:spPr>
          <a:xfrm>
            <a:off x="256309" y="785401"/>
            <a:ext cx="3753752" cy="0"/>
          </a:xfrm>
          <a:prstGeom prst="line">
            <a:avLst/>
          </a:prstGeom>
          <a:ln w="38100">
            <a:solidFill>
              <a:srgbClr val="E0DF00"/>
            </a:solidFill>
          </a:ln>
          <a:effectLst/>
        </p:spPr>
        <p:style>
          <a:lnRef idx="2">
            <a:schemeClr val="accent1"/>
          </a:lnRef>
          <a:fillRef idx="0">
            <a:schemeClr val="accent1"/>
          </a:fillRef>
          <a:effectRef idx="1">
            <a:schemeClr val="accent1"/>
          </a:effectRef>
          <a:fontRef idx="minor">
            <a:schemeClr val="tx1"/>
          </a:fontRef>
        </p:style>
      </p:cxnSp>
      <p:sp>
        <p:nvSpPr>
          <p:cNvPr id="11" name="Oval 10"/>
          <p:cNvSpPr/>
          <p:nvPr userDrawn="1"/>
        </p:nvSpPr>
        <p:spPr>
          <a:xfrm>
            <a:off x="6069567" y="-1014594"/>
            <a:ext cx="3441138" cy="3441138"/>
          </a:xfrm>
          <a:prstGeom prst="ellipse">
            <a:avLst/>
          </a:prstGeom>
          <a:noFill/>
          <a:ln w="508000">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280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8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0" y="-6180"/>
            <a:ext cx="4806316"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5144646" y="411396"/>
            <a:ext cx="3750384" cy="348270"/>
          </a:xfrm>
          <a:noFill/>
        </p:spPr>
        <p:txBody>
          <a:bodyPr anchor="ctr" anchorCtr="0"/>
          <a:lstStyle>
            <a:lvl1pPr marL="0" indent="0" algn="l">
              <a:buNone/>
              <a:defRPr sz="1800" b="1" cap="all" baseline="0">
                <a:solidFill>
                  <a:srgbClr val="00B2A9"/>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sp>
        <p:nvSpPr>
          <p:cNvPr id="16" name="Content Placeholder 15"/>
          <p:cNvSpPr>
            <a:spLocks noGrp="1"/>
          </p:cNvSpPr>
          <p:nvPr>
            <p:ph sz="quarter" idx="12"/>
          </p:nvPr>
        </p:nvSpPr>
        <p:spPr>
          <a:xfrm>
            <a:off x="5144647" y="903083"/>
            <a:ext cx="3750383" cy="3558013"/>
          </a:xfrm>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cxnSp>
        <p:nvCxnSpPr>
          <p:cNvPr id="9" name="Straight Connector 8">
            <a:extLst>
              <a:ext uri="{FF2B5EF4-FFF2-40B4-BE49-F238E27FC236}">
                <a16:creationId xmlns:a16="http://schemas.microsoft.com/office/drawing/2014/main" id="{28A941CA-1D94-4B2F-8FFC-EBC6C2D23E88}"/>
              </a:ext>
            </a:extLst>
          </p:cNvPr>
          <p:cNvCxnSpPr>
            <a:cxnSpLocks/>
          </p:cNvCxnSpPr>
          <p:nvPr userDrawn="1"/>
        </p:nvCxnSpPr>
        <p:spPr>
          <a:xfrm>
            <a:off x="5144647" y="759666"/>
            <a:ext cx="3750383" cy="0"/>
          </a:xfrm>
          <a:prstGeom prst="line">
            <a:avLst/>
          </a:prstGeom>
          <a:ln w="38100">
            <a:solidFill>
              <a:srgbClr val="E0DF00"/>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669717" y="-707768"/>
            <a:ext cx="3441138" cy="3441138"/>
          </a:xfrm>
          <a:prstGeom prst="ellipse">
            <a:avLst/>
          </a:prstGeom>
          <a:noFill/>
          <a:ln w="508000">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Picture Placeholder 4"/>
          <p:cNvSpPr>
            <a:spLocks noGrp="1"/>
          </p:cNvSpPr>
          <p:nvPr>
            <p:ph type="pic" sz="quarter" idx="10"/>
          </p:nvPr>
        </p:nvSpPr>
        <p:spPr>
          <a:xfrm>
            <a:off x="244565" y="422206"/>
            <a:ext cx="4247425" cy="4169714"/>
          </a:xfrm>
        </p:spPr>
        <p:txBody>
          <a:bodyPr/>
          <a:lstStyle/>
          <a:p>
            <a:endParaRPr lang="en-US" dirty="0"/>
          </a:p>
        </p:txBody>
      </p:sp>
    </p:spTree>
    <p:extLst>
      <p:ext uri="{BB962C8B-B14F-4D97-AF65-F5344CB8AC3E}">
        <p14:creationId xmlns:p14="http://schemas.microsoft.com/office/powerpoint/2010/main" val="70619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Content">
    <p:spTree>
      <p:nvGrpSpPr>
        <p:cNvPr id="1" name=""/>
        <p:cNvGrpSpPr/>
        <p:nvPr/>
      </p:nvGrpSpPr>
      <p:grpSpPr>
        <a:xfrm>
          <a:off x="0" y="0"/>
          <a:ext cx="0" cy="0"/>
          <a:chOff x="0" y="0"/>
          <a:chExt cx="0" cy="0"/>
        </a:xfrm>
      </p:grpSpPr>
      <p:sp>
        <p:nvSpPr>
          <p:cNvPr id="16" name="Content Placeholder 15"/>
          <p:cNvSpPr>
            <a:spLocks noGrp="1"/>
          </p:cNvSpPr>
          <p:nvPr>
            <p:ph sz="quarter" idx="12"/>
          </p:nvPr>
        </p:nvSpPr>
        <p:spPr>
          <a:xfrm>
            <a:off x="305356" y="998033"/>
            <a:ext cx="2643584" cy="3395160"/>
          </a:xfrm>
          <a:solidFill>
            <a:srgbClr val="D1D5D6"/>
          </a:solidFill>
          <a:ln w="38100">
            <a:noFill/>
          </a:ln>
          <a:effectLst>
            <a:softEdge rad="0"/>
          </a:effectLst>
        </p:spPr>
        <p:txBody>
          <a:bodyPr anchor="ctr"/>
          <a:lstStyle>
            <a:lvl1pPr marL="81000">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sp>
        <p:nvSpPr>
          <p:cNvPr id="4" name="Picture Placeholder 3"/>
          <p:cNvSpPr>
            <a:spLocks noGrp="1"/>
          </p:cNvSpPr>
          <p:nvPr>
            <p:ph type="pic" sz="quarter" idx="15"/>
          </p:nvPr>
        </p:nvSpPr>
        <p:spPr>
          <a:xfrm>
            <a:off x="3189446" y="997551"/>
            <a:ext cx="2725341" cy="3395642"/>
          </a:xfrm>
        </p:spPr>
        <p:txBody>
          <a:bodyPr/>
          <a:lstStyle/>
          <a:p>
            <a:endParaRPr lang="en-US"/>
          </a:p>
        </p:txBody>
      </p:sp>
      <p:sp>
        <p:nvSpPr>
          <p:cNvPr id="14" name="Content Placeholder 15"/>
          <p:cNvSpPr>
            <a:spLocks noGrp="1"/>
          </p:cNvSpPr>
          <p:nvPr>
            <p:ph sz="quarter" idx="16"/>
          </p:nvPr>
        </p:nvSpPr>
        <p:spPr>
          <a:xfrm>
            <a:off x="6197521" y="998033"/>
            <a:ext cx="2643584" cy="3395160"/>
          </a:xfrm>
          <a:solidFill>
            <a:srgbClr val="D1D5D6"/>
          </a:solidFill>
          <a:ln w="38100">
            <a:noFill/>
          </a:ln>
        </p:spPr>
        <p:txBody>
          <a:bodyPr anchor="ctr"/>
          <a:lstStyle>
            <a:lvl1pPr marL="81000">
              <a:defRPr sz="180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sp>
        <p:nvSpPr>
          <p:cNvPr id="15" name="Title 1"/>
          <p:cNvSpPr>
            <a:spLocks noGrp="1"/>
          </p:cNvSpPr>
          <p:nvPr>
            <p:ph type="title"/>
          </p:nvPr>
        </p:nvSpPr>
        <p:spPr>
          <a:xfrm>
            <a:off x="305356" y="312491"/>
            <a:ext cx="8535749" cy="414338"/>
          </a:xfrm>
          <a:solidFill>
            <a:srgbClr val="00B2A9"/>
          </a:solidFill>
          <a:ln>
            <a:noFill/>
          </a:ln>
        </p:spPr>
        <p:txBody>
          <a:bodyPr/>
          <a:lstStyle>
            <a:lvl1pPr marL="54000" algn="ctr">
              <a:defRPr sz="1950" b="1"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511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1_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4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Content Placeholder 15"/>
          <p:cNvSpPr>
            <a:spLocks noGrp="1"/>
          </p:cNvSpPr>
          <p:nvPr>
            <p:ph sz="quarter" idx="12"/>
          </p:nvPr>
        </p:nvSpPr>
        <p:spPr>
          <a:xfrm>
            <a:off x="305356" y="998033"/>
            <a:ext cx="2643584" cy="3395160"/>
          </a:xfrm>
          <a:solidFill>
            <a:schemeClr val="bg1"/>
          </a:solidFill>
          <a:ln w="38100">
            <a:solidFill>
              <a:srgbClr val="D2D755"/>
            </a:solidFill>
          </a:ln>
          <a:effectLst>
            <a:softEdge rad="0"/>
          </a:effectLst>
        </p:spPr>
        <p:txBody>
          <a:bodyPr anchor="ctr"/>
          <a:lstStyle>
            <a:lvl1pPr marL="81000">
              <a:defRPr sz="180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sp>
        <p:nvSpPr>
          <p:cNvPr id="4" name="Picture Placeholder 3"/>
          <p:cNvSpPr>
            <a:spLocks noGrp="1"/>
          </p:cNvSpPr>
          <p:nvPr>
            <p:ph type="pic" sz="quarter" idx="15"/>
          </p:nvPr>
        </p:nvSpPr>
        <p:spPr>
          <a:xfrm>
            <a:off x="3189446" y="997551"/>
            <a:ext cx="2725341" cy="3395642"/>
          </a:xfrm>
        </p:spPr>
        <p:txBody>
          <a:bodyPr/>
          <a:lstStyle/>
          <a:p>
            <a:endParaRPr lang="en-US" dirty="0"/>
          </a:p>
        </p:txBody>
      </p:sp>
      <p:sp>
        <p:nvSpPr>
          <p:cNvPr id="14" name="Content Placeholder 15"/>
          <p:cNvSpPr>
            <a:spLocks noGrp="1"/>
          </p:cNvSpPr>
          <p:nvPr>
            <p:ph sz="quarter" idx="16"/>
          </p:nvPr>
        </p:nvSpPr>
        <p:spPr>
          <a:xfrm>
            <a:off x="6197521" y="998033"/>
            <a:ext cx="2643584" cy="3395160"/>
          </a:xfrm>
          <a:solidFill>
            <a:schemeClr val="bg1"/>
          </a:solidFill>
          <a:ln w="38100">
            <a:solidFill>
              <a:srgbClr val="D2D755"/>
            </a:solidFill>
          </a:ln>
        </p:spPr>
        <p:txBody>
          <a:bodyPr anchor="ctr"/>
          <a:lstStyle>
            <a:lvl1pPr marL="81000">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sp>
        <p:nvSpPr>
          <p:cNvPr id="15" name="Title 1"/>
          <p:cNvSpPr>
            <a:spLocks noGrp="1"/>
          </p:cNvSpPr>
          <p:nvPr>
            <p:ph type="title"/>
          </p:nvPr>
        </p:nvSpPr>
        <p:spPr>
          <a:xfrm>
            <a:off x="305356" y="312491"/>
            <a:ext cx="8535749" cy="414338"/>
          </a:xfrm>
          <a:solidFill>
            <a:srgbClr val="00B2A9"/>
          </a:solidFill>
          <a:ln>
            <a:noFill/>
          </a:ln>
        </p:spPr>
        <p:txBody>
          <a:bodyPr/>
          <a:lstStyle>
            <a:lvl1pPr marL="54000" algn="ctr">
              <a:defRPr sz="1950" b="1" cap="all" baseline="0">
                <a:solidFill>
                  <a:schemeClr val="bg1"/>
                </a:solidFill>
              </a:defRPr>
            </a:lvl1pPr>
          </a:lstStyle>
          <a:p>
            <a:r>
              <a:rPr lang="en-US" dirty="0"/>
              <a:t>Click to edit Master title style</a:t>
            </a:r>
          </a:p>
        </p:txBody>
      </p:sp>
      <p:pic>
        <p:nvPicPr>
          <p:cNvPr id="9" name="Picture 8">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5714" y="4598100"/>
            <a:ext cx="1558286" cy="545400"/>
          </a:xfrm>
          <a:prstGeom prst="rect">
            <a:avLst/>
          </a:prstGeom>
        </p:spPr>
      </p:pic>
    </p:spTree>
    <p:extLst>
      <p:ext uri="{BB962C8B-B14F-4D97-AF65-F5344CB8AC3E}">
        <p14:creationId xmlns:p14="http://schemas.microsoft.com/office/powerpoint/2010/main" val="14992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sp>
        <p:nvSpPr>
          <p:cNvPr id="15" name="Title 1"/>
          <p:cNvSpPr>
            <a:spLocks noGrp="1"/>
          </p:cNvSpPr>
          <p:nvPr>
            <p:ph type="title"/>
          </p:nvPr>
        </p:nvSpPr>
        <p:spPr>
          <a:xfrm>
            <a:off x="305356" y="312491"/>
            <a:ext cx="8535749" cy="414338"/>
          </a:xfrm>
          <a:solidFill>
            <a:srgbClr val="00B2A9"/>
          </a:solidFill>
          <a:ln>
            <a:noFill/>
          </a:ln>
        </p:spPr>
        <p:txBody>
          <a:bodyPr/>
          <a:lstStyle>
            <a:lvl1pPr marL="54000" algn="ctr">
              <a:defRPr sz="1950" b="1" cap="all" baseline="0">
                <a:solidFill>
                  <a:schemeClr val="bg1"/>
                </a:solidFill>
              </a:defRPr>
            </a:lvl1pPr>
          </a:lstStyle>
          <a:p>
            <a:r>
              <a:rPr lang="en-US" dirty="0"/>
              <a:t>Click to edit Master title style</a:t>
            </a:r>
          </a:p>
        </p:txBody>
      </p:sp>
      <p:sp>
        <p:nvSpPr>
          <p:cNvPr id="10" name="Picture Placeholder 3"/>
          <p:cNvSpPr>
            <a:spLocks noGrp="1"/>
          </p:cNvSpPr>
          <p:nvPr>
            <p:ph type="pic" sz="quarter" idx="15"/>
          </p:nvPr>
        </p:nvSpPr>
        <p:spPr>
          <a:xfrm>
            <a:off x="305356" y="964928"/>
            <a:ext cx="8535749" cy="3568326"/>
          </a:xfrm>
        </p:spPr>
        <p:txBody>
          <a:bodyPr/>
          <a:lstStyle/>
          <a:p>
            <a:endParaRPr lang="en-US" dirty="0"/>
          </a:p>
        </p:txBody>
      </p:sp>
    </p:spTree>
    <p:extLst>
      <p:ext uri="{BB962C8B-B14F-4D97-AF65-F5344CB8AC3E}">
        <p14:creationId xmlns:p14="http://schemas.microsoft.com/office/powerpoint/2010/main" val="140598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5_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sp>
        <p:nvSpPr>
          <p:cNvPr id="15" name="Title 1"/>
          <p:cNvSpPr>
            <a:spLocks noGrp="1"/>
          </p:cNvSpPr>
          <p:nvPr>
            <p:ph type="title"/>
          </p:nvPr>
        </p:nvSpPr>
        <p:spPr>
          <a:xfrm>
            <a:off x="305356" y="312491"/>
            <a:ext cx="8535749" cy="414338"/>
          </a:xfrm>
          <a:solidFill>
            <a:srgbClr val="00B2A9"/>
          </a:solidFill>
          <a:ln>
            <a:noFill/>
          </a:ln>
        </p:spPr>
        <p:txBody>
          <a:bodyPr/>
          <a:lstStyle>
            <a:lvl1pPr marL="54000" algn="ctr">
              <a:defRPr sz="1950" b="1" cap="all" baseline="0">
                <a:solidFill>
                  <a:schemeClr val="bg1"/>
                </a:solidFill>
              </a:defRPr>
            </a:lvl1pPr>
          </a:lstStyle>
          <a:p>
            <a:r>
              <a:rPr lang="en-US" dirty="0"/>
              <a:t>Click to edit Master title style</a:t>
            </a:r>
          </a:p>
        </p:txBody>
      </p:sp>
      <p:sp>
        <p:nvSpPr>
          <p:cNvPr id="5" name="Content Placeholder 15"/>
          <p:cNvSpPr>
            <a:spLocks noGrp="1"/>
          </p:cNvSpPr>
          <p:nvPr>
            <p:ph sz="quarter" idx="12"/>
          </p:nvPr>
        </p:nvSpPr>
        <p:spPr>
          <a:xfrm>
            <a:off x="305356" y="947334"/>
            <a:ext cx="8535749" cy="3527801"/>
          </a:xfrm>
          <a:solidFill>
            <a:schemeClr val="bg1"/>
          </a:solidFill>
          <a:ln w="38100">
            <a:noFill/>
          </a:ln>
          <a:effectLst>
            <a:softEdge rad="0"/>
          </a:effectLst>
        </p:spPr>
        <p:txBody>
          <a:bodyPr anchor="ctr"/>
          <a:lstStyle>
            <a:lvl1pPr marL="81000">
              <a:defRPr sz="180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80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3669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_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sp>
        <p:nvSpPr>
          <p:cNvPr id="4" name="Picture Placeholder 3"/>
          <p:cNvSpPr>
            <a:spLocks noGrp="1"/>
          </p:cNvSpPr>
          <p:nvPr>
            <p:ph type="pic" sz="quarter" idx="15"/>
          </p:nvPr>
        </p:nvSpPr>
        <p:spPr>
          <a:xfrm>
            <a:off x="0" y="1"/>
            <a:ext cx="9144000" cy="4554854"/>
          </a:xfrm>
        </p:spPr>
        <p:txBody>
          <a:bodyPr/>
          <a:lstStyle/>
          <a:p>
            <a:endParaRPr lang="en-US" dirty="0"/>
          </a:p>
        </p:txBody>
      </p:sp>
      <p:sp>
        <p:nvSpPr>
          <p:cNvPr id="2" name="Title 1"/>
          <p:cNvSpPr>
            <a:spLocks noGrp="1"/>
          </p:cNvSpPr>
          <p:nvPr>
            <p:ph type="title"/>
          </p:nvPr>
        </p:nvSpPr>
        <p:spPr>
          <a:xfrm>
            <a:off x="0" y="3717606"/>
            <a:ext cx="9144000" cy="857250"/>
          </a:xfrm>
          <a:solidFill>
            <a:srgbClr val="00B2A9"/>
          </a:solidFill>
          <a:ln>
            <a:noFill/>
          </a:ln>
        </p:spPr>
        <p:txBody>
          <a:bodyPr/>
          <a:lstStyle>
            <a:lvl1pPr algn="ctr">
              <a:defRPr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052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_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sp>
        <p:nvSpPr>
          <p:cNvPr id="4" name="Picture Placeholder 3"/>
          <p:cNvSpPr>
            <a:spLocks noGrp="1"/>
          </p:cNvSpPr>
          <p:nvPr>
            <p:ph type="pic" sz="quarter" idx="15"/>
          </p:nvPr>
        </p:nvSpPr>
        <p:spPr>
          <a:xfrm>
            <a:off x="0" y="0"/>
            <a:ext cx="4034790" cy="5143500"/>
          </a:xfrm>
        </p:spPr>
        <p:txBody>
          <a:bodyPr/>
          <a:lstStyle/>
          <a:p>
            <a:endParaRPr lang="en-US" dirty="0"/>
          </a:p>
        </p:txBody>
      </p:sp>
      <p:sp>
        <p:nvSpPr>
          <p:cNvPr id="5" name="Rectangle 4">
            <a:extLst>
              <a:ext uri="{FF2B5EF4-FFF2-40B4-BE49-F238E27FC236}">
                <a16:creationId xmlns:a16="http://schemas.microsoft.com/office/drawing/2014/main" id="{E529B040-CA5C-0648-AB9F-92D9A1907A18}"/>
              </a:ext>
            </a:extLst>
          </p:cNvPr>
          <p:cNvSpPr/>
          <p:nvPr userDrawn="1"/>
        </p:nvSpPr>
        <p:spPr>
          <a:xfrm>
            <a:off x="7584373" y="0"/>
            <a:ext cx="1559628"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DED1F018-5C75-41ED-8ECF-A46B2A3770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sp>
        <p:nvSpPr>
          <p:cNvPr id="2" name="Title 1"/>
          <p:cNvSpPr>
            <a:spLocks noGrp="1"/>
          </p:cNvSpPr>
          <p:nvPr>
            <p:ph type="title"/>
          </p:nvPr>
        </p:nvSpPr>
        <p:spPr>
          <a:xfrm>
            <a:off x="4203427" y="414337"/>
            <a:ext cx="4151903" cy="414338"/>
          </a:xfrm>
          <a:solidFill>
            <a:srgbClr val="00B2A9"/>
          </a:solidFill>
          <a:ln>
            <a:noFill/>
          </a:ln>
        </p:spPr>
        <p:txBody>
          <a:bodyPr/>
          <a:lstStyle>
            <a:lvl1pPr marL="54000" algn="l">
              <a:defRPr sz="1800" b="1" cap="all" baseline="0">
                <a:solidFill>
                  <a:schemeClr val="bg1"/>
                </a:solidFill>
              </a:defRPr>
            </a:lvl1pPr>
          </a:lstStyle>
          <a:p>
            <a:r>
              <a:rPr lang="en-US" dirty="0"/>
              <a:t>Click to edit Master title style</a:t>
            </a:r>
          </a:p>
        </p:txBody>
      </p:sp>
      <p:sp>
        <p:nvSpPr>
          <p:cNvPr id="9" name="Content Placeholder 15"/>
          <p:cNvSpPr>
            <a:spLocks noGrp="1"/>
          </p:cNvSpPr>
          <p:nvPr>
            <p:ph sz="quarter" idx="12"/>
          </p:nvPr>
        </p:nvSpPr>
        <p:spPr>
          <a:xfrm>
            <a:off x="4203429" y="1017031"/>
            <a:ext cx="3212307" cy="3955019"/>
          </a:xfrm>
          <a:solidFill>
            <a:schemeClr val="bg1"/>
          </a:solidFill>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2815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E2172F-1553-4DE9-96E6-13B55ED761B7}"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3388646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3_Conten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5109210" y="5812"/>
            <a:ext cx="4034790" cy="5143500"/>
          </a:xfrm>
        </p:spPr>
        <p:txBody>
          <a:bodyPr/>
          <a:lstStyle/>
          <a:p>
            <a:endParaRPr lang="en-US" dirty="0"/>
          </a:p>
        </p:txBody>
      </p:sp>
      <p:sp>
        <p:nvSpPr>
          <p:cNvPr id="5" name="Rectangle 4">
            <a:extLst>
              <a:ext uri="{FF2B5EF4-FFF2-40B4-BE49-F238E27FC236}">
                <a16:creationId xmlns:a16="http://schemas.microsoft.com/office/drawing/2014/main" id="{E529B040-CA5C-0648-AB9F-92D9A1907A18}"/>
              </a:ext>
            </a:extLst>
          </p:cNvPr>
          <p:cNvSpPr/>
          <p:nvPr userDrawn="1"/>
        </p:nvSpPr>
        <p:spPr>
          <a:xfrm>
            <a:off x="0" y="0"/>
            <a:ext cx="1559628"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0" y="4598100"/>
            <a:ext cx="1558286" cy="545400"/>
          </a:xfrm>
          <a:prstGeom prst="rect">
            <a:avLst/>
          </a:prstGeom>
        </p:spPr>
      </p:pic>
      <p:sp>
        <p:nvSpPr>
          <p:cNvPr id="2" name="Title 1"/>
          <p:cNvSpPr>
            <a:spLocks noGrp="1"/>
          </p:cNvSpPr>
          <p:nvPr>
            <p:ph type="title"/>
          </p:nvPr>
        </p:nvSpPr>
        <p:spPr>
          <a:xfrm>
            <a:off x="788079" y="433468"/>
            <a:ext cx="4151903" cy="414338"/>
          </a:xfrm>
          <a:solidFill>
            <a:srgbClr val="00B2A9"/>
          </a:solidFill>
          <a:ln>
            <a:noFill/>
          </a:ln>
        </p:spPr>
        <p:txBody>
          <a:bodyPr/>
          <a:lstStyle>
            <a:lvl1pPr marL="54000" algn="l">
              <a:defRPr sz="1800" b="1" cap="all" baseline="0">
                <a:solidFill>
                  <a:schemeClr val="bg1"/>
                </a:solidFill>
              </a:defRPr>
            </a:lvl1pPr>
          </a:lstStyle>
          <a:p>
            <a:r>
              <a:rPr lang="en-US" dirty="0"/>
              <a:t>Click to edit Master title style</a:t>
            </a:r>
          </a:p>
        </p:txBody>
      </p:sp>
      <p:sp>
        <p:nvSpPr>
          <p:cNvPr id="9" name="Content Placeholder 15"/>
          <p:cNvSpPr>
            <a:spLocks noGrp="1"/>
          </p:cNvSpPr>
          <p:nvPr>
            <p:ph sz="quarter" idx="12"/>
          </p:nvPr>
        </p:nvSpPr>
        <p:spPr>
          <a:xfrm>
            <a:off x="1686992" y="1005892"/>
            <a:ext cx="3212307" cy="3955019"/>
          </a:xfrm>
          <a:solidFill>
            <a:schemeClr val="bg1"/>
          </a:solidFill>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3469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6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0" y="0"/>
            <a:ext cx="9144001"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sp>
        <p:nvSpPr>
          <p:cNvPr id="16" name="Content Placeholder 15"/>
          <p:cNvSpPr>
            <a:spLocks noGrp="1"/>
          </p:cNvSpPr>
          <p:nvPr>
            <p:ph sz="quarter" idx="12"/>
          </p:nvPr>
        </p:nvSpPr>
        <p:spPr>
          <a:xfrm>
            <a:off x="4974476" y="951406"/>
            <a:ext cx="3927344" cy="3641701"/>
          </a:xfrm>
        </p:spPr>
        <p:txBody>
          <a:bodyPr/>
          <a:lstStyle>
            <a:lvl1pPr>
              <a:defRPr sz="1650">
                <a:solidFill>
                  <a:schemeClr val="bg1"/>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chemeClr val="bg1"/>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chemeClr val="bg1"/>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 name="Subtitle 2"/>
          <p:cNvSpPr>
            <a:spLocks noGrp="1"/>
          </p:cNvSpPr>
          <p:nvPr>
            <p:ph type="subTitle" idx="1" hasCustomPrompt="1"/>
          </p:nvPr>
        </p:nvSpPr>
        <p:spPr>
          <a:xfrm>
            <a:off x="4974475" y="425387"/>
            <a:ext cx="3927344" cy="348270"/>
          </a:xfrm>
          <a:noFill/>
        </p:spPr>
        <p:txBody>
          <a:bodyPr anchor="ctr" anchorCtr="0"/>
          <a:lstStyle>
            <a:lvl1pPr marL="0" indent="0" algn="l">
              <a:buNone/>
              <a:defRPr sz="1800" b="1" cap="all" baseline="0">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cxnSp>
        <p:nvCxnSpPr>
          <p:cNvPr id="8" name="Straight Connector 7">
            <a:extLst>
              <a:ext uri="{FF2B5EF4-FFF2-40B4-BE49-F238E27FC236}">
                <a16:creationId xmlns:a16="http://schemas.microsoft.com/office/drawing/2014/main" id="{4D78BF7B-58E3-4044-9128-53A4F7C86594}"/>
              </a:ext>
            </a:extLst>
          </p:cNvPr>
          <p:cNvCxnSpPr>
            <a:cxnSpLocks/>
          </p:cNvCxnSpPr>
          <p:nvPr userDrawn="1"/>
        </p:nvCxnSpPr>
        <p:spPr>
          <a:xfrm flipH="1">
            <a:off x="4974476" y="773657"/>
            <a:ext cx="3927344" cy="0"/>
          </a:xfrm>
          <a:prstGeom prst="line">
            <a:avLst/>
          </a:prstGeom>
          <a:ln w="38100">
            <a:solidFill>
              <a:srgbClr val="D2D755"/>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713300" y="-652351"/>
            <a:ext cx="3441138" cy="3441138"/>
          </a:xfrm>
          <a:prstGeom prst="ellipse">
            <a:avLst/>
          </a:prstGeom>
          <a:noFill/>
          <a:ln w="508000">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Picture Placeholder 4"/>
          <p:cNvSpPr>
            <a:spLocks noGrp="1"/>
          </p:cNvSpPr>
          <p:nvPr>
            <p:ph type="pic" sz="quarter" idx="10"/>
          </p:nvPr>
        </p:nvSpPr>
        <p:spPr>
          <a:xfrm>
            <a:off x="418170" y="423393"/>
            <a:ext cx="4247425" cy="4169714"/>
          </a:xfrm>
        </p:spPr>
        <p:txBody>
          <a:bodyPr/>
          <a:lstStyle/>
          <a:p>
            <a:endParaRPr lang="en-US" dirty="0"/>
          </a:p>
        </p:txBody>
      </p:sp>
    </p:spTree>
    <p:extLst>
      <p:ext uri="{BB962C8B-B14F-4D97-AF65-F5344CB8AC3E}">
        <p14:creationId xmlns:p14="http://schemas.microsoft.com/office/powerpoint/2010/main" val="185933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1" y="0"/>
            <a:ext cx="9152204" cy="5151101"/>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sp>
        <p:nvSpPr>
          <p:cNvPr id="16" name="Content Placeholder 15"/>
          <p:cNvSpPr>
            <a:spLocks noGrp="1"/>
          </p:cNvSpPr>
          <p:nvPr>
            <p:ph sz="quarter" idx="12"/>
          </p:nvPr>
        </p:nvSpPr>
        <p:spPr>
          <a:xfrm>
            <a:off x="251234" y="942227"/>
            <a:ext cx="3958628" cy="3641701"/>
          </a:xfrm>
        </p:spPr>
        <p:txBody>
          <a:bodyPr/>
          <a:lstStyle>
            <a:lvl1pPr>
              <a:defRPr sz="1650">
                <a:solidFill>
                  <a:schemeClr val="bg1"/>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chemeClr val="bg1"/>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chemeClr val="bg1"/>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3" name="Subtitle 2"/>
          <p:cNvSpPr>
            <a:spLocks noGrp="1"/>
          </p:cNvSpPr>
          <p:nvPr>
            <p:ph type="subTitle" idx="1" hasCustomPrompt="1"/>
          </p:nvPr>
        </p:nvSpPr>
        <p:spPr>
          <a:xfrm>
            <a:off x="251234" y="416208"/>
            <a:ext cx="3958628" cy="348270"/>
          </a:xfrm>
          <a:noFill/>
        </p:spPr>
        <p:txBody>
          <a:bodyPr anchor="ctr" anchorCtr="0"/>
          <a:lstStyle>
            <a:lvl1pPr marL="0" indent="0" algn="l">
              <a:buNone/>
              <a:defRPr sz="1800" b="1" cap="all" baseline="0">
                <a:solidFill>
                  <a:schemeClr val="bg1"/>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cxnSp>
        <p:nvCxnSpPr>
          <p:cNvPr id="8" name="Straight Connector 7">
            <a:extLst>
              <a:ext uri="{FF2B5EF4-FFF2-40B4-BE49-F238E27FC236}">
                <a16:creationId xmlns:a16="http://schemas.microsoft.com/office/drawing/2014/main" id="{4D78BF7B-58E3-4044-9128-53A4F7C86594}"/>
              </a:ext>
            </a:extLst>
          </p:cNvPr>
          <p:cNvCxnSpPr>
            <a:cxnSpLocks/>
          </p:cNvCxnSpPr>
          <p:nvPr userDrawn="1"/>
        </p:nvCxnSpPr>
        <p:spPr>
          <a:xfrm flipH="1">
            <a:off x="251234" y="780033"/>
            <a:ext cx="3958628" cy="0"/>
          </a:xfrm>
          <a:prstGeom prst="line">
            <a:avLst/>
          </a:prstGeom>
          <a:ln w="38100">
            <a:solidFill>
              <a:srgbClr val="D2D755"/>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userDrawn="1"/>
        </p:nvSpPr>
        <p:spPr>
          <a:xfrm>
            <a:off x="6147962" y="-1014594"/>
            <a:ext cx="3441138" cy="3441138"/>
          </a:xfrm>
          <a:prstGeom prst="ellipse">
            <a:avLst/>
          </a:prstGeom>
          <a:noFill/>
          <a:ln w="508000">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Picture Placeholder 4"/>
          <p:cNvSpPr>
            <a:spLocks noGrp="1"/>
          </p:cNvSpPr>
          <p:nvPr>
            <p:ph type="pic" sz="quarter" idx="10"/>
          </p:nvPr>
        </p:nvSpPr>
        <p:spPr>
          <a:xfrm>
            <a:off x="4646758" y="414214"/>
            <a:ext cx="4247425" cy="4169714"/>
          </a:xfrm>
        </p:spPr>
        <p:txBody>
          <a:bodyPr/>
          <a:lstStyle/>
          <a:p>
            <a:endParaRPr lang="en-US" dirty="0"/>
          </a:p>
        </p:txBody>
      </p:sp>
    </p:spTree>
    <p:extLst>
      <p:ext uri="{BB962C8B-B14F-4D97-AF65-F5344CB8AC3E}">
        <p14:creationId xmlns:p14="http://schemas.microsoft.com/office/powerpoint/2010/main" val="265040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0" y="0"/>
            <a:ext cx="3286408"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3491346" y="2431957"/>
            <a:ext cx="5403685" cy="348270"/>
          </a:xfrm>
          <a:noFill/>
        </p:spPr>
        <p:txBody>
          <a:bodyPr anchor="ctr" anchorCtr="0"/>
          <a:lstStyle>
            <a:lvl1pPr marL="0" indent="0" algn="l">
              <a:buNone/>
              <a:defRPr sz="1800" b="1" cap="all" baseline="0">
                <a:solidFill>
                  <a:srgbClr val="00B2A9"/>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sp>
        <p:nvSpPr>
          <p:cNvPr id="16" name="Content Placeholder 15"/>
          <p:cNvSpPr>
            <a:spLocks noGrp="1"/>
          </p:cNvSpPr>
          <p:nvPr>
            <p:ph sz="quarter" idx="12"/>
          </p:nvPr>
        </p:nvSpPr>
        <p:spPr>
          <a:xfrm>
            <a:off x="3491346" y="2980854"/>
            <a:ext cx="5403685" cy="1617816"/>
          </a:xfrm>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pic>
        <p:nvPicPr>
          <p:cNvPr id="18" name="Picture 1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4" y="4598670"/>
            <a:ext cx="1559627" cy="544830"/>
          </a:xfrm>
          <a:prstGeom prst="rect">
            <a:avLst/>
          </a:prstGeom>
        </p:spPr>
      </p:pic>
      <p:sp>
        <p:nvSpPr>
          <p:cNvPr id="2" name="Title 1"/>
          <p:cNvSpPr>
            <a:spLocks noGrp="1"/>
          </p:cNvSpPr>
          <p:nvPr>
            <p:ph type="title"/>
          </p:nvPr>
        </p:nvSpPr>
        <p:spPr>
          <a:xfrm>
            <a:off x="233980" y="439959"/>
            <a:ext cx="2823882" cy="1216825"/>
          </a:xfrm>
        </p:spPr>
        <p:txBody>
          <a:bodyPr/>
          <a:lstStyle>
            <a:lvl1pPr>
              <a:defRPr sz="2400" cap="all" baseline="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233979" y="1846660"/>
            <a:ext cx="2823883" cy="2913459"/>
          </a:xfrm>
        </p:spPr>
        <p:txBody>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p:txBody>
      </p:sp>
      <p:cxnSp>
        <p:nvCxnSpPr>
          <p:cNvPr id="10" name="Straight Connector 9">
            <a:extLst>
              <a:ext uri="{FF2B5EF4-FFF2-40B4-BE49-F238E27FC236}">
                <a16:creationId xmlns:a16="http://schemas.microsoft.com/office/drawing/2014/main" id="{ECCCA859-A005-4D36-993D-1A64695FAD0E}"/>
              </a:ext>
            </a:extLst>
          </p:cNvPr>
          <p:cNvCxnSpPr/>
          <p:nvPr userDrawn="1"/>
        </p:nvCxnSpPr>
        <p:spPr>
          <a:xfrm>
            <a:off x="3491346" y="2837454"/>
            <a:ext cx="5403685" cy="0"/>
          </a:xfrm>
          <a:prstGeom prst="line">
            <a:avLst/>
          </a:prstGeom>
          <a:ln w="38100">
            <a:solidFill>
              <a:srgbClr val="E0DF00"/>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6308816" y="-1369505"/>
            <a:ext cx="3441138" cy="3441138"/>
          </a:xfrm>
          <a:prstGeom prst="ellipse">
            <a:avLst/>
          </a:prstGeom>
          <a:noFill/>
          <a:ln w="508000">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Picture Placeholder 4"/>
          <p:cNvSpPr>
            <a:spLocks noGrp="1"/>
          </p:cNvSpPr>
          <p:nvPr>
            <p:ph type="pic" sz="quarter" idx="10"/>
          </p:nvPr>
        </p:nvSpPr>
        <p:spPr>
          <a:xfrm>
            <a:off x="3491346" y="254567"/>
            <a:ext cx="5403685" cy="2051580"/>
          </a:xfrm>
        </p:spPr>
        <p:txBody>
          <a:bodyPr/>
          <a:lstStyle/>
          <a:p>
            <a:endParaRPr lang="en-US" dirty="0"/>
          </a:p>
        </p:txBody>
      </p:sp>
    </p:spTree>
    <p:extLst>
      <p:ext uri="{BB962C8B-B14F-4D97-AF65-F5344CB8AC3E}">
        <p14:creationId xmlns:p14="http://schemas.microsoft.com/office/powerpoint/2010/main" val="325957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0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5852160" y="0"/>
            <a:ext cx="3286408" cy="5143500"/>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hasCustomPrompt="1"/>
          </p:nvPr>
        </p:nvSpPr>
        <p:spPr>
          <a:xfrm>
            <a:off x="254487" y="2657486"/>
            <a:ext cx="5335822" cy="348270"/>
          </a:xfrm>
          <a:noFill/>
        </p:spPr>
        <p:txBody>
          <a:bodyPr anchor="ctr" anchorCtr="0"/>
          <a:lstStyle>
            <a:lvl1pPr marL="0" indent="0" algn="l">
              <a:buNone/>
              <a:defRPr sz="1800" b="1" cap="all" baseline="0">
                <a:solidFill>
                  <a:srgbClr val="00B2A9"/>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subtitle style</a:t>
            </a:r>
          </a:p>
        </p:txBody>
      </p:sp>
      <p:sp>
        <p:nvSpPr>
          <p:cNvPr id="16" name="Content Placeholder 15"/>
          <p:cNvSpPr>
            <a:spLocks noGrp="1"/>
          </p:cNvSpPr>
          <p:nvPr>
            <p:ph sz="quarter" idx="12"/>
          </p:nvPr>
        </p:nvSpPr>
        <p:spPr>
          <a:xfrm>
            <a:off x="254485" y="3229497"/>
            <a:ext cx="5335823" cy="1715834"/>
          </a:xfrm>
        </p:spPr>
        <p:txBody>
          <a:bodyPr/>
          <a:lstStyle>
            <a:lvl1pPr>
              <a:defRPr sz="1650">
                <a:solidFill>
                  <a:srgbClr val="004CFF"/>
                </a:solidFill>
                <a:latin typeface="Arial" panose="020B0604020202020204" pitchFamily="34" charset="0"/>
                <a:cs typeface="Arial" panose="020B0604020202020204" pitchFamily="34" charset="0"/>
              </a:defRPr>
            </a:lvl1pPr>
            <a:lvl2pPr marL="742913" indent="-285736">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2pPr>
            <a:lvl3pPr marL="1142944" indent="-228588">
              <a:buFont typeface="Arial" panose="020B0604020202020204" pitchFamily="34" charset="0"/>
              <a:buChar char="–"/>
              <a:defRPr sz="1650">
                <a:solidFill>
                  <a:srgbClr val="004CFF"/>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6054437" y="410908"/>
            <a:ext cx="2914379" cy="1216825"/>
          </a:xfrm>
        </p:spPr>
        <p:txBody>
          <a:bodyPr/>
          <a:lstStyle>
            <a:lvl1pPr>
              <a:defRPr sz="2400" cap="all" baseline="0">
                <a:solidFill>
                  <a:schemeClr val="bg1"/>
                </a:solidFill>
              </a:defRPr>
            </a:lvl1pPr>
          </a:lstStyle>
          <a:p>
            <a:r>
              <a:rPr lang="en-US" dirty="0"/>
              <a:t>Click to edit Master title style</a:t>
            </a:r>
          </a:p>
        </p:txBody>
      </p:sp>
      <p:sp>
        <p:nvSpPr>
          <p:cNvPr id="6" name="Text Placeholder 5"/>
          <p:cNvSpPr>
            <a:spLocks noGrp="1"/>
          </p:cNvSpPr>
          <p:nvPr>
            <p:ph type="body" sz="quarter" idx="13"/>
          </p:nvPr>
        </p:nvSpPr>
        <p:spPr>
          <a:xfrm>
            <a:off x="6054437" y="1817608"/>
            <a:ext cx="2914780" cy="2605802"/>
          </a:xfrm>
        </p:spPr>
        <p:txBody>
          <a:bodyPr/>
          <a:lstStyle>
            <a:lvl1pPr>
              <a:defRPr sz="165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Edit Master text styles</a:t>
            </a:r>
          </a:p>
        </p:txBody>
      </p:sp>
      <p:pic>
        <p:nvPicPr>
          <p:cNvPr id="10" name="Picture 9">
            <a:extLst>
              <a:ext uri="{FF2B5EF4-FFF2-40B4-BE49-F238E27FC236}">
                <a16:creationId xmlns:a16="http://schemas.microsoft.com/office/drawing/2014/main" id="{DED1F018-5C75-41ED-8ECF-A46B2A37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84533" y="4598100"/>
            <a:ext cx="1558286" cy="545400"/>
          </a:xfrm>
          <a:prstGeom prst="rect">
            <a:avLst/>
          </a:prstGeom>
        </p:spPr>
      </p:pic>
      <p:cxnSp>
        <p:nvCxnSpPr>
          <p:cNvPr id="11" name="Straight Connector 10">
            <a:extLst>
              <a:ext uri="{FF2B5EF4-FFF2-40B4-BE49-F238E27FC236}">
                <a16:creationId xmlns:a16="http://schemas.microsoft.com/office/drawing/2014/main" id="{9BED4E0C-A421-489E-9C68-B44862D0F893}"/>
              </a:ext>
            </a:extLst>
          </p:cNvPr>
          <p:cNvCxnSpPr>
            <a:cxnSpLocks/>
          </p:cNvCxnSpPr>
          <p:nvPr userDrawn="1"/>
        </p:nvCxnSpPr>
        <p:spPr>
          <a:xfrm>
            <a:off x="249955" y="3068140"/>
            <a:ext cx="5340353" cy="0"/>
          </a:xfrm>
          <a:prstGeom prst="line">
            <a:avLst/>
          </a:prstGeom>
          <a:ln w="38100">
            <a:solidFill>
              <a:srgbClr val="E0DF00"/>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a:off x="-602704" y="-1144187"/>
            <a:ext cx="3441138" cy="3441138"/>
          </a:xfrm>
          <a:prstGeom prst="ellipse">
            <a:avLst/>
          </a:prstGeom>
          <a:noFill/>
          <a:ln w="508000">
            <a:solidFill>
              <a:srgbClr val="00B2A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Picture Placeholder 4"/>
          <p:cNvSpPr>
            <a:spLocks noGrp="1"/>
          </p:cNvSpPr>
          <p:nvPr>
            <p:ph type="pic" sz="quarter" idx="10"/>
          </p:nvPr>
        </p:nvSpPr>
        <p:spPr>
          <a:xfrm>
            <a:off x="254487" y="374106"/>
            <a:ext cx="5335822" cy="2115178"/>
          </a:xfrm>
        </p:spPr>
        <p:txBody>
          <a:bodyPr/>
          <a:lstStyle/>
          <a:p>
            <a:endParaRPr lang="en-US" dirty="0"/>
          </a:p>
        </p:txBody>
      </p:sp>
    </p:spTree>
    <p:extLst>
      <p:ext uri="{BB962C8B-B14F-4D97-AF65-F5344CB8AC3E}">
        <p14:creationId xmlns:p14="http://schemas.microsoft.com/office/powerpoint/2010/main" val="323031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2_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8DF10-E08B-0542-AE93-D276EFB1370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84373" y="4598670"/>
            <a:ext cx="1559627" cy="544830"/>
          </a:xfrm>
          <a:prstGeom prst="rect">
            <a:avLst/>
          </a:prstGeom>
        </p:spPr>
      </p:pic>
      <p:sp>
        <p:nvSpPr>
          <p:cNvPr id="15" name="Title 1"/>
          <p:cNvSpPr>
            <a:spLocks noGrp="1"/>
          </p:cNvSpPr>
          <p:nvPr>
            <p:ph type="title"/>
          </p:nvPr>
        </p:nvSpPr>
        <p:spPr>
          <a:xfrm>
            <a:off x="305356" y="312491"/>
            <a:ext cx="8535749" cy="414338"/>
          </a:xfrm>
          <a:solidFill>
            <a:srgbClr val="00B2A9"/>
          </a:solidFill>
          <a:ln>
            <a:noFill/>
          </a:ln>
        </p:spPr>
        <p:txBody>
          <a:bodyPr/>
          <a:lstStyle>
            <a:lvl1pPr marL="54000" algn="ctr">
              <a:defRPr sz="1950" b="1" cap="all" baseline="0">
                <a:solidFill>
                  <a:schemeClr val="bg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4D78BF7B-58E3-4044-9128-53A4F7C86594}"/>
              </a:ext>
            </a:extLst>
          </p:cNvPr>
          <p:cNvCxnSpPr>
            <a:cxnSpLocks/>
          </p:cNvCxnSpPr>
          <p:nvPr userDrawn="1"/>
        </p:nvCxnSpPr>
        <p:spPr>
          <a:xfrm flipH="1">
            <a:off x="305356" y="4439502"/>
            <a:ext cx="8535749" cy="0"/>
          </a:xfrm>
          <a:prstGeom prst="line">
            <a:avLst/>
          </a:prstGeom>
          <a:ln w="292100">
            <a:solidFill>
              <a:srgbClr val="D2D75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05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Cov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29B040-CA5C-0648-AB9F-92D9A1907A18}"/>
              </a:ext>
            </a:extLst>
          </p:cNvPr>
          <p:cNvSpPr/>
          <p:nvPr userDrawn="1"/>
        </p:nvSpPr>
        <p:spPr>
          <a:xfrm>
            <a:off x="1" y="1093716"/>
            <a:ext cx="9144000" cy="3813302"/>
          </a:xfrm>
          <a:prstGeom prst="rect">
            <a:avLst/>
          </a:prstGeom>
          <a:solidFill>
            <a:srgbClr val="004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F3A65854-2A87-6843-A391-58C97A2599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2456" y="1489842"/>
            <a:ext cx="3617201" cy="3551830"/>
          </a:xfrm>
          <a:prstGeom prst="rect">
            <a:avLst/>
          </a:prstGeom>
        </p:spPr>
      </p:pic>
      <p:pic>
        <p:nvPicPr>
          <p:cNvPr id="12" name="Picture 11">
            <a:extLst>
              <a:ext uri="{FF2B5EF4-FFF2-40B4-BE49-F238E27FC236}">
                <a16:creationId xmlns:a16="http://schemas.microsoft.com/office/drawing/2014/main" id="{A6F092C1-C6F6-D44E-BB10-BAE6B85859B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20307"/>
          <a:stretch/>
        </p:blipFill>
        <p:spPr>
          <a:xfrm>
            <a:off x="0" y="1093206"/>
            <a:ext cx="7579272" cy="3815678"/>
          </a:xfrm>
          <a:prstGeom prst="rect">
            <a:avLst/>
          </a:prstGeom>
        </p:spPr>
      </p:pic>
      <p:sp>
        <p:nvSpPr>
          <p:cNvPr id="11" name="Picture Placeholder 17">
            <a:extLst>
              <a:ext uri="{FF2B5EF4-FFF2-40B4-BE49-F238E27FC236}">
                <a16:creationId xmlns:a16="http://schemas.microsoft.com/office/drawing/2014/main" id="{7BE38E80-58DF-E742-993C-30C7558ABDBA}"/>
              </a:ext>
            </a:extLst>
          </p:cNvPr>
          <p:cNvSpPr>
            <a:spLocks noGrp="1"/>
          </p:cNvSpPr>
          <p:nvPr>
            <p:ph type="pic" sz="quarter" idx="11"/>
          </p:nvPr>
        </p:nvSpPr>
        <p:spPr>
          <a:xfrm flipH="1">
            <a:off x="3676623" y="867031"/>
            <a:ext cx="4239346" cy="4221848"/>
          </a:xfrm>
          <a:custGeom>
            <a:avLst/>
            <a:gdLst>
              <a:gd name="connsiteX0" fmla="*/ 0 w 6195192"/>
              <a:gd name="connsiteY0" fmla="*/ 3176752 h 6353504"/>
              <a:gd name="connsiteX1" fmla="*/ 3097596 w 6195192"/>
              <a:gd name="connsiteY1" fmla="*/ 0 h 6353504"/>
              <a:gd name="connsiteX2" fmla="*/ 6195192 w 6195192"/>
              <a:gd name="connsiteY2" fmla="*/ 3176752 h 6353504"/>
              <a:gd name="connsiteX3" fmla="*/ 3097596 w 6195192"/>
              <a:gd name="connsiteY3" fmla="*/ 6353504 h 6353504"/>
              <a:gd name="connsiteX4" fmla="*/ 0 w 6195192"/>
              <a:gd name="connsiteY4" fmla="*/ 3176752 h 6353504"/>
              <a:gd name="connsiteX0" fmla="*/ 51640 w 6246832"/>
              <a:gd name="connsiteY0" fmla="*/ 2782614 h 5959366"/>
              <a:gd name="connsiteX1" fmla="*/ 1919525 w 6246832"/>
              <a:gd name="connsiteY1" fmla="*/ 0 h 5959366"/>
              <a:gd name="connsiteX2" fmla="*/ 6246832 w 6246832"/>
              <a:gd name="connsiteY2" fmla="*/ 2782614 h 5959366"/>
              <a:gd name="connsiteX3" fmla="*/ 3149236 w 6246832"/>
              <a:gd name="connsiteY3" fmla="*/ 5959366 h 5959366"/>
              <a:gd name="connsiteX4" fmla="*/ 51640 w 6246832"/>
              <a:gd name="connsiteY4" fmla="*/ 2782614 h 5959366"/>
              <a:gd name="connsiteX0" fmla="*/ 25168 w 5952346"/>
              <a:gd name="connsiteY0" fmla="*/ 2796936 h 6020894"/>
              <a:gd name="connsiteX1" fmla="*/ 1893053 w 5952346"/>
              <a:gd name="connsiteY1" fmla="*/ 14322 h 6020894"/>
              <a:gd name="connsiteX2" fmla="*/ 5952346 w 5952346"/>
              <a:gd name="connsiteY2" fmla="*/ 4010881 h 6020894"/>
              <a:gd name="connsiteX3" fmla="*/ 3122764 w 5952346"/>
              <a:gd name="connsiteY3" fmla="*/ 5973688 h 6020894"/>
              <a:gd name="connsiteX4" fmla="*/ 25168 w 5952346"/>
              <a:gd name="connsiteY4" fmla="*/ 2796936 h 6020894"/>
              <a:gd name="connsiteX0" fmla="*/ 25168 w 5952346"/>
              <a:gd name="connsiteY0" fmla="*/ 2796936 h 6070722"/>
              <a:gd name="connsiteX1" fmla="*/ 1893053 w 5952346"/>
              <a:gd name="connsiteY1" fmla="*/ 14322 h 6070722"/>
              <a:gd name="connsiteX2" fmla="*/ 5952346 w 5952346"/>
              <a:gd name="connsiteY2" fmla="*/ 4010881 h 6070722"/>
              <a:gd name="connsiteX3" fmla="*/ 3122764 w 5952346"/>
              <a:gd name="connsiteY3" fmla="*/ 5973688 h 6070722"/>
              <a:gd name="connsiteX4" fmla="*/ 25168 w 5952346"/>
              <a:gd name="connsiteY4" fmla="*/ 2796936 h 6070722"/>
              <a:gd name="connsiteX0" fmla="*/ 24074 w 5951252"/>
              <a:gd name="connsiteY0" fmla="*/ 2796785 h 5943180"/>
              <a:gd name="connsiteX1" fmla="*/ 1891959 w 5951252"/>
              <a:gd name="connsiteY1" fmla="*/ 14171 h 5943180"/>
              <a:gd name="connsiteX2" fmla="*/ 5951252 w 5951252"/>
              <a:gd name="connsiteY2" fmla="*/ 4010730 h 5943180"/>
              <a:gd name="connsiteX3" fmla="*/ 3090139 w 5951252"/>
              <a:gd name="connsiteY3" fmla="*/ 5831648 h 5943180"/>
              <a:gd name="connsiteX4" fmla="*/ 24074 w 5951252"/>
              <a:gd name="connsiteY4" fmla="*/ 2796785 h 5943180"/>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24074 w 5951252"/>
              <a:gd name="connsiteY0" fmla="*/ 2796785 h 5848932"/>
              <a:gd name="connsiteX1" fmla="*/ 1891959 w 5951252"/>
              <a:gd name="connsiteY1" fmla="*/ 14171 h 5848932"/>
              <a:gd name="connsiteX2" fmla="*/ 5951252 w 5951252"/>
              <a:gd name="connsiteY2" fmla="*/ 4010730 h 5848932"/>
              <a:gd name="connsiteX3" fmla="*/ 3090139 w 5951252"/>
              <a:gd name="connsiteY3" fmla="*/ 5831648 h 5848932"/>
              <a:gd name="connsiteX4" fmla="*/ 24074 w 5951252"/>
              <a:gd name="connsiteY4" fmla="*/ 2796785 h 5848932"/>
              <a:gd name="connsiteX0" fmla="*/ 1815 w 5928993"/>
              <a:gd name="connsiteY0" fmla="*/ 2797092 h 5849567"/>
              <a:gd name="connsiteX1" fmla="*/ 1869700 w 5928993"/>
              <a:gd name="connsiteY1" fmla="*/ 14478 h 5849567"/>
              <a:gd name="connsiteX2" fmla="*/ 5928993 w 5928993"/>
              <a:gd name="connsiteY2" fmla="*/ 4011037 h 5849567"/>
              <a:gd name="connsiteX3" fmla="*/ 3067880 w 5928993"/>
              <a:gd name="connsiteY3" fmla="*/ 5831955 h 5849567"/>
              <a:gd name="connsiteX4" fmla="*/ 1815 w 5928993"/>
              <a:gd name="connsiteY4" fmla="*/ 2797092 h 5849567"/>
              <a:gd name="connsiteX0" fmla="*/ 1722 w 5928900"/>
              <a:gd name="connsiteY0" fmla="*/ 2797092 h 5836276"/>
              <a:gd name="connsiteX1" fmla="*/ 1869607 w 5928900"/>
              <a:gd name="connsiteY1" fmla="*/ 14478 h 5836276"/>
              <a:gd name="connsiteX2" fmla="*/ 5928900 w 5928900"/>
              <a:gd name="connsiteY2" fmla="*/ 4011037 h 5836276"/>
              <a:gd name="connsiteX3" fmla="*/ 3067787 w 5928900"/>
              <a:gd name="connsiteY3" fmla="*/ 5831955 h 5836276"/>
              <a:gd name="connsiteX4" fmla="*/ 1722 w 5928900"/>
              <a:gd name="connsiteY4" fmla="*/ 2797092 h 5836276"/>
              <a:gd name="connsiteX0" fmla="*/ 866 w 5928044"/>
              <a:gd name="connsiteY0" fmla="*/ 2798221 h 5837732"/>
              <a:gd name="connsiteX1" fmla="*/ 1868751 w 5928044"/>
              <a:gd name="connsiteY1" fmla="*/ 15607 h 5837732"/>
              <a:gd name="connsiteX2" fmla="*/ 5928044 w 5928044"/>
              <a:gd name="connsiteY2" fmla="*/ 4012166 h 5837732"/>
              <a:gd name="connsiteX3" fmla="*/ 3066931 w 5928044"/>
              <a:gd name="connsiteY3" fmla="*/ 5833084 h 5837732"/>
              <a:gd name="connsiteX4" fmla="*/ 866 w 5928044"/>
              <a:gd name="connsiteY4" fmla="*/ 2798221 h 5837732"/>
              <a:gd name="connsiteX0" fmla="*/ 866 w 5928044"/>
              <a:gd name="connsiteY0" fmla="*/ 2788873 h 5828384"/>
              <a:gd name="connsiteX1" fmla="*/ 1868751 w 5928044"/>
              <a:gd name="connsiteY1" fmla="*/ 6259 h 5828384"/>
              <a:gd name="connsiteX2" fmla="*/ 5928044 w 5928044"/>
              <a:gd name="connsiteY2" fmla="*/ 4002818 h 5828384"/>
              <a:gd name="connsiteX3" fmla="*/ 3066931 w 5928044"/>
              <a:gd name="connsiteY3" fmla="*/ 5823736 h 5828384"/>
              <a:gd name="connsiteX4" fmla="*/ 866 w 5928044"/>
              <a:gd name="connsiteY4" fmla="*/ 2788873 h 5828384"/>
              <a:gd name="connsiteX0" fmla="*/ 13887 w 5941065"/>
              <a:gd name="connsiteY0" fmla="*/ 2819710 h 5858815"/>
              <a:gd name="connsiteX1" fmla="*/ 1992131 w 5941065"/>
              <a:gd name="connsiteY1" fmla="*/ 5565 h 5858815"/>
              <a:gd name="connsiteX2" fmla="*/ 5941065 w 5941065"/>
              <a:gd name="connsiteY2" fmla="*/ 4033655 h 5858815"/>
              <a:gd name="connsiteX3" fmla="*/ 3079952 w 5941065"/>
              <a:gd name="connsiteY3" fmla="*/ 5854573 h 5858815"/>
              <a:gd name="connsiteX4" fmla="*/ 13887 w 5941065"/>
              <a:gd name="connsiteY4" fmla="*/ 2819710 h 5858815"/>
              <a:gd name="connsiteX0" fmla="*/ 990 w 5928168"/>
              <a:gd name="connsiteY0" fmla="*/ 2820164 h 5859583"/>
              <a:gd name="connsiteX1" fmla="*/ 1979234 w 5928168"/>
              <a:gd name="connsiteY1" fmla="*/ 6019 h 5859583"/>
              <a:gd name="connsiteX2" fmla="*/ 5928168 w 5928168"/>
              <a:gd name="connsiteY2" fmla="*/ 4034109 h 5859583"/>
              <a:gd name="connsiteX3" fmla="*/ 3067055 w 5928168"/>
              <a:gd name="connsiteY3" fmla="*/ 5855027 h 5859583"/>
              <a:gd name="connsiteX4" fmla="*/ 990 w 5928168"/>
              <a:gd name="connsiteY4" fmla="*/ 2820164 h 5859583"/>
              <a:gd name="connsiteX0" fmla="*/ 990 w 5928168"/>
              <a:gd name="connsiteY0" fmla="*/ 2820116 h 5859502"/>
              <a:gd name="connsiteX1" fmla="*/ 1979234 w 5928168"/>
              <a:gd name="connsiteY1" fmla="*/ 5971 h 5859502"/>
              <a:gd name="connsiteX2" fmla="*/ 5928168 w 5928168"/>
              <a:gd name="connsiteY2" fmla="*/ 4034061 h 5859502"/>
              <a:gd name="connsiteX3" fmla="*/ 3067055 w 5928168"/>
              <a:gd name="connsiteY3" fmla="*/ 5854979 h 5859502"/>
              <a:gd name="connsiteX4" fmla="*/ 990 w 5928168"/>
              <a:gd name="connsiteY4" fmla="*/ 2820116 h 5859502"/>
              <a:gd name="connsiteX0" fmla="*/ 990 w 5928168"/>
              <a:gd name="connsiteY0" fmla="*/ 2814520 h 5853906"/>
              <a:gd name="connsiteX1" fmla="*/ 1979234 w 5928168"/>
              <a:gd name="connsiteY1" fmla="*/ 375 h 5853906"/>
              <a:gd name="connsiteX2" fmla="*/ 5928168 w 5928168"/>
              <a:gd name="connsiteY2" fmla="*/ 4028465 h 5853906"/>
              <a:gd name="connsiteX3" fmla="*/ 3067055 w 5928168"/>
              <a:gd name="connsiteY3" fmla="*/ 5849383 h 5853906"/>
              <a:gd name="connsiteX4" fmla="*/ 990 w 5928168"/>
              <a:gd name="connsiteY4" fmla="*/ 2814520 h 5853906"/>
              <a:gd name="connsiteX0" fmla="*/ 990 w 5928168"/>
              <a:gd name="connsiteY0" fmla="*/ 2814520 h 5854464"/>
              <a:gd name="connsiteX1" fmla="*/ 1979234 w 5928168"/>
              <a:gd name="connsiteY1" fmla="*/ 375 h 5854464"/>
              <a:gd name="connsiteX2" fmla="*/ 5928168 w 5928168"/>
              <a:gd name="connsiteY2" fmla="*/ 4028465 h 5854464"/>
              <a:gd name="connsiteX3" fmla="*/ 3067055 w 5928168"/>
              <a:gd name="connsiteY3" fmla="*/ 5849383 h 5854464"/>
              <a:gd name="connsiteX4" fmla="*/ 990 w 5928168"/>
              <a:gd name="connsiteY4" fmla="*/ 2814520 h 5854464"/>
              <a:gd name="connsiteX0" fmla="*/ 553 w 5880435"/>
              <a:gd name="connsiteY0" fmla="*/ 2968486 h 5874612"/>
              <a:gd name="connsiteX1" fmla="*/ 1931501 w 5880435"/>
              <a:gd name="connsiteY1" fmla="*/ 12451 h 5874612"/>
              <a:gd name="connsiteX2" fmla="*/ 5880435 w 5880435"/>
              <a:gd name="connsiteY2" fmla="*/ 4040541 h 5874612"/>
              <a:gd name="connsiteX3" fmla="*/ 3019322 w 5880435"/>
              <a:gd name="connsiteY3" fmla="*/ 5861459 h 5874612"/>
              <a:gd name="connsiteX4" fmla="*/ 553 w 5880435"/>
              <a:gd name="connsiteY4" fmla="*/ 2968486 h 5874612"/>
              <a:gd name="connsiteX0" fmla="*/ 553 w 5880435"/>
              <a:gd name="connsiteY0" fmla="*/ 2956072 h 5862198"/>
              <a:gd name="connsiteX1" fmla="*/ 1931501 w 5880435"/>
              <a:gd name="connsiteY1" fmla="*/ 37 h 5862198"/>
              <a:gd name="connsiteX2" fmla="*/ 5880435 w 5880435"/>
              <a:gd name="connsiteY2" fmla="*/ 4028127 h 5862198"/>
              <a:gd name="connsiteX3" fmla="*/ 3019322 w 5880435"/>
              <a:gd name="connsiteY3" fmla="*/ 5849045 h 5862198"/>
              <a:gd name="connsiteX4" fmla="*/ 553 w 5880435"/>
              <a:gd name="connsiteY4" fmla="*/ 2956072 h 5862198"/>
              <a:gd name="connsiteX0" fmla="*/ 3891 w 5883773"/>
              <a:gd name="connsiteY0" fmla="*/ 2956072 h 5862198"/>
              <a:gd name="connsiteX1" fmla="*/ 1934839 w 5883773"/>
              <a:gd name="connsiteY1" fmla="*/ 37 h 5862198"/>
              <a:gd name="connsiteX2" fmla="*/ 5883773 w 5883773"/>
              <a:gd name="connsiteY2" fmla="*/ 4028127 h 5862198"/>
              <a:gd name="connsiteX3" fmla="*/ 3022660 w 5883773"/>
              <a:gd name="connsiteY3" fmla="*/ 5849045 h 5862198"/>
              <a:gd name="connsiteX4" fmla="*/ 3891 w 5883773"/>
              <a:gd name="connsiteY4" fmla="*/ 2956072 h 5862198"/>
              <a:gd name="connsiteX0" fmla="*/ 3891 w 5883773"/>
              <a:gd name="connsiteY0" fmla="*/ 2956072 h 5852239"/>
              <a:gd name="connsiteX1" fmla="*/ 1934839 w 5883773"/>
              <a:gd name="connsiteY1" fmla="*/ 37 h 5852239"/>
              <a:gd name="connsiteX2" fmla="*/ 5883773 w 5883773"/>
              <a:gd name="connsiteY2" fmla="*/ 4028127 h 5852239"/>
              <a:gd name="connsiteX3" fmla="*/ 3022660 w 5883773"/>
              <a:gd name="connsiteY3" fmla="*/ 5849045 h 5852239"/>
              <a:gd name="connsiteX4" fmla="*/ 3891 w 5883773"/>
              <a:gd name="connsiteY4" fmla="*/ 2956072 h 5852239"/>
              <a:gd name="connsiteX0" fmla="*/ 1639 w 5881521"/>
              <a:gd name="connsiteY0" fmla="*/ 2956072 h 5852239"/>
              <a:gd name="connsiteX1" fmla="*/ 1932587 w 5881521"/>
              <a:gd name="connsiteY1" fmla="*/ 37 h 5852239"/>
              <a:gd name="connsiteX2" fmla="*/ 5881521 w 5881521"/>
              <a:gd name="connsiteY2" fmla="*/ 4028127 h 5852239"/>
              <a:gd name="connsiteX3" fmla="*/ 3020408 w 5881521"/>
              <a:gd name="connsiteY3" fmla="*/ 5849045 h 5852239"/>
              <a:gd name="connsiteX4" fmla="*/ 1639 w 5881521"/>
              <a:gd name="connsiteY4" fmla="*/ 2956072 h 5852239"/>
              <a:gd name="connsiteX0" fmla="*/ 1639 w 5881521"/>
              <a:gd name="connsiteY0" fmla="*/ 2956071 h 5852238"/>
              <a:gd name="connsiteX1" fmla="*/ 1932587 w 5881521"/>
              <a:gd name="connsiteY1" fmla="*/ 36 h 5852238"/>
              <a:gd name="connsiteX2" fmla="*/ 5881521 w 5881521"/>
              <a:gd name="connsiteY2" fmla="*/ 4028126 h 5852238"/>
              <a:gd name="connsiteX3" fmla="*/ 3020408 w 5881521"/>
              <a:gd name="connsiteY3" fmla="*/ 5849044 h 5852238"/>
              <a:gd name="connsiteX4" fmla="*/ 1639 w 5881521"/>
              <a:gd name="connsiteY4" fmla="*/ 2956071 h 5852238"/>
              <a:gd name="connsiteX0" fmla="*/ 1568 w 5881450"/>
              <a:gd name="connsiteY0" fmla="*/ 2960408 h 5856575"/>
              <a:gd name="connsiteX1" fmla="*/ 1932516 w 5881450"/>
              <a:gd name="connsiteY1" fmla="*/ 4373 h 5856575"/>
              <a:gd name="connsiteX2" fmla="*/ 5881450 w 5881450"/>
              <a:gd name="connsiteY2" fmla="*/ 4032463 h 5856575"/>
              <a:gd name="connsiteX3" fmla="*/ 3020337 w 5881450"/>
              <a:gd name="connsiteY3" fmla="*/ 5853381 h 5856575"/>
              <a:gd name="connsiteX4" fmla="*/ 1568 w 5881450"/>
              <a:gd name="connsiteY4" fmla="*/ 2960408 h 5856575"/>
              <a:gd name="connsiteX0" fmla="*/ 1519 w 5881401"/>
              <a:gd name="connsiteY0" fmla="*/ 2957712 h 5853879"/>
              <a:gd name="connsiteX1" fmla="*/ 1932467 w 5881401"/>
              <a:gd name="connsiteY1" fmla="*/ 1677 h 5853879"/>
              <a:gd name="connsiteX2" fmla="*/ 5881401 w 5881401"/>
              <a:gd name="connsiteY2" fmla="*/ 4029767 h 5853879"/>
              <a:gd name="connsiteX3" fmla="*/ 3020288 w 5881401"/>
              <a:gd name="connsiteY3" fmla="*/ 5850685 h 5853879"/>
              <a:gd name="connsiteX4" fmla="*/ 1519 w 5881401"/>
              <a:gd name="connsiteY4" fmla="*/ 2957712 h 5853879"/>
              <a:gd name="connsiteX0" fmla="*/ 1519 w 5881401"/>
              <a:gd name="connsiteY0" fmla="*/ 2957960 h 5854127"/>
              <a:gd name="connsiteX1" fmla="*/ 1932467 w 5881401"/>
              <a:gd name="connsiteY1" fmla="*/ 1925 h 5854127"/>
              <a:gd name="connsiteX2" fmla="*/ 5881401 w 5881401"/>
              <a:gd name="connsiteY2" fmla="*/ 4030015 h 5854127"/>
              <a:gd name="connsiteX3" fmla="*/ 3020288 w 5881401"/>
              <a:gd name="connsiteY3" fmla="*/ 5850933 h 5854127"/>
              <a:gd name="connsiteX4" fmla="*/ 1519 w 5881401"/>
              <a:gd name="connsiteY4" fmla="*/ 2957960 h 5854127"/>
              <a:gd name="connsiteX0" fmla="*/ 1567 w 5881449"/>
              <a:gd name="connsiteY0" fmla="*/ 2958835 h 5855002"/>
              <a:gd name="connsiteX1" fmla="*/ 1932515 w 5881449"/>
              <a:gd name="connsiteY1" fmla="*/ 2800 h 5855002"/>
              <a:gd name="connsiteX2" fmla="*/ 5881449 w 5881449"/>
              <a:gd name="connsiteY2" fmla="*/ 4030890 h 5855002"/>
              <a:gd name="connsiteX3" fmla="*/ 3020336 w 5881449"/>
              <a:gd name="connsiteY3" fmla="*/ 5851808 h 5855002"/>
              <a:gd name="connsiteX4" fmla="*/ 1567 w 5881449"/>
              <a:gd name="connsiteY4" fmla="*/ 2958835 h 5855002"/>
              <a:gd name="connsiteX0" fmla="*/ 1567 w 5881449"/>
              <a:gd name="connsiteY0" fmla="*/ 2958835 h 5855257"/>
              <a:gd name="connsiteX1" fmla="*/ 1932515 w 5881449"/>
              <a:gd name="connsiteY1" fmla="*/ 2800 h 5855257"/>
              <a:gd name="connsiteX2" fmla="*/ 5881449 w 5881449"/>
              <a:gd name="connsiteY2" fmla="*/ 4030890 h 5855257"/>
              <a:gd name="connsiteX3" fmla="*/ 3020336 w 5881449"/>
              <a:gd name="connsiteY3" fmla="*/ 5851808 h 5855257"/>
              <a:gd name="connsiteX4" fmla="*/ 1567 w 5881449"/>
              <a:gd name="connsiteY4" fmla="*/ 2958835 h 5855257"/>
              <a:gd name="connsiteX0" fmla="*/ 1494 w 5881376"/>
              <a:gd name="connsiteY0" fmla="*/ 2956250 h 5852672"/>
              <a:gd name="connsiteX1" fmla="*/ 1932442 w 5881376"/>
              <a:gd name="connsiteY1" fmla="*/ 215 h 5852672"/>
              <a:gd name="connsiteX2" fmla="*/ 5881376 w 5881376"/>
              <a:gd name="connsiteY2" fmla="*/ 4028305 h 5852672"/>
              <a:gd name="connsiteX3" fmla="*/ 3020263 w 5881376"/>
              <a:gd name="connsiteY3" fmla="*/ 5849223 h 5852672"/>
              <a:gd name="connsiteX4" fmla="*/ 1494 w 5881376"/>
              <a:gd name="connsiteY4" fmla="*/ 2956250 h 5852672"/>
              <a:gd name="connsiteX0" fmla="*/ 1300 w 5881182"/>
              <a:gd name="connsiteY0" fmla="*/ 2958147 h 5854569"/>
              <a:gd name="connsiteX1" fmla="*/ 1932248 w 5881182"/>
              <a:gd name="connsiteY1" fmla="*/ 2112 h 5854569"/>
              <a:gd name="connsiteX2" fmla="*/ 5881182 w 5881182"/>
              <a:gd name="connsiteY2" fmla="*/ 4030202 h 5854569"/>
              <a:gd name="connsiteX3" fmla="*/ 3020069 w 5881182"/>
              <a:gd name="connsiteY3" fmla="*/ 5851120 h 5854569"/>
              <a:gd name="connsiteX4" fmla="*/ 1300 w 5881182"/>
              <a:gd name="connsiteY4" fmla="*/ 2958147 h 5854569"/>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64 w 5881046"/>
              <a:gd name="connsiteY0" fmla="*/ 2956251 h 5852673"/>
              <a:gd name="connsiteX1" fmla="*/ 1932112 w 5881046"/>
              <a:gd name="connsiteY1" fmla="*/ 216 h 5852673"/>
              <a:gd name="connsiteX2" fmla="*/ 5881046 w 5881046"/>
              <a:gd name="connsiteY2" fmla="*/ 4028306 h 5852673"/>
              <a:gd name="connsiteX3" fmla="*/ 3019933 w 5881046"/>
              <a:gd name="connsiteY3" fmla="*/ 5849224 h 5852673"/>
              <a:gd name="connsiteX4" fmla="*/ 1164 w 5881046"/>
              <a:gd name="connsiteY4" fmla="*/ 2956251 h 5852673"/>
              <a:gd name="connsiteX0" fmla="*/ 11338 w 5891220"/>
              <a:gd name="connsiteY0" fmla="*/ 2858313 h 5754735"/>
              <a:gd name="connsiteX1" fmla="*/ 1942286 w 5891220"/>
              <a:gd name="connsiteY1" fmla="*/ 155 h 5754735"/>
              <a:gd name="connsiteX2" fmla="*/ 5891220 w 5891220"/>
              <a:gd name="connsiteY2" fmla="*/ 3930368 h 5754735"/>
              <a:gd name="connsiteX3" fmla="*/ 3030107 w 5891220"/>
              <a:gd name="connsiteY3" fmla="*/ 5751286 h 5754735"/>
              <a:gd name="connsiteX4" fmla="*/ 11338 w 5891220"/>
              <a:gd name="connsiteY4" fmla="*/ 2858313 h 5754735"/>
              <a:gd name="connsiteX0" fmla="*/ 11863 w 5891745"/>
              <a:gd name="connsiteY0" fmla="*/ 2858198 h 5754620"/>
              <a:gd name="connsiteX1" fmla="*/ 1942811 w 5891745"/>
              <a:gd name="connsiteY1" fmla="*/ 40 h 5754620"/>
              <a:gd name="connsiteX2" fmla="*/ 5891745 w 5891745"/>
              <a:gd name="connsiteY2" fmla="*/ 3930253 h 5754620"/>
              <a:gd name="connsiteX3" fmla="*/ 3030632 w 5891745"/>
              <a:gd name="connsiteY3" fmla="*/ 5751171 h 5754620"/>
              <a:gd name="connsiteX4" fmla="*/ 11863 w 5891745"/>
              <a:gd name="connsiteY4" fmla="*/ 2858198 h 5754620"/>
              <a:gd name="connsiteX0" fmla="*/ 11825 w 5891707"/>
              <a:gd name="connsiteY0" fmla="*/ 2860951 h 5757373"/>
              <a:gd name="connsiteX1" fmla="*/ 1942773 w 5891707"/>
              <a:gd name="connsiteY1" fmla="*/ 2793 h 5757373"/>
              <a:gd name="connsiteX2" fmla="*/ 5891707 w 5891707"/>
              <a:gd name="connsiteY2" fmla="*/ 3933006 h 5757373"/>
              <a:gd name="connsiteX3" fmla="*/ 3030594 w 5891707"/>
              <a:gd name="connsiteY3" fmla="*/ 5753924 h 5757373"/>
              <a:gd name="connsiteX4" fmla="*/ 11825 w 5891707"/>
              <a:gd name="connsiteY4" fmla="*/ 2860951 h 5757373"/>
              <a:gd name="connsiteX0" fmla="*/ 11709 w 5891591"/>
              <a:gd name="connsiteY0" fmla="*/ 2859589 h 5756011"/>
              <a:gd name="connsiteX1" fmla="*/ 1942657 w 5891591"/>
              <a:gd name="connsiteY1" fmla="*/ 1431 h 5756011"/>
              <a:gd name="connsiteX2" fmla="*/ 5891591 w 5891591"/>
              <a:gd name="connsiteY2" fmla="*/ 3931644 h 5756011"/>
              <a:gd name="connsiteX3" fmla="*/ 3030478 w 5891591"/>
              <a:gd name="connsiteY3" fmla="*/ 5752562 h 5756011"/>
              <a:gd name="connsiteX4" fmla="*/ 11709 w 5891591"/>
              <a:gd name="connsiteY4" fmla="*/ 2859589 h 5756011"/>
              <a:gd name="connsiteX0" fmla="*/ 12931 w 5892813"/>
              <a:gd name="connsiteY0" fmla="*/ 2858295 h 5754717"/>
              <a:gd name="connsiteX1" fmla="*/ 1943879 w 5892813"/>
              <a:gd name="connsiteY1" fmla="*/ 137 h 5754717"/>
              <a:gd name="connsiteX2" fmla="*/ 5892813 w 5892813"/>
              <a:gd name="connsiteY2" fmla="*/ 3930350 h 5754717"/>
              <a:gd name="connsiteX3" fmla="*/ 3031700 w 5892813"/>
              <a:gd name="connsiteY3" fmla="*/ 5751268 h 5754717"/>
              <a:gd name="connsiteX4" fmla="*/ 12931 w 5892813"/>
              <a:gd name="connsiteY4" fmla="*/ 2858295 h 5754717"/>
              <a:gd name="connsiteX0" fmla="*/ 22154 w 5699291"/>
              <a:gd name="connsiteY0" fmla="*/ 3033259 h 5768759"/>
              <a:gd name="connsiteX1" fmla="*/ 1750357 w 5699291"/>
              <a:gd name="connsiteY1" fmla="*/ 7312 h 5768759"/>
              <a:gd name="connsiteX2" fmla="*/ 5699291 w 5699291"/>
              <a:gd name="connsiteY2" fmla="*/ 3937525 h 5768759"/>
              <a:gd name="connsiteX3" fmla="*/ 2838178 w 5699291"/>
              <a:gd name="connsiteY3" fmla="*/ 5758443 h 5768759"/>
              <a:gd name="connsiteX4" fmla="*/ 22154 w 5699291"/>
              <a:gd name="connsiteY4" fmla="*/ 3033259 h 5768759"/>
              <a:gd name="connsiteX0" fmla="*/ 14685 w 5691822"/>
              <a:gd name="connsiteY0" fmla="*/ 3026062 h 5761563"/>
              <a:gd name="connsiteX1" fmla="*/ 1742888 w 5691822"/>
              <a:gd name="connsiteY1" fmla="*/ 115 h 5761563"/>
              <a:gd name="connsiteX2" fmla="*/ 5691822 w 5691822"/>
              <a:gd name="connsiteY2" fmla="*/ 3930328 h 5761563"/>
              <a:gd name="connsiteX3" fmla="*/ 2830709 w 5691822"/>
              <a:gd name="connsiteY3" fmla="*/ 5751246 h 5761563"/>
              <a:gd name="connsiteX4" fmla="*/ 14685 w 5691822"/>
              <a:gd name="connsiteY4" fmla="*/ 3026062 h 5761563"/>
              <a:gd name="connsiteX0" fmla="*/ 21356 w 5698493"/>
              <a:gd name="connsiteY0" fmla="*/ 3026112 h 5761613"/>
              <a:gd name="connsiteX1" fmla="*/ 1749559 w 5698493"/>
              <a:gd name="connsiteY1" fmla="*/ 165 h 5761613"/>
              <a:gd name="connsiteX2" fmla="*/ 5698493 w 5698493"/>
              <a:gd name="connsiteY2" fmla="*/ 3930378 h 5761613"/>
              <a:gd name="connsiteX3" fmla="*/ 2837380 w 5698493"/>
              <a:gd name="connsiteY3" fmla="*/ 5751296 h 5761613"/>
              <a:gd name="connsiteX4" fmla="*/ 21356 w 5698493"/>
              <a:gd name="connsiteY4" fmla="*/ 3026112 h 5761613"/>
              <a:gd name="connsiteX0" fmla="*/ 20558 w 5697695"/>
              <a:gd name="connsiteY0" fmla="*/ 3025955 h 5761456"/>
              <a:gd name="connsiteX1" fmla="*/ 1748761 w 5697695"/>
              <a:gd name="connsiteY1" fmla="*/ 8 h 5761456"/>
              <a:gd name="connsiteX2" fmla="*/ 5697695 w 5697695"/>
              <a:gd name="connsiteY2" fmla="*/ 3930221 h 5761456"/>
              <a:gd name="connsiteX3" fmla="*/ 2836582 w 5697695"/>
              <a:gd name="connsiteY3" fmla="*/ 5751139 h 5761456"/>
              <a:gd name="connsiteX4" fmla="*/ 20558 w 5697695"/>
              <a:gd name="connsiteY4" fmla="*/ 3025955 h 5761456"/>
              <a:gd name="connsiteX0" fmla="*/ 13133 w 5690270"/>
              <a:gd name="connsiteY0" fmla="*/ 3025956 h 5761457"/>
              <a:gd name="connsiteX1" fmla="*/ 1741336 w 5690270"/>
              <a:gd name="connsiteY1" fmla="*/ 9 h 5761457"/>
              <a:gd name="connsiteX2" fmla="*/ 5690270 w 5690270"/>
              <a:gd name="connsiteY2" fmla="*/ 3930222 h 5761457"/>
              <a:gd name="connsiteX3" fmla="*/ 2829157 w 5690270"/>
              <a:gd name="connsiteY3" fmla="*/ 5751140 h 5761457"/>
              <a:gd name="connsiteX4" fmla="*/ 13133 w 5690270"/>
              <a:gd name="connsiteY4" fmla="*/ 3025956 h 5761457"/>
              <a:gd name="connsiteX0" fmla="*/ 13133 w 5690270"/>
              <a:gd name="connsiteY0" fmla="*/ 3025956 h 5751202"/>
              <a:gd name="connsiteX1" fmla="*/ 1741336 w 5690270"/>
              <a:gd name="connsiteY1" fmla="*/ 9 h 5751202"/>
              <a:gd name="connsiteX2" fmla="*/ 5690270 w 5690270"/>
              <a:gd name="connsiteY2" fmla="*/ 3930222 h 5751202"/>
              <a:gd name="connsiteX3" fmla="*/ 2829157 w 5690270"/>
              <a:gd name="connsiteY3" fmla="*/ 5751140 h 5751202"/>
              <a:gd name="connsiteX4" fmla="*/ 13133 w 5690270"/>
              <a:gd name="connsiteY4" fmla="*/ 3025956 h 5751202"/>
              <a:gd name="connsiteX0" fmla="*/ 13133 w 5690270"/>
              <a:gd name="connsiteY0" fmla="*/ 3025956 h 5751207"/>
              <a:gd name="connsiteX1" fmla="*/ 1741336 w 5690270"/>
              <a:gd name="connsiteY1" fmla="*/ 9 h 5751207"/>
              <a:gd name="connsiteX2" fmla="*/ 5690270 w 5690270"/>
              <a:gd name="connsiteY2" fmla="*/ 3930222 h 5751207"/>
              <a:gd name="connsiteX3" fmla="*/ 2829157 w 5690270"/>
              <a:gd name="connsiteY3" fmla="*/ 5751140 h 5751207"/>
              <a:gd name="connsiteX4" fmla="*/ 13133 w 5690270"/>
              <a:gd name="connsiteY4" fmla="*/ 3025956 h 5751207"/>
              <a:gd name="connsiteX0" fmla="*/ 16326 w 5693463"/>
              <a:gd name="connsiteY0" fmla="*/ 3025953 h 5632362"/>
              <a:gd name="connsiteX1" fmla="*/ 1744529 w 5693463"/>
              <a:gd name="connsiteY1" fmla="*/ 6 h 5632362"/>
              <a:gd name="connsiteX2" fmla="*/ 5693463 w 5693463"/>
              <a:gd name="connsiteY2" fmla="*/ 3930219 h 5632362"/>
              <a:gd name="connsiteX3" fmla="*/ 2923235 w 5693463"/>
              <a:gd name="connsiteY3" fmla="*/ 5632288 h 5632362"/>
              <a:gd name="connsiteX4" fmla="*/ 16326 w 5693463"/>
              <a:gd name="connsiteY4" fmla="*/ 3025953 h 5632362"/>
              <a:gd name="connsiteX0" fmla="*/ 16326 w 5693463"/>
              <a:gd name="connsiteY0" fmla="*/ 3025953 h 5633543"/>
              <a:gd name="connsiteX1" fmla="*/ 1744529 w 5693463"/>
              <a:gd name="connsiteY1" fmla="*/ 6 h 5633543"/>
              <a:gd name="connsiteX2" fmla="*/ 5693463 w 5693463"/>
              <a:gd name="connsiteY2" fmla="*/ 3930219 h 5633543"/>
              <a:gd name="connsiteX3" fmla="*/ 2923235 w 5693463"/>
              <a:gd name="connsiteY3" fmla="*/ 5632288 h 5633543"/>
              <a:gd name="connsiteX4" fmla="*/ 16326 w 5693463"/>
              <a:gd name="connsiteY4" fmla="*/ 3025953 h 5633543"/>
              <a:gd name="connsiteX0" fmla="*/ 15978 w 5693115"/>
              <a:gd name="connsiteY0" fmla="*/ 3025953 h 5675449"/>
              <a:gd name="connsiteX1" fmla="*/ 1744181 w 5693115"/>
              <a:gd name="connsiteY1" fmla="*/ 6 h 5675449"/>
              <a:gd name="connsiteX2" fmla="*/ 5693115 w 5693115"/>
              <a:gd name="connsiteY2" fmla="*/ 3930219 h 5675449"/>
              <a:gd name="connsiteX3" fmla="*/ 2908904 w 5693115"/>
              <a:gd name="connsiteY3" fmla="*/ 5674235 h 5675449"/>
              <a:gd name="connsiteX4" fmla="*/ 15978 w 5693115"/>
              <a:gd name="connsiteY4" fmla="*/ 3025953 h 5675449"/>
              <a:gd name="connsiteX0" fmla="*/ 13946 w 5691083"/>
              <a:gd name="connsiteY0" fmla="*/ 3025953 h 5675449"/>
              <a:gd name="connsiteX1" fmla="*/ 1742149 w 5691083"/>
              <a:gd name="connsiteY1" fmla="*/ 6 h 5675449"/>
              <a:gd name="connsiteX2" fmla="*/ 5691083 w 5691083"/>
              <a:gd name="connsiteY2" fmla="*/ 3930219 h 5675449"/>
              <a:gd name="connsiteX3" fmla="*/ 2906872 w 5691083"/>
              <a:gd name="connsiteY3" fmla="*/ 5674235 h 5675449"/>
              <a:gd name="connsiteX4" fmla="*/ 13946 w 5691083"/>
              <a:gd name="connsiteY4" fmla="*/ 3025953 h 5675449"/>
              <a:gd name="connsiteX0" fmla="*/ 22714 w 5699851"/>
              <a:gd name="connsiteY0" fmla="*/ 3025953 h 5675449"/>
              <a:gd name="connsiteX1" fmla="*/ 1750917 w 5699851"/>
              <a:gd name="connsiteY1" fmla="*/ 6 h 5675449"/>
              <a:gd name="connsiteX2" fmla="*/ 5699851 w 5699851"/>
              <a:gd name="connsiteY2" fmla="*/ 3930219 h 5675449"/>
              <a:gd name="connsiteX3" fmla="*/ 2915640 w 5699851"/>
              <a:gd name="connsiteY3" fmla="*/ 5674235 h 5675449"/>
              <a:gd name="connsiteX4" fmla="*/ 22714 w 5699851"/>
              <a:gd name="connsiteY4" fmla="*/ 3025953 h 5675449"/>
              <a:gd name="connsiteX0" fmla="*/ 21904 w 5699041"/>
              <a:gd name="connsiteY0" fmla="*/ 3025953 h 5675449"/>
              <a:gd name="connsiteX1" fmla="*/ 1750107 w 5699041"/>
              <a:gd name="connsiteY1" fmla="*/ 6 h 5675449"/>
              <a:gd name="connsiteX2" fmla="*/ 5699041 w 5699041"/>
              <a:gd name="connsiteY2" fmla="*/ 3930219 h 5675449"/>
              <a:gd name="connsiteX3" fmla="*/ 2914830 w 5699041"/>
              <a:gd name="connsiteY3" fmla="*/ 5674235 h 5675449"/>
              <a:gd name="connsiteX4" fmla="*/ 21904 w 5699041"/>
              <a:gd name="connsiteY4" fmla="*/ 3025953 h 5675449"/>
              <a:gd name="connsiteX0" fmla="*/ 21904 w 5699041"/>
              <a:gd name="connsiteY0" fmla="*/ 3025954 h 5675450"/>
              <a:gd name="connsiteX1" fmla="*/ 1750107 w 5699041"/>
              <a:gd name="connsiteY1" fmla="*/ 7 h 5675450"/>
              <a:gd name="connsiteX2" fmla="*/ 5699041 w 5699041"/>
              <a:gd name="connsiteY2" fmla="*/ 3930220 h 5675450"/>
              <a:gd name="connsiteX3" fmla="*/ 2914830 w 5699041"/>
              <a:gd name="connsiteY3" fmla="*/ 5674236 h 5675450"/>
              <a:gd name="connsiteX4" fmla="*/ 21904 w 5699041"/>
              <a:gd name="connsiteY4" fmla="*/ 3025954 h 5675450"/>
              <a:gd name="connsiteX0" fmla="*/ 40334 w 5717471"/>
              <a:gd name="connsiteY0" fmla="*/ 3025954 h 5675450"/>
              <a:gd name="connsiteX1" fmla="*/ 1768537 w 5717471"/>
              <a:gd name="connsiteY1" fmla="*/ 7 h 5675450"/>
              <a:gd name="connsiteX2" fmla="*/ 5717471 w 5717471"/>
              <a:gd name="connsiteY2" fmla="*/ 3930220 h 5675450"/>
              <a:gd name="connsiteX3" fmla="*/ 2933260 w 5717471"/>
              <a:gd name="connsiteY3" fmla="*/ 5674236 h 5675450"/>
              <a:gd name="connsiteX4" fmla="*/ 40334 w 5717471"/>
              <a:gd name="connsiteY4" fmla="*/ 3025954 h 5675450"/>
              <a:gd name="connsiteX0" fmla="*/ 13420 w 5690557"/>
              <a:gd name="connsiteY0" fmla="*/ 3025954 h 5675450"/>
              <a:gd name="connsiteX1" fmla="*/ 1741623 w 5690557"/>
              <a:gd name="connsiteY1" fmla="*/ 7 h 5675450"/>
              <a:gd name="connsiteX2" fmla="*/ 5690557 w 5690557"/>
              <a:gd name="connsiteY2" fmla="*/ 3930220 h 5675450"/>
              <a:gd name="connsiteX3" fmla="*/ 2906346 w 5690557"/>
              <a:gd name="connsiteY3" fmla="*/ 5674236 h 5675450"/>
              <a:gd name="connsiteX4" fmla="*/ 13420 w 5690557"/>
              <a:gd name="connsiteY4" fmla="*/ 3025954 h 5675450"/>
              <a:gd name="connsiteX0" fmla="*/ 29290 w 5706427"/>
              <a:gd name="connsiteY0" fmla="*/ 3025954 h 5675450"/>
              <a:gd name="connsiteX1" fmla="*/ 1757493 w 5706427"/>
              <a:gd name="connsiteY1" fmla="*/ 7 h 5675450"/>
              <a:gd name="connsiteX2" fmla="*/ 5706427 w 5706427"/>
              <a:gd name="connsiteY2" fmla="*/ 3930220 h 5675450"/>
              <a:gd name="connsiteX3" fmla="*/ 2922216 w 5706427"/>
              <a:gd name="connsiteY3" fmla="*/ 5674236 h 5675450"/>
              <a:gd name="connsiteX4" fmla="*/ 29290 w 5706427"/>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18529 w 5695666"/>
              <a:gd name="connsiteY0" fmla="*/ 3025954 h 5675450"/>
              <a:gd name="connsiteX1" fmla="*/ 1746732 w 5695666"/>
              <a:gd name="connsiteY1" fmla="*/ 7 h 5675450"/>
              <a:gd name="connsiteX2" fmla="*/ 5695666 w 5695666"/>
              <a:gd name="connsiteY2" fmla="*/ 3930220 h 5675450"/>
              <a:gd name="connsiteX3" fmla="*/ 2911455 w 5695666"/>
              <a:gd name="connsiteY3" fmla="*/ 5674236 h 5675450"/>
              <a:gd name="connsiteX4" fmla="*/ 18529 w 5695666"/>
              <a:gd name="connsiteY4" fmla="*/ 3025954 h 5675450"/>
              <a:gd name="connsiteX0" fmla="*/ 23245 w 5700382"/>
              <a:gd name="connsiteY0" fmla="*/ 3025954 h 5675450"/>
              <a:gd name="connsiteX1" fmla="*/ 1751448 w 5700382"/>
              <a:gd name="connsiteY1" fmla="*/ 7 h 5675450"/>
              <a:gd name="connsiteX2" fmla="*/ 5700382 w 5700382"/>
              <a:gd name="connsiteY2" fmla="*/ 3930220 h 5675450"/>
              <a:gd name="connsiteX3" fmla="*/ 2916171 w 5700382"/>
              <a:gd name="connsiteY3" fmla="*/ 5674236 h 5675450"/>
              <a:gd name="connsiteX4" fmla="*/ 23245 w 5700382"/>
              <a:gd name="connsiteY4" fmla="*/ 3025954 h 5675450"/>
              <a:gd name="connsiteX0" fmla="*/ 20062 w 5697199"/>
              <a:gd name="connsiteY0" fmla="*/ 3030114 h 5679610"/>
              <a:gd name="connsiteX1" fmla="*/ 1748265 w 5697199"/>
              <a:gd name="connsiteY1" fmla="*/ 4167 h 5679610"/>
              <a:gd name="connsiteX2" fmla="*/ 5697199 w 5697199"/>
              <a:gd name="connsiteY2" fmla="*/ 3934380 h 5679610"/>
              <a:gd name="connsiteX3" fmla="*/ 2912988 w 5697199"/>
              <a:gd name="connsiteY3" fmla="*/ 5678396 h 5679610"/>
              <a:gd name="connsiteX4" fmla="*/ 20062 w 5697199"/>
              <a:gd name="connsiteY4" fmla="*/ 3030114 h 5679610"/>
              <a:gd name="connsiteX0" fmla="*/ 19014 w 5696151"/>
              <a:gd name="connsiteY0" fmla="*/ 3027448 h 5676944"/>
              <a:gd name="connsiteX1" fmla="*/ 1747217 w 5696151"/>
              <a:gd name="connsiteY1" fmla="*/ 1501 h 5676944"/>
              <a:gd name="connsiteX2" fmla="*/ 5696151 w 5696151"/>
              <a:gd name="connsiteY2" fmla="*/ 3931714 h 5676944"/>
              <a:gd name="connsiteX3" fmla="*/ 2911940 w 5696151"/>
              <a:gd name="connsiteY3" fmla="*/ 5675730 h 5676944"/>
              <a:gd name="connsiteX4" fmla="*/ 19014 w 5696151"/>
              <a:gd name="connsiteY4" fmla="*/ 3027448 h 5676944"/>
              <a:gd name="connsiteX0" fmla="*/ 12821 w 5689958"/>
              <a:gd name="connsiteY0" fmla="*/ 3028127 h 5677623"/>
              <a:gd name="connsiteX1" fmla="*/ 1741024 w 5689958"/>
              <a:gd name="connsiteY1" fmla="*/ 2180 h 5677623"/>
              <a:gd name="connsiteX2" fmla="*/ 5689958 w 5689958"/>
              <a:gd name="connsiteY2" fmla="*/ 3932393 h 5677623"/>
              <a:gd name="connsiteX3" fmla="*/ 2905747 w 5689958"/>
              <a:gd name="connsiteY3" fmla="*/ 5676409 h 5677623"/>
              <a:gd name="connsiteX4" fmla="*/ 12821 w 5689958"/>
              <a:gd name="connsiteY4" fmla="*/ 3028127 h 5677623"/>
              <a:gd name="connsiteX0" fmla="*/ 12111 w 5689248"/>
              <a:gd name="connsiteY0" fmla="*/ 3026156 h 5675652"/>
              <a:gd name="connsiteX1" fmla="*/ 1740314 w 5689248"/>
              <a:gd name="connsiteY1" fmla="*/ 209 h 5675652"/>
              <a:gd name="connsiteX2" fmla="*/ 5689248 w 5689248"/>
              <a:gd name="connsiteY2" fmla="*/ 3930422 h 5675652"/>
              <a:gd name="connsiteX3" fmla="*/ 2905037 w 5689248"/>
              <a:gd name="connsiteY3" fmla="*/ 5674438 h 5675652"/>
              <a:gd name="connsiteX4" fmla="*/ 12111 w 5689248"/>
              <a:gd name="connsiteY4" fmla="*/ 3026156 h 5675652"/>
              <a:gd name="connsiteX0" fmla="*/ 11805 w 5688942"/>
              <a:gd name="connsiteY0" fmla="*/ 3025955 h 5675451"/>
              <a:gd name="connsiteX1" fmla="*/ 1740008 w 5688942"/>
              <a:gd name="connsiteY1" fmla="*/ 8 h 5675451"/>
              <a:gd name="connsiteX2" fmla="*/ 5688942 w 5688942"/>
              <a:gd name="connsiteY2" fmla="*/ 3930221 h 5675451"/>
              <a:gd name="connsiteX3" fmla="*/ 2904731 w 5688942"/>
              <a:gd name="connsiteY3" fmla="*/ 5674237 h 5675451"/>
              <a:gd name="connsiteX4" fmla="*/ 11805 w 5688942"/>
              <a:gd name="connsiteY4" fmla="*/ 3025955 h 5675451"/>
              <a:gd name="connsiteX0" fmla="*/ 24221 w 5701358"/>
              <a:gd name="connsiteY0" fmla="*/ 3025955 h 5675451"/>
              <a:gd name="connsiteX1" fmla="*/ 1752424 w 5701358"/>
              <a:gd name="connsiteY1" fmla="*/ 8 h 5675451"/>
              <a:gd name="connsiteX2" fmla="*/ 5701358 w 5701358"/>
              <a:gd name="connsiteY2" fmla="*/ 3930221 h 5675451"/>
              <a:gd name="connsiteX3" fmla="*/ 2917147 w 5701358"/>
              <a:gd name="connsiteY3" fmla="*/ 5674237 h 5675451"/>
              <a:gd name="connsiteX4" fmla="*/ 24221 w 5701358"/>
              <a:gd name="connsiteY4" fmla="*/ 3025955 h 5675451"/>
              <a:gd name="connsiteX0" fmla="*/ 26622 w 5703759"/>
              <a:gd name="connsiteY0" fmla="*/ 3025955 h 5675451"/>
              <a:gd name="connsiteX1" fmla="*/ 1754825 w 5703759"/>
              <a:gd name="connsiteY1" fmla="*/ 8 h 5675451"/>
              <a:gd name="connsiteX2" fmla="*/ 5703759 w 5703759"/>
              <a:gd name="connsiteY2" fmla="*/ 3930221 h 5675451"/>
              <a:gd name="connsiteX3" fmla="*/ 2919548 w 5703759"/>
              <a:gd name="connsiteY3" fmla="*/ 5674237 h 5675451"/>
              <a:gd name="connsiteX4" fmla="*/ 26622 w 5703759"/>
              <a:gd name="connsiteY4" fmla="*/ 3025955 h 5675451"/>
              <a:gd name="connsiteX0" fmla="*/ 21910 w 5699047"/>
              <a:gd name="connsiteY0" fmla="*/ 3025955 h 5675451"/>
              <a:gd name="connsiteX1" fmla="*/ 1750113 w 5699047"/>
              <a:gd name="connsiteY1" fmla="*/ 8 h 5675451"/>
              <a:gd name="connsiteX2" fmla="*/ 5699047 w 5699047"/>
              <a:gd name="connsiteY2" fmla="*/ 3930221 h 5675451"/>
              <a:gd name="connsiteX3" fmla="*/ 2914836 w 5699047"/>
              <a:gd name="connsiteY3" fmla="*/ 5674237 h 5675451"/>
              <a:gd name="connsiteX4" fmla="*/ 21910 w 5699047"/>
              <a:gd name="connsiteY4" fmla="*/ 3025955 h 5675451"/>
              <a:gd name="connsiteX0" fmla="*/ 23159 w 5700296"/>
              <a:gd name="connsiteY0" fmla="*/ 3026089 h 5675585"/>
              <a:gd name="connsiteX1" fmla="*/ 1751362 w 5700296"/>
              <a:gd name="connsiteY1" fmla="*/ 142 h 5675585"/>
              <a:gd name="connsiteX2" fmla="*/ 5700296 w 5700296"/>
              <a:gd name="connsiteY2" fmla="*/ 3930355 h 5675585"/>
              <a:gd name="connsiteX3" fmla="*/ 2916085 w 5700296"/>
              <a:gd name="connsiteY3" fmla="*/ 5674371 h 5675585"/>
              <a:gd name="connsiteX4" fmla="*/ 23159 w 5700296"/>
              <a:gd name="connsiteY4" fmla="*/ 3026089 h 5675585"/>
              <a:gd name="connsiteX0" fmla="*/ 14442 w 5691579"/>
              <a:gd name="connsiteY0" fmla="*/ 3026156 h 5675652"/>
              <a:gd name="connsiteX1" fmla="*/ 1742645 w 5691579"/>
              <a:gd name="connsiteY1" fmla="*/ 209 h 5675652"/>
              <a:gd name="connsiteX2" fmla="*/ 5691579 w 5691579"/>
              <a:gd name="connsiteY2" fmla="*/ 3930422 h 5675652"/>
              <a:gd name="connsiteX3" fmla="*/ 2907368 w 5691579"/>
              <a:gd name="connsiteY3" fmla="*/ 5674438 h 5675652"/>
              <a:gd name="connsiteX4" fmla="*/ 14442 w 5691579"/>
              <a:gd name="connsiteY4" fmla="*/ 3026156 h 5675652"/>
              <a:gd name="connsiteX0" fmla="*/ 13817 w 5690954"/>
              <a:gd name="connsiteY0" fmla="*/ 3026156 h 5675652"/>
              <a:gd name="connsiteX1" fmla="*/ 1742020 w 5690954"/>
              <a:gd name="connsiteY1" fmla="*/ 209 h 5675652"/>
              <a:gd name="connsiteX2" fmla="*/ 5690954 w 5690954"/>
              <a:gd name="connsiteY2" fmla="*/ 3930422 h 5675652"/>
              <a:gd name="connsiteX3" fmla="*/ 2906743 w 5690954"/>
              <a:gd name="connsiteY3" fmla="*/ 5674438 h 5675652"/>
              <a:gd name="connsiteX4" fmla="*/ 13817 w 5690954"/>
              <a:gd name="connsiteY4" fmla="*/ 3026156 h 5675652"/>
              <a:gd name="connsiteX0" fmla="*/ 13817 w 5690954"/>
              <a:gd name="connsiteY0" fmla="*/ 3026156 h 5677473"/>
              <a:gd name="connsiteX1" fmla="*/ 1742020 w 5690954"/>
              <a:gd name="connsiteY1" fmla="*/ 209 h 5677473"/>
              <a:gd name="connsiteX2" fmla="*/ 5690954 w 5690954"/>
              <a:gd name="connsiteY2" fmla="*/ 3930422 h 5677473"/>
              <a:gd name="connsiteX3" fmla="*/ 2906743 w 5690954"/>
              <a:gd name="connsiteY3" fmla="*/ 5674438 h 5677473"/>
              <a:gd name="connsiteX4" fmla="*/ 13817 w 5690954"/>
              <a:gd name="connsiteY4" fmla="*/ 3026156 h 5677473"/>
              <a:gd name="connsiteX0" fmla="*/ 13817 w 5690954"/>
              <a:gd name="connsiteY0" fmla="*/ 3026156 h 5680008"/>
              <a:gd name="connsiteX1" fmla="*/ 1742020 w 5690954"/>
              <a:gd name="connsiteY1" fmla="*/ 209 h 5680008"/>
              <a:gd name="connsiteX2" fmla="*/ 5690954 w 5690954"/>
              <a:gd name="connsiteY2" fmla="*/ 3930422 h 5680008"/>
              <a:gd name="connsiteX3" fmla="*/ 2906743 w 5690954"/>
              <a:gd name="connsiteY3" fmla="*/ 5674438 h 5680008"/>
              <a:gd name="connsiteX4" fmla="*/ 13817 w 5690954"/>
              <a:gd name="connsiteY4" fmla="*/ 3026156 h 5680008"/>
              <a:gd name="connsiteX0" fmla="*/ 13817 w 5690954"/>
              <a:gd name="connsiteY0" fmla="*/ 3026156 h 5681285"/>
              <a:gd name="connsiteX1" fmla="*/ 1742020 w 5690954"/>
              <a:gd name="connsiteY1" fmla="*/ 209 h 5681285"/>
              <a:gd name="connsiteX2" fmla="*/ 5690954 w 5690954"/>
              <a:gd name="connsiteY2" fmla="*/ 3930422 h 5681285"/>
              <a:gd name="connsiteX3" fmla="*/ 2906743 w 5690954"/>
              <a:gd name="connsiteY3" fmla="*/ 5674438 h 5681285"/>
              <a:gd name="connsiteX4" fmla="*/ 13817 w 5690954"/>
              <a:gd name="connsiteY4" fmla="*/ 3026156 h 5681285"/>
              <a:gd name="connsiteX0" fmla="*/ 14777 w 5691914"/>
              <a:gd name="connsiteY0" fmla="*/ 3026137 h 5681266"/>
              <a:gd name="connsiteX1" fmla="*/ 1742980 w 5691914"/>
              <a:gd name="connsiteY1" fmla="*/ 190 h 5681266"/>
              <a:gd name="connsiteX2" fmla="*/ 5691914 w 5691914"/>
              <a:gd name="connsiteY2" fmla="*/ 3930403 h 5681266"/>
              <a:gd name="connsiteX3" fmla="*/ 2907703 w 5691914"/>
              <a:gd name="connsiteY3" fmla="*/ 5674419 h 5681266"/>
              <a:gd name="connsiteX4" fmla="*/ 14777 w 5691914"/>
              <a:gd name="connsiteY4" fmla="*/ 3026137 h 5681266"/>
              <a:gd name="connsiteX0" fmla="*/ 14366 w 5691503"/>
              <a:gd name="connsiteY0" fmla="*/ 3025955 h 5681084"/>
              <a:gd name="connsiteX1" fmla="*/ 1742569 w 5691503"/>
              <a:gd name="connsiteY1" fmla="*/ 8 h 5681084"/>
              <a:gd name="connsiteX2" fmla="*/ 5691503 w 5691503"/>
              <a:gd name="connsiteY2" fmla="*/ 3930221 h 5681084"/>
              <a:gd name="connsiteX3" fmla="*/ 2907292 w 5691503"/>
              <a:gd name="connsiteY3" fmla="*/ 5674237 h 5681084"/>
              <a:gd name="connsiteX4" fmla="*/ 14366 w 5691503"/>
              <a:gd name="connsiteY4" fmla="*/ 3025955 h 5681084"/>
              <a:gd name="connsiteX0" fmla="*/ 27495 w 5704632"/>
              <a:gd name="connsiteY0" fmla="*/ 3025955 h 5681084"/>
              <a:gd name="connsiteX1" fmla="*/ 1755698 w 5704632"/>
              <a:gd name="connsiteY1" fmla="*/ 8 h 5681084"/>
              <a:gd name="connsiteX2" fmla="*/ 5704632 w 5704632"/>
              <a:gd name="connsiteY2" fmla="*/ 3930221 h 5681084"/>
              <a:gd name="connsiteX3" fmla="*/ 2920421 w 5704632"/>
              <a:gd name="connsiteY3" fmla="*/ 5674237 h 5681084"/>
              <a:gd name="connsiteX4" fmla="*/ 27495 w 5704632"/>
              <a:gd name="connsiteY4" fmla="*/ 3025955 h 568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632" h="5681084">
                <a:moveTo>
                  <a:pt x="27495" y="3025955"/>
                </a:moveTo>
                <a:cubicBezTo>
                  <a:pt x="-250524" y="1108469"/>
                  <a:pt x="1669426" y="3103"/>
                  <a:pt x="1755698" y="8"/>
                </a:cubicBezTo>
                <a:cubicBezTo>
                  <a:pt x="1841970" y="-3087"/>
                  <a:pt x="4763198" y="977651"/>
                  <a:pt x="5704632" y="3930221"/>
                </a:cubicBezTo>
                <a:cubicBezTo>
                  <a:pt x="5377451" y="4721963"/>
                  <a:pt x="4118295" y="5776009"/>
                  <a:pt x="2920421" y="5674237"/>
                </a:cubicBezTo>
                <a:cubicBezTo>
                  <a:pt x="1722547" y="5572465"/>
                  <a:pt x="305514" y="4943441"/>
                  <a:pt x="27495" y="3025955"/>
                </a:cubicBezTo>
                <a:close/>
              </a:path>
            </a:pathLst>
          </a:custGeom>
          <a:solidFill>
            <a:schemeClr val="bg1"/>
          </a:solidFill>
          <a:ln>
            <a:noFill/>
          </a:ln>
        </p:spPr>
        <p:txBody>
          <a:bodyPr/>
          <a:lstStyle/>
          <a:p>
            <a:endParaRPr lang="en-US" dirty="0"/>
          </a:p>
        </p:txBody>
      </p:sp>
      <p:pic>
        <p:nvPicPr>
          <p:cNvPr id="5" name="Picture 4">
            <a:extLst>
              <a:ext uri="{FF2B5EF4-FFF2-40B4-BE49-F238E27FC236}">
                <a16:creationId xmlns:a16="http://schemas.microsoft.com/office/drawing/2014/main" id="{91AF8DF6-955E-944D-B142-D5D2776AC95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21955" y="0"/>
            <a:ext cx="3130866" cy="1093716"/>
          </a:xfrm>
          <a:prstGeom prst="rect">
            <a:avLst/>
          </a:prstGeom>
        </p:spPr>
      </p:pic>
      <p:sp>
        <p:nvSpPr>
          <p:cNvPr id="15" name="Title 1">
            <a:extLst>
              <a:ext uri="{FF2B5EF4-FFF2-40B4-BE49-F238E27FC236}">
                <a16:creationId xmlns:a16="http://schemas.microsoft.com/office/drawing/2014/main" id="{D8AB75D5-228C-9641-A128-13F238D26A87}"/>
              </a:ext>
            </a:extLst>
          </p:cNvPr>
          <p:cNvSpPr>
            <a:spLocks noGrp="1"/>
          </p:cNvSpPr>
          <p:nvPr>
            <p:ph type="ctrTitle" hasCustomPrompt="1"/>
          </p:nvPr>
        </p:nvSpPr>
        <p:spPr>
          <a:xfrm>
            <a:off x="952599" y="1426877"/>
            <a:ext cx="3526972" cy="561403"/>
          </a:xfrm>
        </p:spPr>
        <p:txBody>
          <a:bodyPr anchor="t" anchorCtr="0"/>
          <a:lstStyle>
            <a:lvl1pPr>
              <a:lnSpc>
                <a:spcPts val="3150"/>
              </a:lnSpc>
              <a:defRPr sz="3900" b="1" baseline="0">
                <a:solidFill>
                  <a:schemeClr val="bg1"/>
                </a:solidFill>
              </a:defRPr>
            </a:lvl1pPr>
          </a:lstStyle>
          <a:p>
            <a:r>
              <a:rPr lang="en-GB" dirty="0"/>
              <a:t>Thank you</a:t>
            </a:r>
            <a:endParaRPr lang="en-US" dirty="0"/>
          </a:p>
        </p:txBody>
      </p:sp>
      <p:sp>
        <p:nvSpPr>
          <p:cNvPr id="2" name="TextBox 1"/>
          <p:cNvSpPr txBox="1"/>
          <p:nvPr userDrawn="1"/>
        </p:nvSpPr>
        <p:spPr>
          <a:xfrm>
            <a:off x="952599" y="2037041"/>
            <a:ext cx="2978864" cy="2562240"/>
          </a:xfrm>
          <a:prstGeom prst="rect">
            <a:avLst/>
          </a:prstGeom>
          <a:noFill/>
        </p:spPr>
        <p:txBody>
          <a:bodyPr wrap="square" rtlCol="0">
            <a:spAutoFit/>
          </a:bodyPr>
          <a:lstStyle/>
          <a:p>
            <a:r>
              <a:rPr lang="en-US" sz="1050" b="0" i="0" kern="1200" dirty="0">
                <a:solidFill>
                  <a:schemeClr val="bg1"/>
                </a:solidFill>
                <a:latin typeface="Arial" panose="020B0604020202020204" pitchFamily="34" charset="0"/>
                <a:ea typeface="+mn-ea"/>
                <a:cs typeface="Arial" panose="020B0604020202020204" pitchFamily="34" charset="0"/>
              </a:rPr>
              <a:t>© World Physiotherapy 2020</a:t>
            </a:r>
          </a:p>
          <a:p>
            <a:endParaRPr lang="en-US" sz="1050" b="0" i="0" kern="1200" dirty="0">
              <a:solidFill>
                <a:schemeClr val="bg1"/>
              </a:solidFill>
              <a:latin typeface="Arial" panose="020B0604020202020204" pitchFamily="34" charset="0"/>
              <a:ea typeface="+mn-ea"/>
              <a:cs typeface="Arial" panose="020B0604020202020204" pitchFamily="34" charset="0"/>
            </a:endParaRPr>
          </a:p>
          <a:p>
            <a:r>
              <a:rPr lang="en-US" sz="1050" b="0" i="0" kern="1200" dirty="0">
                <a:solidFill>
                  <a:schemeClr val="bg1"/>
                </a:solidFill>
                <a:latin typeface="Arial" panose="020B0604020202020204" pitchFamily="34" charset="0"/>
                <a:ea typeface="+mn-ea"/>
                <a:cs typeface="Arial" panose="020B0604020202020204" pitchFamily="34" charset="0"/>
              </a:rPr>
              <a:t>Victoria Charity Centre</a:t>
            </a:r>
          </a:p>
          <a:p>
            <a:r>
              <a:rPr lang="en-US" sz="1050" b="0" i="0" kern="1200" dirty="0">
                <a:solidFill>
                  <a:schemeClr val="bg1"/>
                </a:solidFill>
                <a:latin typeface="Arial" panose="020B0604020202020204" pitchFamily="34" charset="0"/>
                <a:ea typeface="+mn-ea"/>
                <a:cs typeface="Arial" panose="020B0604020202020204" pitchFamily="34" charset="0"/>
              </a:rPr>
              <a:t>11 Belgrave Road</a:t>
            </a:r>
          </a:p>
          <a:p>
            <a:r>
              <a:rPr lang="en-US" sz="1050" b="0" i="0" kern="1200" dirty="0">
                <a:solidFill>
                  <a:schemeClr val="bg1"/>
                </a:solidFill>
                <a:latin typeface="Arial" panose="020B0604020202020204" pitchFamily="34" charset="0"/>
                <a:ea typeface="+mn-ea"/>
                <a:cs typeface="Arial" panose="020B0604020202020204" pitchFamily="34" charset="0"/>
              </a:rPr>
              <a:t>London</a:t>
            </a:r>
          </a:p>
          <a:p>
            <a:r>
              <a:rPr lang="en-US" sz="1050" b="0" i="0" kern="1200" dirty="0">
                <a:solidFill>
                  <a:schemeClr val="bg1"/>
                </a:solidFill>
                <a:latin typeface="Arial" panose="020B0604020202020204" pitchFamily="34" charset="0"/>
                <a:ea typeface="+mn-ea"/>
                <a:cs typeface="Arial" panose="020B0604020202020204" pitchFamily="34" charset="0"/>
              </a:rPr>
              <a:t>SW1V 1RB</a:t>
            </a:r>
          </a:p>
          <a:p>
            <a:endParaRPr lang="en-US" sz="1050" b="0" i="0" kern="1200" dirty="0">
              <a:solidFill>
                <a:schemeClr val="bg1"/>
              </a:solidFill>
              <a:latin typeface="Arial" panose="020B0604020202020204" pitchFamily="34" charset="0"/>
              <a:ea typeface="+mn-ea"/>
              <a:cs typeface="Arial" panose="020B0604020202020204" pitchFamily="34" charset="0"/>
            </a:endParaRPr>
          </a:p>
          <a:p>
            <a:r>
              <a:rPr lang="en-US" sz="1050" dirty="0">
                <a:solidFill>
                  <a:schemeClr val="bg1"/>
                </a:solidFill>
                <a:latin typeface="Arial" panose="020B0604020202020204" pitchFamily="34" charset="0"/>
                <a:cs typeface="Arial" panose="020B0604020202020204" pitchFamily="34" charset="0"/>
                <a:hlinkClick r:id="rId5"/>
              </a:rPr>
              <a:t>www.world.physio</a:t>
            </a:r>
            <a:endParaRPr lang="en-US" sz="1050" dirty="0">
              <a:solidFill>
                <a:schemeClr val="bg1"/>
              </a:solidFill>
              <a:latin typeface="Arial" panose="020B0604020202020204" pitchFamily="34" charset="0"/>
              <a:cs typeface="Arial" panose="020B0604020202020204" pitchFamily="34" charset="0"/>
            </a:endParaRPr>
          </a:p>
          <a:p>
            <a:endParaRPr lang="en-US" sz="1050" b="0" i="0" kern="1200" dirty="0">
              <a:solidFill>
                <a:schemeClr val="bg1"/>
              </a:solidFill>
              <a:latin typeface="Arial" panose="020B0604020202020204" pitchFamily="34" charset="0"/>
              <a:ea typeface="+mn-ea"/>
              <a:cs typeface="Arial" panose="020B0604020202020204" pitchFamily="34" charset="0"/>
            </a:endParaRPr>
          </a:p>
          <a:p>
            <a:r>
              <a:rPr lang="en-GB" sz="1050" b="0" i="0" kern="1200" dirty="0">
                <a:solidFill>
                  <a:schemeClr val="bg1"/>
                </a:solidFill>
                <a:latin typeface="Arial" panose="020B0604020202020204" pitchFamily="34" charset="0"/>
                <a:ea typeface="+mn-ea"/>
                <a:cs typeface="Arial" panose="020B0604020202020204" pitchFamily="34" charset="0"/>
              </a:rPr>
              <a:t>General enquiries</a:t>
            </a:r>
            <a:endParaRPr lang="en-US" sz="1050" b="0" i="0" kern="1200" dirty="0">
              <a:solidFill>
                <a:schemeClr val="bg1"/>
              </a:solidFill>
              <a:latin typeface="Arial" panose="020B0604020202020204" pitchFamily="34" charset="0"/>
              <a:ea typeface="+mn-ea"/>
              <a:cs typeface="Arial" panose="020B0604020202020204" pitchFamily="34" charset="0"/>
            </a:endParaRPr>
          </a:p>
          <a:p>
            <a:r>
              <a:rPr lang="en-US" sz="1050" b="0" i="0" u="sng" kern="1200" dirty="0" err="1">
                <a:solidFill>
                  <a:srgbClr val="004CFF"/>
                </a:solidFill>
                <a:latin typeface="Arial" panose="020B0604020202020204" pitchFamily="34" charset="0"/>
                <a:ea typeface="+mn-ea"/>
                <a:cs typeface="Arial" panose="020B0604020202020204" pitchFamily="34" charset="0"/>
              </a:rPr>
              <a:t>info@world.physio</a:t>
            </a:r>
            <a:endParaRPr lang="en-US" sz="1050" b="0" i="0" u="sng" kern="1200" dirty="0">
              <a:solidFill>
                <a:srgbClr val="004CFF"/>
              </a:solidFill>
              <a:latin typeface="Arial" panose="020B0604020202020204" pitchFamily="34" charset="0"/>
              <a:ea typeface="+mn-ea"/>
              <a:cs typeface="Arial" panose="020B0604020202020204" pitchFamily="34" charset="0"/>
            </a:endParaRPr>
          </a:p>
          <a:p>
            <a:endParaRPr lang="en-US" sz="1050" b="0" i="0" kern="1200" dirty="0">
              <a:solidFill>
                <a:schemeClr val="bg1"/>
              </a:solidFill>
              <a:latin typeface="Arial" panose="020B0604020202020204" pitchFamily="34" charset="0"/>
              <a:ea typeface="+mn-ea"/>
              <a:cs typeface="Arial" panose="020B0604020202020204" pitchFamily="34" charset="0"/>
            </a:endParaRPr>
          </a:p>
          <a:p>
            <a:r>
              <a:rPr lang="en-US" sz="1050" b="0" i="0" kern="1200" dirty="0">
                <a:solidFill>
                  <a:schemeClr val="bg1"/>
                </a:solidFill>
                <a:latin typeface="Arial" panose="020B0604020202020204" pitchFamily="34" charset="0"/>
                <a:ea typeface="+mn-ea"/>
                <a:cs typeface="Arial" panose="020B0604020202020204" pitchFamily="34" charset="0"/>
              </a:rPr>
              <a:t>Media/brand enquiries </a:t>
            </a:r>
          </a:p>
          <a:p>
            <a:r>
              <a:rPr lang="en-US" sz="1050" dirty="0" err="1">
                <a:solidFill>
                  <a:schemeClr val="bg1"/>
                </a:solidFill>
                <a:latin typeface="Arial" panose="020B0604020202020204" pitchFamily="34" charset="0"/>
                <a:cs typeface="Arial" panose="020B0604020202020204" pitchFamily="34" charset="0"/>
                <a:hlinkClick r:id="rId6"/>
              </a:rPr>
              <a:t>communications@world.physio</a:t>
            </a:r>
            <a:r>
              <a:rPr lang="en-US" sz="1050" dirty="0">
                <a:solidFill>
                  <a:schemeClr val="bg1"/>
                </a:solidFill>
                <a:latin typeface="Arial" panose="020B0604020202020204" pitchFamily="34" charset="0"/>
                <a:cs typeface="Arial" panose="020B0604020202020204" pitchFamily="34" charset="0"/>
              </a:rPr>
              <a:t> </a:t>
            </a:r>
            <a:endParaRPr lang="en-US" sz="1050" b="0" i="0" kern="1200" dirty="0">
              <a:solidFill>
                <a:schemeClr val="bg1"/>
              </a:solidFill>
              <a:latin typeface="Arial" panose="020B0604020202020204" pitchFamily="34" charset="0"/>
              <a:ea typeface="+mn-ea"/>
              <a:cs typeface="Arial" panose="020B0604020202020204" pitchFamily="34" charset="0"/>
            </a:endParaRPr>
          </a:p>
          <a:p>
            <a:endParaRPr lang="en-US" sz="1350" dirty="0"/>
          </a:p>
        </p:txBody>
      </p:sp>
      <p:cxnSp>
        <p:nvCxnSpPr>
          <p:cNvPr id="13" name="Straight Connector 12">
            <a:extLst>
              <a:ext uri="{FF2B5EF4-FFF2-40B4-BE49-F238E27FC236}">
                <a16:creationId xmlns:a16="http://schemas.microsoft.com/office/drawing/2014/main" id="{B41094A6-485B-2149-9273-77DEE1988A6D}"/>
              </a:ext>
            </a:extLst>
          </p:cNvPr>
          <p:cNvCxnSpPr>
            <a:cxnSpLocks/>
          </p:cNvCxnSpPr>
          <p:nvPr userDrawn="1"/>
        </p:nvCxnSpPr>
        <p:spPr>
          <a:xfrm>
            <a:off x="1025305" y="4437738"/>
            <a:ext cx="1914808" cy="0"/>
          </a:xfrm>
          <a:prstGeom prst="line">
            <a:avLst/>
          </a:prstGeom>
          <a:ln w="25400">
            <a:solidFill>
              <a:srgbClr val="E0DF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54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3C46893-9059-4A27-B5F2-7B4102C624E2}"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2102900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46893-9059-4A27-B5F2-7B4102C624E2}"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3364877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C46893-9059-4A27-B5F2-7B4102C624E2}"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429587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E2172F-1553-4DE9-96E6-13B55ED761B7}"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4009610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46893-9059-4A27-B5F2-7B4102C624E2}"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41053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C46893-9059-4A27-B5F2-7B4102C624E2}"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332293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C46893-9059-4A27-B5F2-7B4102C624E2}"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1719024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46893-9059-4A27-B5F2-7B4102C624E2}"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1769431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C46893-9059-4A27-B5F2-7B4102C624E2}"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3457188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C46893-9059-4A27-B5F2-7B4102C624E2}"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326152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46893-9059-4A27-B5F2-7B4102C624E2}"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155918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46893-9059-4A27-B5F2-7B4102C624E2}"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1300-143B-404B-8B24-1946FF17CF31}" type="slidenum">
              <a:rPr lang="en-US" smtClean="0"/>
              <a:t>‹#›</a:t>
            </a:fld>
            <a:endParaRPr lang="en-US"/>
          </a:p>
        </p:txBody>
      </p:sp>
    </p:spTree>
    <p:extLst>
      <p:ext uri="{BB962C8B-B14F-4D97-AF65-F5344CB8AC3E}">
        <p14:creationId xmlns:p14="http://schemas.microsoft.com/office/powerpoint/2010/main" val="41052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2172F-1553-4DE9-96E6-13B55ED761B7}"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400621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172F-1553-4DE9-96E6-13B55ED761B7}"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45739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172F-1553-4DE9-96E6-13B55ED761B7}"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354092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E2172F-1553-4DE9-96E6-13B55ED761B7}"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5DC2E0-D806-4A77-BA2F-DDA07237630A}" type="slidenum">
              <a:rPr lang="en-US" smtClean="0"/>
              <a:t>‹#›</a:t>
            </a:fld>
            <a:endParaRPr lang="en-US"/>
          </a:p>
        </p:txBody>
      </p:sp>
    </p:spTree>
    <p:extLst>
      <p:ext uri="{BB962C8B-B14F-4D97-AF65-F5344CB8AC3E}">
        <p14:creationId xmlns:p14="http://schemas.microsoft.com/office/powerpoint/2010/main" val="125981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E9E2172F-1553-4DE9-96E6-13B55ED761B7}" type="datetimeFigureOut">
              <a:rPr lang="en-US" smtClean="0"/>
              <a:t>7/16/2020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0A5DC2E0-D806-4A77-BA2F-DDA07237630A}" type="slidenum">
              <a:rPr lang="en-US" smtClean="0"/>
              <a:t>‹#›</a:t>
            </a:fld>
            <a:endParaRPr lang="en-US"/>
          </a:p>
        </p:txBody>
      </p:sp>
    </p:spTree>
    <p:extLst>
      <p:ext uri="{BB962C8B-B14F-4D97-AF65-F5344CB8AC3E}">
        <p14:creationId xmlns:p14="http://schemas.microsoft.com/office/powerpoint/2010/main" val="2073868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CC1D0D-91D7-4AA9-A888-FCE80C3B38C2}"/>
              </a:ext>
            </a:extLst>
          </p:cNvPr>
          <p:cNvSpPr>
            <a:spLocks noGrp="1" noChangeArrowheads="1"/>
          </p:cNvSpPr>
          <p:nvPr>
            <p:ph type="title"/>
          </p:nvPr>
        </p:nvSpPr>
        <p:spPr bwMode="invGray">
          <a:xfrm>
            <a:off x="359569" y="270273"/>
            <a:ext cx="5765006"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 tIns="0" rIns="360000" bIns="0" numCol="1" anchor="b" anchorCtr="0" compatLnSpc="1">
            <a:prstTxWarp prst="textNoShape">
              <a:avLst/>
            </a:prstTxWarp>
          </a:bodyPr>
          <a:lstStyle/>
          <a:p>
            <a:pPr lvl="0"/>
            <a:r>
              <a:rPr lang="en-GB" altLang="en-US"/>
              <a:t>Click to edit Master title style</a:t>
            </a:r>
          </a:p>
        </p:txBody>
      </p:sp>
      <p:sp>
        <p:nvSpPr>
          <p:cNvPr id="3" name="Text Placeholder 2">
            <a:extLst>
              <a:ext uri="{FF2B5EF4-FFF2-40B4-BE49-F238E27FC236}">
                <a16:creationId xmlns:a16="http://schemas.microsoft.com/office/drawing/2014/main" id="{E186743A-14FF-4C6D-8031-709981B0CBE8}"/>
              </a:ext>
            </a:extLst>
          </p:cNvPr>
          <p:cNvSpPr>
            <a:spLocks noGrp="1"/>
          </p:cNvSpPr>
          <p:nvPr>
            <p:ph type="body" idx="1"/>
          </p:nvPr>
        </p:nvSpPr>
        <p:spPr bwMode="invGray">
          <a:xfrm>
            <a:off x="359569" y="1350169"/>
            <a:ext cx="8424863" cy="3177779"/>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a:extLst>
              <a:ext uri="{FF2B5EF4-FFF2-40B4-BE49-F238E27FC236}">
                <a16:creationId xmlns:a16="http://schemas.microsoft.com/office/drawing/2014/main" id="{7B927DA3-7431-4CAD-842E-33D56164D176}"/>
              </a:ext>
            </a:extLst>
          </p:cNvPr>
          <p:cNvSpPr>
            <a:spLocks noGrp="1"/>
          </p:cNvSpPr>
          <p:nvPr>
            <p:ph type="dt" sz="half" idx="2"/>
          </p:nvPr>
        </p:nvSpPr>
        <p:spPr bwMode="invGray">
          <a:xfrm>
            <a:off x="359569" y="4935142"/>
            <a:ext cx="592931" cy="135731"/>
          </a:xfrm>
          <a:prstGeom prst="rect">
            <a:avLst/>
          </a:prstGeom>
        </p:spPr>
        <p:txBody>
          <a:bodyPr vert="horz" lIns="0" tIns="0" rIns="0" bIns="0" rtlCol="0" anchor="t"/>
          <a:lstStyle>
            <a:lvl1pPr algn="l" eaLnBrk="1" fontAlgn="auto" hangingPunct="1">
              <a:spcBef>
                <a:spcPts val="0"/>
              </a:spcBef>
              <a:spcAft>
                <a:spcPts val="0"/>
              </a:spcAft>
              <a:defRPr sz="600">
                <a:solidFill>
                  <a:schemeClr val="tx1"/>
                </a:solidFill>
                <a:latin typeface="+mn-lt"/>
                <a:cs typeface="Times New Roman" panose="02020603050405020304" pitchFamily="18" charset="0"/>
              </a:defRPr>
            </a:lvl1pPr>
          </a:lstStyle>
          <a:p>
            <a:pPr>
              <a:defRPr/>
            </a:pPr>
            <a:fld id="{DE8CD6FB-47D8-484F-AC86-6F739CC65509}" type="datetime1">
              <a:rPr lang="en-GB"/>
              <a:pPr>
                <a:defRPr/>
              </a:pPr>
              <a:t>16/07/2020</a:t>
            </a:fld>
            <a:endParaRPr lang="en-GB"/>
          </a:p>
        </p:txBody>
      </p:sp>
      <p:sp>
        <p:nvSpPr>
          <p:cNvPr id="5" name="Footer Placeholder 4">
            <a:extLst>
              <a:ext uri="{FF2B5EF4-FFF2-40B4-BE49-F238E27FC236}">
                <a16:creationId xmlns:a16="http://schemas.microsoft.com/office/drawing/2014/main" id="{5237202D-8F61-4746-8306-A9502F414CB1}"/>
              </a:ext>
            </a:extLst>
          </p:cNvPr>
          <p:cNvSpPr>
            <a:spLocks noGrp="1"/>
          </p:cNvSpPr>
          <p:nvPr>
            <p:ph type="ftr" sz="quarter" idx="3"/>
          </p:nvPr>
        </p:nvSpPr>
        <p:spPr bwMode="invGray">
          <a:xfrm>
            <a:off x="1044178" y="4935142"/>
            <a:ext cx="1699022" cy="135731"/>
          </a:xfrm>
          <a:prstGeom prst="rect">
            <a:avLst/>
          </a:prstGeom>
        </p:spPr>
        <p:txBody>
          <a:bodyPr vert="horz" lIns="0" tIns="0" rIns="0" bIns="0" rtlCol="0" anchor="t"/>
          <a:lstStyle>
            <a:lvl1pPr algn="l" eaLnBrk="1" fontAlgn="auto" hangingPunct="1">
              <a:spcBef>
                <a:spcPts val="0"/>
              </a:spcBef>
              <a:spcAft>
                <a:spcPts val="0"/>
              </a:spcAft>
              <a:defRPr sz="600">
                <a:solidFill>
                  <a:schemeClr val="tx1"/>
                </a:solidFill>
                <a:latin typeface="+mn-lt"/>
                <a:cs typeface="Times New Roman" panose="02020603050405020304" pitchFamily="18" charset="0"/>
              </a:defRPr>
            </a:lvl1pPr>
          </a:lstStyle>
          <a:p>
            <a:pPr>
              <a:defRPr/>
            </a:pPr>
            <a:r>
              <a:rPr lang="en-GB"/>
              <a:t>|     Title of the presentation</a:t>
            </a:r>
          </a:p>
        </p:txBody>
      </p:sp>
      <p:sp>
        <p:nvSpPr>
          <p:cNvPr id="6" name="Slide Number Placeholder 5">
            <a:extLst>
              <a:ext uri="{FF2B5EF4-FFF2-40B4-BE49-F238E27FC236}">
                <a16:creationId xmlns:a16="http://schemas.microsoft.com/office/drawing/2014/main" id="{6E138C65-9B14-4B62-B11D-9A06715DA3AB}"/>
              </a:ext>
            </a:extLst>
          </p:cNvPr>
          <p:cNvSpPr>
            <a:spLocks noGrp="1"/>
          </p:cNvSpPr>
          <p:nvPr>
            <p:ph type="sldNum" sz="quarter" idx="4"/>
          </p:nvPr>
        </p:nvSpPr>
        <p:spPr bwMode="invGray">
          <a:xfrm>
            <a:off x="8561785" y="4935142"/>
            <a:ext cx="217884" cy="135731"/>
          </a:xfrm>
          <a:prstGeom prst="rect">
            <a:avLst/>
          </a:prstGeom>
        </p:spPr>
        <p:txBody>
          <a:bodyPr vert="horz" wrap="square" lIns="0" tIns="0" rIns="0" bIns="0" numCol="1" anchor="t" anchorCtr="0" compatLnSpc="1">
            <a:prstTxWarp prst="textNoShape">
              <a:avLst/>
            </a:prstTxWarp>
          </a:bodyPr>
          <a:lstStyle>
            <a:lvl1pPr algn="r" eaLnBrk="1" hangingPunct="1">
              <a:defRPr sz="600">
                <a:cs typeface="Times New Roman" panose="02020603050405020304" pitchFamily="18" charset="0"/>
              </a:defRPr>
            </a:lvl1pPr>
          </a:lstStyle>
          <a:p>
            <a:fld id="{941CB782-9274-4F87-94D3-39E70697B5B0}" type="slidenum">
              <a:rPr lang="en-GB" altLang="en-US"/>
              <a:pPr/>
              <a:t>‹#›</a:t>
            </a:fld>
            <a:endParaRPr lang="en-GB" altLang="en-US"/>
          </a:p>
        </p:txBody>
      </p:sp>
      <p:sp>
        <p:nvSpPr>
          <p:cNvPr id="9" name="Rectangle 8">
            <a:extLst>
              <a:ext uri="{FF2B5EF4-FFF2-40B4-BE49-F238E27FC236}">
                <a16:creationId xmlns:a16="http://schemas.microsoft.com/office/drawing/2014/main" id="{7A5D9603-6631-4860-86FC-7C8A096F269C}"/>
              </a:ext>
            </a:extLst>
          </p:cNvPr>
          <p:cNvSpPr/>
          <p:nvPr userDrawn="1"/>
        </p:nvSpPr>
        <p:spPr bwMode="invGray">
          <a:xfrm>
            <a:off x="7302104" y="1596629"/>
            <a:ext cx="1482328" cy="520303"/>
          </a:xfrm>
          <a:prstGeom prst="rect">
            <a:avLst/>
          </a:prstGeom>
          <a:blipFill dpi="0" rotWithShape="1">
            <a:blip r:embed="rId1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1032" name="Picture 9">
            <a:extLst>
              <a:ext uri="{FF2B5EF4-FFF2-40B4-BE49-F238E27FC236}">
                <a16:creationId xmlns:a16="http://schemas.microsoft.com/office/drawing/2014/main" id="{B3A949B8-2EE5-4383-90E3-69799FC259D4}"/>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6387704" y="257176"/>
            <a:ext cx="2391965" cy="7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2309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rtl="0" eaLnBrk="0" fontAlgn="base" hangingPunct="0">
        <a:lnSpc>
          <a:spcPct val="90000"/>
        </a:lnSpc>
        <a:spcBef>
          <a:spcPct val="0"/>
        </a:spcBef>
        <a:spcAft>
          <a:spcPct val="0"/>
        </a:spcAft>
        <a:defRPr sz="21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2100" b="1">
          <a:solidFill>
            <a:schemeClr val="tx2"/>
          </a:solidFill>
          <a:latin typeface="Ebrima" panose="02000000000000000000" pitchFamily="2" charset="0"/>
        </a:defRPr>
      </a:lvl2pPr>
      <a:lvl3pPr algn="l" rtl="0" eaLnBrk="0" fontAlgn="base" hangingPunct="0">
        <a:lnSpc>
          <a:spcPct val="90000"/>
        </a:lnSpc>
        <a:spcBef>
          <a:spcPct val="0"/>
        </a:spcBef>
        <a:spcAft>
          <a:spcPct val="0"/>
        </a:spcAft>
        <a:defRPr sz="2100" b="1">
          <a:solidFill>
            <a:schemeClr val="tx2"/>
          </a:solidFill>
          <a:latin typeface="Ebrima" panose="02000000000000000000" pitchFamily="2" charset="0"/>
        </a:defRPr>
      </a:lvl3pPr>
      <a:lvl4pPr algn="l" rtl="0" eaLnBrk="0" fontAlgn="base" hangingPunct="0">
        <a:lnSpc>
          <a:spcPct val="90000"/>
        </a:lnSpc>
        <a:spcBef>
          <a:spcPct val="0"/>
        </a:spcBef>
        <a:spcAft>
          <a:spcPct val="0"/>
        </a:spcAft>
        <a:defRPr sz="2100" b="1">
          <a:solidFill>
            <a:schemeClr val="tx2"/>
          </a:solidFill>
          <a:latin typeface="Ebrima" panose="02000000000000000000" pitchFamily="2" charset="0"/>
        </a:defRPr>
      </a:lvl4pPr>
      <a:lvl5pPr algn="l" rtl="0" eaLnBrk="0" fontAlgn="base" hangingPunct="0">
        <a:lnSpc>
          <a:spcPct val="90000"/>
        </a:lnSpc>
        <a:spcBef>
          <a:spcPct val="0"/>
        </a:spcBef>
        <a:spcAft>
          <a:spcPct val="0"/>
        </a:spcAft>
        <a:defRPr sz="2100" b="1">
          <a:solidFill>
            <a:schemeClr val="tx2"/>
          </a:solidFill>
          <a:latin typeface="Ebrima" panose="02000000000000000000" pitchFamily="2" charset="0"/>
        </a:defRPr>
      </a:lvl5pPr>
      <a:lvl6pPr marL="342900" algn="l" rtl="0" fontAlgn="base">
        <a:lnSpc>
          <a:spcPct val="90000"/>
        </a:lnSpc>
        <a:spcBef>
          <a:spcPct val="0"/>
        </a:spcBef>
        <a:spcAft>
          <a:spcPct val="0"/>
        </a:spcAft>
        <a:defRPr sz="2100" b="1">
          <a:solidFill>
            <a:schemeClr val="tx2"/>
          </a:solidFill>
          <a:latin typeface="Ebrima" panose="02000000000000000000" pitchFamily="2" charset="0"/>
        </a:defRPr>
      </a:lvl6pPr>
      <a:lvl7pPr marL="685800" algn="l" rtl="0" fontAlgn="base">
        <a:lnSpc>
          <a:spcPct val="90000"/>
        </a:lnSpc>
        <a:spcBef>
          <a:spcPct val="0"/>
        </a:spcBef>
        <a:spcAft>
          <a:spcPct val="0"/>
        </a:spcAft>
        <a:defRPr sz="2100" b="1">
          <a:solidFill>
            <a:schemeClr val="tx2"/>
          </a:solidFill>
          <a:latin typeface="Ebrima" panose="02000000000000000000" pitchFamily="2" charset="0"/>
        </a:defRPr>
      </a:lvl7pPr>
      <a:lvl8pPr marL="1028700" algn="l" rtl="0" fontAlgn="base">
        <a:lnSpc>
          <a:spcPct val="90000"/>
        </a:lnSpc>
        <a:spcBef>
          <a:spcPct val="0"/>
        </a:spcBef>
        <a:spcAft>
          <a:spcPct val="0"/>
        </a:spcAft>
        <a:defRPr sz="2100" b="1">
          <a:solidFill>
            <a:schemeClr val="tx2"/>
          </a:solidFill>
          <a:latin typeface="Ebrima" panose="02000000000000000000" pitchFamily="2" charset="0"/>
        </a:defRPr>
      </a:lvl8pPr>
      <a:lvl9pPr marL="1371600" algn="l" rtl="0" fontAlgn="base">
        <a:lnSpc>
          <a:spcPct val="90000"/>
        </a:lnSpc>
        <a:spcBef>
          <a:spcPct val="0"/>
        </a:spcBef>
        <a:spcAft>
          <a:spcPct val="0"/>
        </a:spcAft>
        <a:defRPr sz="2100" b="1">
          <a:solidFill>
            <a:schemeClr val="tx2"/>
          </a:solidFill>
          <a:latin typeface="Ebrima" panose="02000000000000000000" pitchFamily="2" charset="0"/>
        </a:defRPr>
      </a:lvl9pPr>
    </p:titleStyle>
    <p:bodyStyle>
      <a:lvl1pPr algn="l" rtl="0" eaLnBrk="0" fontAlgn="base" hangingPunct="0">
        <a:lnSpc>
          <a:spcPct val="110000"/>
        </a:lnSpc>
        <a:spcBef>
          <a:spcPts val="750"/>
        </a:spcBef>
        <a:spcAft>
          <a:spcPts val="450"/>
        </a:spcAft>
        <a:buClr>
          <a:schemeClr val="tx1"/>
        </a:buClr>
        <a:buSzPct val="80000"/>
        <a:defRPr sz="1050" kern="1200">
          <a:solidFill>
            <a:schemeClr val="tx1"/>
          </a:solidFill>
          <a:latin typeface="+mn-lt"/>
          <a:ea typeface="+mn-ea"/>
          <a:cs typeface="Times New Roman" panose="02020603050405020304" pitchFamily="18" charset="0"/>
        </a:defRPr>
      </a:lvl1pPr>
      <a:lvl2pPr marL="350044" indent="-214313" algn="l" rtl="0" eaLnBrk="0" fontAlgn="base" hangingPunct="0">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Times New Roman" panose="02020603050405020304" pitchFamily="18" charset="0"/>
        </a:defRPr>
      </a:lvl2pPr>
      <a:lvl3pPr marL="619125" indent="-214313" algn="l" rtl="0" eaLnBrk="0" fontAlgn="base" hangingPunct="0">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Times New Roman" panose="02020603050405020304" pitchFamily="18" charset="0"/>
        </a:defRPr>
      </a:lvl3pPr>
      <a:lvl4pPr marL="884635" indent="-214313" algn="l" rtl="0" eaLnBrk="0" fontAlgn="base" hangingPunct="0">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Times New Roman" panose="02020603050405020304" pitchFamily="18" charset="0"/>
        </a:defRPr>
      </a:lvl4pPr>
      <a:lvl5pPr marL="1212056" indent="-269081" algn="l" rtl="0" eaLnBrk="0" fontAlgn="base" hangingPunct="0">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Times New Roman" panose="02020603050405020304" pitchFamily="18" charset="0"/>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915" y="11335"/>
            <a:ext cx="7630887" cy="857250"/>
          </a:xfrm>
          <a:prstGeom prst="rect">
            <a:avLst/>
          </a:prstGeom>
        </p:spPr>
        <p:txBody>
          <a:bodyPr vert="horz" lIns="0" tIns="46800" rIns="90000" bIns="46800" rtlCol="0" anchor="ctr">
            <a:noAutofit/>
          </a:bodyPr>
          <a:lstStyle/>
          <a:p>
            <a:r>
              <a:rPr lang="en-GB" dirty="0"/>
              <a:t>CLICK TO EDIT MASTER</a:t>
            </a:r>
            <a:endParaRPr lang="en-US" dirty="0"/>
          </a:p>
        </p:txBody>
      </p:sp>
      <p:sp>
        <p:nvSpPr>
          <p:cNvPr id="3" name="Text Placeholder 2"/>
          <p:cNvSpPr>
            <a:spLocks noGrp="1"/>
          </p:cNvSpPr>
          <p:nvPr>
            <p:ph type="body" idx="1"/>
          </p:nvPr>
        </p:nvSpPr>
        <p:spPr>
          <a:xfrm>
            <a:off x="1007269" y="1028700"/>
            <a:ext cx="7679533" cy="3483924"/>
          </a:xfrm>
          <a:prstGeom prst="rect">
            <a:avLst/>
          </a:prstGeom>
        </p:spPr>
        <p:txBody>
          <a:bodyPr vert="horz" lIns="0" tIns="0" rIns="0" bIns="0" rtlCol="0">
            <a:noAutofit/>
          </a:bodyPr>
          <a:lstStyle/>
          <a:p>
            <a:pPr lvl="0"/>
            <a:r>
              <a:rPr lang="en-GB" dirty="0"/>
              <a:t>Click to edit Master text styles</a:t>
            </a:r>
          </a:p>
        </p:txBody>
      </p:sp>
      <p:sp>
        <p:nvSpPr>
          <p:cNvPr id="5" name="Text Placeholder 8">
            <a:extLst>
              <a:ext uri="{FF2B5EF4-FFF2-40B4-BE49-F238E27FC236}">
                <a16:creationId xmlns:a16="http://schemas.microsoft.com/office/drawing/2014/main" id="{469702A2-66E6-E34B-A66E-AF56FAFDA6C2}"/>
              </a:ext>
            </a:extLst>
          </p:cNvPr>
          <p:cNvSpPr txBox="1">
            <a:spLocks/>
          </p:cNvSpPr>
          <p:nvPr userDrawn="1"/>
        </p:nvSpPr>
        <p:spPr>
          <a:xfrm rot="16200000">
            <a:off x="-213529" y="666499"/>
            <a:ext cx="1262743" cy="263658"/>
          </a:xfrm>
          <a:prstGeom prst="rect">
            <a:avLst/>
          </a:prstGeom>
        </p:spPr>
        <p:txBody>
          <a:bodyPr/>
          <a:lstStyle>
            <a:lvl1pPr marL="14817" indent="0" algn="l" defTabSz="609570" rtl="0" eaLnBrk="1" latinLnBrk="0" hangingPunct="1">
              <a:spcBef>
                <a:spcPts val="0"/>
              </a:spcBef>
              <a:spcAft>
                <a:spcPts val="0"/>
              </a:spcAft>
              <a:buSzPct val="125000"/>
              <a:buFont typeface="Arial" panose="020B0604020202020204" pitchFamily="34" charset="0"/>
              <a:buNone/>
              <a:tabLst/>
              <a:defRPr sz="1000" b="0" i="0" kern="1200">
                <a:solidFill>
                  <a:srgbClr val="004CFF"/>
                </a:solidFill>
                <a:latin typeface="Arial" panose="020B0604020202020204" pitchFamily="34" charset="0"/>
                <a:ea typeface="Arial" panose="020B0604020202020204" pitchFamily="34" charset="0"/>
                <a:cs typeface="Arial" panose="020B0604020202020204" pitchFamily="34" charset="0"/>
              </a:defRPr>
            </a:lvl1pPr>
            <a:lvl2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2pPr>
            <a:lvl3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3pPr>
            <a:lvl4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4pPr>
            <a:lvl5pPr marL="14817" indent="0" algn="l" defTabSz="609570" rtl="0" eaLnBrk="1" latinLnBrk="0" hangingPunct="1">
              <a:spcBef>
                <a:spcPts val="0"/>
              </a:spcBef>
              <a:spcAft>
                <a:spcPts val="0"/>
              </a:spcAft>
              <a:buSzPct val="125000"/>
              <a:buFont typeface="Arial" panose="020B0604020202020204" pitchFamily="34" charset="0"/>
              <a:buNone/>
              <a:tabLst/>
              <a:defRPr sz="1200" b="0" i="0" kern="1200">
                <a:solidFill>
                  <a:srgbClr val="004CFF"/>
                </a:solidFill>
                <a:latin typeface="Arial" panose="020B0604020202020204" pitchFamily="34" charset="0"/>
                <a:ea typeface="Arial" panose="020B0604020202020204" pitchFamily="34" charset="0"/>
                <a:cs typeface="Arial" panose="020B0604020202020204"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algn="r"/>
            <a:r>
              <a:rPr lang="en-US" sz="750" dirty="0" err="1"/>
              <a:t>www.world.physio</a:t>
            </a:r>
            <a:endParaRPr lang="en-US" sz="750" dirty="0"/>
          </a:p>
        </p:txBody>
      </p:sp>
    </p:spTree>
    <p:extLst>
      <p:ext uri="{BB962C8B-B14F-4D97-AF65-F5344CB8AC3E}">
        <p14:creationId xmlns:p14="http://schemas.microsoft.com/office/powerpoint/2010/main" val="166826796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78" rtl="0" eaLnBrk="1" latinLnBrk="0" hangingPunct="1">
        <a:spcBef>
          <a:spcPct val="0"/>
        </a:spcBef>
        <a:buNone/>
        <a:defRPr lang="en-US" sz="40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178" rtl="0" eaLnBrk="1" latinLnBrk="0" hangingPunct="1">
        <a:spcBef>
          <a:spcPct val="20000"/>
        </a:spcBef>
        <a:buFont typeface="Arial"/>
        <a:buNone/>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13"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4" indent="-228588"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0" indent="-228588"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297" indent="-228588"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74" indent="-228588"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8"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8"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8"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4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C46893-9059-4A27-B5F2-7B4102C624E2}" type="datetimeFigureOut">
              <a:rPr lang="en-US" smtClean="0"/>
              <a:t>7/16/2020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F41300-143B-404B-8B24-1946FF17CF31}" type="slidenum">
              <a:rPr lang="en-US" smtClean="0"/>
              <a:t>‹#›</a:t>
            </a:fld>
            <a:endParaRPr lang="en-US"/>
          </a:p>
        </p:txBody>
      </p:sp>
    </p:spTree>
    <p:extLst>
      <p:ext uri="{BB962C8B-B14F-4D97-AF65-F5344CB8AC3E}">
        <p14:creationId xmlns:p14="http://schemas.microsoft.com/office/powerpoint/2010/main" val="17630824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hyperlink" Target="https://www.who.int/publications/i/item/clinical-management-of-covid-19" TargetMode="External"/><Relationship Id="rId3" Type="http://schemas.openxmlformats.org/officeDocument/2006/relationships/image" Target="../media/image2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who.int/publications/i/item/10665-33224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euro.who.int/en/health-topics/Life-stages/disability-and-rehabilitation/publications/support-for-rehabilitation-self-management-after-covid-19-related-illness-2020" TargetMode="External"/><Relationship Id="rId3" Type="http://schemas.openxmlformats.org/officeDocument/2006/relationships/image" Target="../media/image32.png"/><Relationship Id="rId7" Type="http://schemas.openxmlformats.org/officeDocument/2006/relationships/hyperlink" Target="https://www.paho.org/en/documents/rehabilitation-considerations-during-covid-19-outbreak"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s://www.who.int/publications/i/item/WHO-2019-nCoV-Disability-2020-1"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graphic &quot;capsules design&quot; in green,gray and blue."/>
          <p:cNvPicPr/>
          <p:nvPr/>
        </p:nvPicPr>
        <p:blipFill rotWithShape="1">
          <a:blip r:embed="rId2" cstate="email">
            <a:extLst>
              <a:ext uri="{28A0092B-C50C-407E-A947-70E740481C1C}">
                <a14:useLocalDpi xmlns:a14="http://schemas.microsoft.com/office/drawing/2010/main"/>
              </a:ext>
            </a:extLst>
          </a:blip>
          <a:srcRect t="-4230"/>
          <a:stretch/>
        </p:blipFill>
        <p:spPr bwMode="auto">
          <a:xfrm>
            <a:off x="6815456" y="-92546"/>
            <a:ext cx="2328545" cy="1949450"/>
          </a:xfrm>
          <a:prstGeom prst="rect">
            <a:avLst/>
          </a:prstGeom>
          <a:ln>
            <a:noFill/>
          </a:ln>
          <a:extLst>
            <a:ext uri="{53640926-AAD7-44D8-BBD7-CCE9431645EC}">
              <a14:shadowObscured xmlns:a14="http://schemas.microsoft.com/office/drawing/2010/main"/>
            </a:ext>
          </a:extLst>
        </p:spPr>
      </p:pic>
      <p:pic>
        <p:nvPicPr>
          <p:cNvPr id="6" name="Picture 5" descr="Abstract graphic &quot;capsules design&quot; in green,gray and blue."/>
          <p:cNvPicPr/>
          <p:nvPr/>
        </p:nvPicPr>
        <p:blipFill>
          <a:blip r:embed="rId3" cstate="email">
            <a:extLst>
              <a:ext uri="{28A0092B-C50C-407E-A947-70E740481C1C}">
                <a14:useLocalDpi xmlns:a14="http://schemas.microsoft.com/office/drawing/2010/main"/>
              </a:ext>
            </a:extLst>
          </a:blip>
          <a:stretch>
            <a:fillRect/>
          </a:stretch>
        </p:blipFill>
        <p:spPr>
          <a:xfrm>
            <a:off x="-1" y="7938"/>
            <a:ext cx="5716921" cy="5135562"/>
          </a:xfrm>
          <a:prstGeom prst="rect">
            <a:avLst/>
          </a:prstGeom>
        </p:spPr>
      </p:pic>
      <p:pic>
        <p:nvPicPr>
          <p:cNvPr id="7" name="Picture 6" descr="Abstract graphic &quot;capsules design&quot; in green,gray and blue."/>
          <p:cNvPicPr/>
          <p:nvPr/>
        </p:nvPicPr>
        <p:blipFill>
          <a:blip r:embed="rId4" cstate="email">
            <a:extLst>
              <a:ext uri="{28A0092B-C50C-407E-A947-70E740481C1C}">
                <a14:useLocalDpi xmlns:a14="http://schemas.microsoft.com/office/drawing/2010/main"/>
              </a:ext>
            </a:extLst>
          </a:blip>
          <a:stretch>
            <a:fillRect/>
          </a:stretch>
        </p:blipFill>
        <p:spPr>
          <a:xfrm>
            <a:off x="7428961" y="3391536"/>
            <a:ext cx="1718945" cy="1751965"/>
          </a:xfrm>
          <a:prstGeom prst="rect">
            <a:avLst/>
          </a:prstGeom>
        </p:spPr>
      </p:pic>
      <p:pic>
        <p:nvPicPr>
          <p:cNvPr id="8" name="Picture 7" descr="Abstract graphic &quot;capsules design&quot; in green,gray and blue."/>
          <p:cNvPicPr/>
          <p:nvPr/>
        </p:nvPicPr>
        <p:blipFill rotWithShape="1">
          <a:blip r:embed="rId5" cstate="email">
            <a:extLst>
              <a:ext uri="{28A0092B-C50C-407E-A947-70E740481C1C}">
                <a14:useLocalDpi xmlns:a14="http://schemas.microsoft.com/office/drawing/2010/main"/>
              </a:ext>
            </a:extLst>
          </a:blip>
          <a:srcRect/>
          <a:stretch/>
        </p:blipFill>
        <p:spPr>
          <a:xfrm>
            <a:off x="4670673" y="3531888"/>
            <a:ext cx="2460177" cy="1515403"/>
          </a:xfrm>
          <a:prstGeom prst="rect">
            <a:avLst/>
          </a:prstGeom>
        </p:spPr>
      </p:pic>
      <p:sp>
        <p:nvSpPr>
          <p:cNvPr id="9" name="Text Box 262"/>
          <p:cNvSpPr txBox="1">
            <a:spLocks noGrp="1" noChangeArrowheads="1" noChangeShapeType="1"/>
          </p:cNvSpPr>
          <p:nvPr>
            <p:ph type="ctrTitle"/>
          </p:nvPr>
        </p:nvSpPr>
        <p:spPr bwMode="auto">
          <a:xfrm>
            <a:off x="307975" y="2466503"/>
            <a:ext cx="8674660" cy="1235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a:lnSpc>
                <a:spcPct val="107000"/>
              </a:lnSpc>
            </a:pPr>
            <a:r>
              <a:rPr lang="en-GB" sz="2400" b="1" spc="100" dirty="0">
                <a:gradFill flip="none" rotWithShape="1">
                  <a:gsLst>
                    <a:gs pos="0">
                      <a:srgbClr val="87C154"/>
                    </a:gs>
                    <a:gs pos="100000">
                      <a:srgbClr val="008000"/>
                    </a:gs>
                  </a:gsLst>
                  <a:lin ang="0" scaled="1"/>
                  <a:tileRect/>
                </a:gradFill>
                <a:latin typeface="Avenir Next LT Pro" panose="020B0504020202020204" pitchFamily="34" charset="0"/>
                <a:ea typeface="Times New Roman"/>
                <a:cs typeface="Times New Roman"/>
              </a:rPr>
              <a:t> </a:t>
            </a:r>
            <a:r>
              <a:rPr lang="en-US" sz="2000" b="1" dirty="0">
                <a:solidFill>
                  <a:srgbClr val="002060"/>
                </a:solidFill>
                <a:latin typeface="Calibri" panose="020F0502020204030204" pitchFamily="34" charset="0"/>
                <a:cs typeface="Times New Roman" panose="02020603050405020304" pitchFamily="18" charset="0"/>
              </a:rPr>
              <a:t>Rehabilitation considerations during the COVID-19 outbreak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r>
              <a:rPr lang="en-AU" sz="2000" b="1" dirty="0">
                <a:solidFill>
                  <a:srgbClr val="002060"/>
                </a:solidFill>
                <a:latin typeface="Calibri" panose="020F0502020204030204" pitchFamily="34" charset="0"/>
                <a:cs typeface="Times New Roman" panose="02020603050405020304" pitchFamily="18" charset="0"/>
              </a:rPr>
              <a:t>16</a:t>
            </a:r>
            <a:r>
              <a:rPr lang="en-AU" sz="2000" b="1" baseline="30000" dirty="0">
                <a:solidFill>
                  <a:srgbClr val="002060"/>
                </a:solidFill>
                <a:latin typeface="Calibri" panose="020F0502020204030204" pitchFamily="34" charset="0"/>
                <a:cs typeface="Times New Roman" panose="02020603050405020304" pitchFamily="18" charset="0"/>
              </a:rPr>
              <a:t>th</a:t>
            </a:r>
            <a:r>
              <a:rPr lang="en-AU" sz="2000" b="1" dirty="0">
                <a:solidFill>
                  <a:srgbClr val="002060"/>
                </a:solidFill>
                <a:latin typeface="Calibri" panose="020F0502020204030204" pitchFamily="34" charset="0"/>
                <a:cs typeface="Times New Roman" panose="02020603050405020304" pitchFamily="18" charset="0"/>
              </a:rPr>
              <a:t> </a:t>
            </a:r>
            <a:r>
              <a:rPr lang="en-A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July</a:t>
            </a:r>
            <a:r>
              <a:rPr lang="en-AU"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A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2020</a:t>
            </a:r>
            <a:br>
              <a:rPr lang="en-A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br>
              <a:rPr lang="en-AU"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en-A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Pauline </a:t>
            </a:r>
            <a:r>
              <a:rPr lang="en-AU"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K</a:t>
            </a:r>
            <a:r>
              <a:rPr lang="en-AU"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leinitz, Rehabilitation Programme</a:t>
            </a:r>
            <a:r>
              <a:rPr lang="en-AU" sz="16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WHO Headquarters  </a:t>
            </a:r>
            <a:br>
              <a:rPr lang="en-AU" sz="2800" dirty="0">
                <a:effectLst/>
                <a:latin typeface="Calibri" panose="020F0502020204030204" pitchFamily="34" charset="0"/>
                <a:ea typeface="Calibri" panose="020F0502020204030204" pitchFamily="34" charset="0"/>
                <a:cs typeface="Times New Roman" panose="02020603050405020304" pitchFamily="18" charset="0"/>
              </a:rPr>
            </a:br>
            <a:endParaRPr lang="en-US" sz="3600" b="1" spc="100" dirty="0">
              <a:gradFill flip="none" rotWithShape="1">
                <a:gsLst>
                  <a:gs pos="0">
                    <a:srgbClr val="87C154"/>
                  </a:gs>
                  <a:gs pos="100000">
                    <a:srgbClr val="008000"/>
                  </a:gs>
                </a:gsLst>
                <a:lin ang="0" scaled="1"/>
                <a:tileRect/>
              </a:gradFill>
              <a:latin typeface="Avenir Next LT Pro" panose="020B0504020202020204" pitchFamily="34" charset="0"/>
              <a:ea typeface="Times New Roman"/>
              <a:cs typeface="Times New Roman"/>
            </a:endParaRPr>
          </a:p>
        </p:txBody>
      </p:sp>
      <p:pic>
        <p:nvPicPr>
          <p:cNvPr id="10" name="Picture 2" descr="\\WIMS\HQ\GVA11\Home\cl-NMH\Dept-NMA\t-NMA\vanhiltenm\Desktop\World_Health_Organization_logo_logotyp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24542" y="4120196"/>
            <a:ext cx="1952441" cy="5760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Flag of Norway image and meaning Norwegian flag - country fla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Flag of Norway image and meaning Norwegian flag - country fla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UN Interagency Task Force on NCDs - Posts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6" descr="UN Interagency Task Force on NCDs - Posts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8" descr="UN Interagency Task Force on NCDs - Posts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 descr="Information from the UN System | United Natio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Update on UNEP events and workforce"/>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Update on UNEP events and workforc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68980" y="4128285"/>
            <a:ext cx="1439782" cy="63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51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1990580"/>
            <a:ext cx="9144000" cy="936523"/>
          </a:xfrm>
          <a:prstGeom prst="rect">
            <a:avLst/>
          </a:prstGeom>
        </p:spPr>
      </p:pic>
      <p:sp>
        <p:nvSpPr>
          <p:cNvPr id="3" name="Text Box 268"/>
          <p:cNvSpPr txBox="1">
            <a:spLocks noChangeArrowheads="1" noChangeShapeType="1"/>
          </p:cNvSpPr>
          <p:nvPr/>
        </p:nvSpPr>
        <p:spPr bwMode="auto">
          <a:xfrm>
            <a:off x="389681" y="220166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00" normalizeH="0" baseline="0" noProof="0" dirty="0">
                <a:ln>
                  <a:noFill/>
                </a:ln>
                <a:solidFill>
                  <a:srgbClr val="FFFFFF"/>
                </a:solidFill>
                <a:effectLst/>
                <a:uLnTx/>
                <a:uFillTx/>
                <a:latin typeface="Avenir Next LT Pro" panose="020B0504020202020204" pitchFamily="34" charset="0"/>
                <a:ea typeface="+mn-ea"/>
                <a:cs typeface="Arial"/>
              </a:rPr>
              <a:t>THANK YOU</a:t>
            </a:r>
            <a:endParaRPr kumimoji="0" lang="en-US" sz="2400" b="1" i="0" u="none" strike="noStrike" kern="1200" cap="none" spc="100" normalizeH="0" baseline="0" noProof="0" dirty="0">
              <a:ln>
                <a:noFill/>
              </a:ln>
              <a:solidFill>
                <a:srgbClr val="FFFFFF"/>
              </a:solidFill>
              <a:effectLst/>
              <a:uLnTx/>
              <a:uFillTx/>
              <a:latin typeface="Avenir Next LT Pro" panose="020B0504020202020204" pitchFamily="34" charset="0"/>
              <a:ea typeface="+mn-ea"/>
              <a:cs typeface="Arial"/>
            </a:endParaRPr>
          </a:p>
        </p:txBody>
      </p:sp>
      <p:pic>
        <p:nvPicPr>
          <p:cNvPr id="4" name="Picture 2" descr="\\WIMS\HQ\GVA11\Home\cl-NMH\Dept-NMA\t-NMA\vanhiltenm\Desktop\World_Health_Organization_logo_logotyp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68540" y="2209958"/>
            <a:ext cx="1687062" cy="4977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bstract graphic &quot;capsules design&quot; in green,gray and blue."/>
          <p:cNvPicPr/>
          <p:nvPr/>
        </p:nvPicPr>
        <p:blipFill>
          <a:blip r:embed="rId5" cstate="email">
            <a:extLst>
              <a:ext uri="{28A0092B-C50C-407E-A947-70E740481C1C}">
                <a14:useLocalDpi xmlns:a14="http://schemas.microsoft.com/office/drawing/2010/main"/>
              </a:ext>
            </a:extLst>
          </a:blip>
          <a:stretch>
            <a:fillRect/>
          </a:stretch>
        </p:blipFill>
        <p:spPr>
          <a:xfrm rot="5400000">
            <a:off x="113040" y="3452649"/>
            <a:ext cx="1595175" cy="1821255"/>
          </a:xfrm>
          <a:prstGeom prst="rect">
            <a:avLst/>
          </a:prstGeom>
        </p:spPr>
      </p:pic>
      <p:pic>
        <p:nvPicPr>
          <p:cNvPr id="6" name="Picture 5" descr="Abstract graphic &quot;capsules design&quot; in green,gray and blue."/>
          <p:cNvPicPr/>
          <p:nvPr/>
        </p:nvPicPr>
        <p:blipFill>
          <a:blip r:embed="rId6" cstate="email">
            <a:extLst>
              <a:ext uri="{28A0092B-C50C-407E-A947-70E740481C1C}">
                <a14:useLocalDpi xmlns:a14="http://schemas.microsoft.com/office/drawing/2010/main"/>
              </a:ext>
            </a:extLst>
          </a:blip>
          <a:stretch>
            <a:fillRect/>
          </a:stretch>
        </p:blipFill>
        <p:spPr>
          <a:xfrm>
            <a:off x="8321040" y="4208401"/>
            <a:ext cx="841394" cy="958645"/>
          </a:xfrm>
          <a:prstGeom prst="rect">
            <a:avLst/>
          </a:prstGeom>
        </p:spPr>
      </p:pic>
      <p:sp>
        <p:nvSpPr>
          <p:cNvPr id="8" name="TextBox 7"/>
          <p:cNvSpPr txBox="1"/>
          <p:nvPr/>
        </p:nvSpPr>
        <p:spPr>
          <a:xfrm>
            <a:off x="1704442" y="2458840"/>
            <a:ext cx="184731" cy="369332"/>
          </a:xfrm>
          <a:prstGeom prst="rect">
            <a:avLst/>
          </a:prstGeom>
          <a:noFill/>
        </p:spPr>
        <p:txBody>
          <a:bodyPr wrap="non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6" descr="Update on UNEP events and workforce">
            <a:extLst>
              <a:ext uri="{FF2B5EF4-FFF2-40B4-BE49-F238E27FC236}">
                <a16:creationId xmlns:a16="http://schemas.microsoft.com/office/drawing/2014/main" id="{6449FD23-9BB1-4E58-A264-CA92B3463C4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2151" y="3224115"/>
            <a:ext cx="2293451" cy="1013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F349040-8942-4428-AC84-18F0729E927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83282" y="3400883"/>
            <a:ext cx="2372791" cy="756164"/>
          </a:xfrm>
          <a:prstGeom prst="rect">
            <a:avLst/>
          </a:prstGeom>
        </p:spPr>
      </p:pic>
    </p:spTree>
    <p:extLst>
      <p:ext uri="{BB962C8B-B14F-4D97-AF65-F5344CB8AC3E}">
        <p14:creationId xmlns:p14="http://schemas.microsoft.com/office/powerpoint/2010/main" val="342670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a:ea typeface="+mn-ea"/>
                <a:cs typeface="+mn-cs"/>
              </a:rPr>
              <a:t>Key products </a:t>
            </a:r>
          </a:p>
        </p:txBody>
      </p:sp>
      <p:sp>
        <p:nvSpPr>
          <p:cNvPr id="5" name="Rectangle 4"/>
          <p:cNvSpPr/>
          <p:nvPr/>
        </p:nvSpPr>
        <p:spPr>
          <a:xfrm>
            <a:off x="301171" y="1201723"/>
            <a:ext cx="6245626" cy="1231106"/>
          </a:xfrm>
          <a:prstGeom prst="rect">
            <a:avLst/>
          </a:prstGeom>
        </p:spPr>
        <p:txBody>
          <a:bodyPr wrap="square">
            <a:spAutoFit/>
          </a:bodyPr>
          <a:lstStyle/>
          <a:p>
            <a:pPr marL="0" marR="0" lvl="0" indent="0" algn="l" defTabSz="914378"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6179A8"/>
                </a:solidFill>
                <a:effectLst/>
                <a:uLnTx/>
                <a:uFillTx/>
                <a:latin typeface="Calibri"/>
                <a:ea typeface="+mn-ea"/>
                <a:cs typeface="+mn-cs"/>
              </a:rPr>
              <a:t>Rehabilitation integrated into WHO Products   </a:t>
            </a:r>
          </a:p>
          <a:p>
            <a:pPr marL="800089" marR="0" lvl="1"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A8223D6-ECC7-4FC0-AA75-468ACBE6C684}"/>
              </a:ext>
            </a:extLst>
          </p:cNvPr>
          <p:cNvPicPr>
            <a:picLocks noChangeAspect="1"/>
          </p:cNvPicPr>
          <p:nvPr/>
        </p:nvPicPr>
        <p:blipFill>
          <a:blip r:embed="rId5"/>
          <a:stretch>
            <a:fillRect/>
          </a:stretch>
        </p:blipFill>
        <p:spPr>
          <a:xfrm>
            <a:off x="7420476" y="936524"/>
            <a:ext cx="1664352" cy="530398"/>
          </a:xfrm>
          <a:prstGeom prst="rect">
            <a:avLst/>
          </a:prstGeom>
        </p:spPr>
      </p:pic>
      <p:pic>
        <p:nvPicPr>
          <p:cNvPr id="6" name="Picture 5">
            <a:extLst>
              <a:ext uri="{FF2B5EF4-FFF2-40B4-BE49-F238E27FC236}">
                <a16:creationId xmlns:a16="http://schemas.microsoft.com/office/drawing/2014/main" id="{67088FBA-1170-4BD9-88A2-B2E24E3DF920}"/>
              </a:ext>
            </a:extLst>
          </p:cNvPr>
          <p:cNvPicPr>
            <a:picLocks noChangeAspect="1"/>
          </p:cNvPicPr>
          <p:nvPr/>
        </p:nvPicPr>
        <p:blipFill>
          <a:blip r:embed="rId6"/>
          <a:stretch>
            <a:fillRect/>
          </a:stretch>
        </p:blipFill>
        <p:spPr>
          <a:xfrm>
            <a:off x="367128" y="1687318"/>
            <a:ext cx="2155615" cy="2998875"/>
          </a:xfrm>
          <a:prstGeom prst="rect">
            <a:avLst/>
          </a:prstGeom>
        </p:spPr>
      </p:pic>
      <p:pic>
        <p:nvPicPr>
          <p:cNvPr id="8" name="Picture 7">
            <a:extLst>
              <a:ext uri="{FF2B5EF4-FFF2-40B4-BE49-F238E27FC236}">
                <a16:creationId xmlns:a16="http://schemas.microsoft.com/office/drawing/2014/main" id="{08A7A696-EFEB-4D6A-AEAB-89E373F69EDF}"/>
              </a:ext>
            </a:extLst>
          </p:cNvPr>
          <p:cNvPicPr>
            <a:picLocks noChangeAspect="1"/>
          </p:cNvPicPr>
          <p:nvPr/>
        </p:nvPicPr>
        <p:blipFill>
          <a:blip r:embed="rId7"/>
          <a:stretch>
            <a:fillRect/>
          </a:stretch>
        </p:blipFill>
        <p:spPr>
          <a:xfrm>
            <a:off x="4206108" y="1597660"/>
            <a:ext cx="2155616" cy="2996109"/>
          </a:xfrm>
          <a:prstGeom prst="rect">
            <a:avLst/>
          </a:prstGeom>
        </p:spPr>
      </p:pic>
      <p:sp>
        <p:nvSpPr>
          <p:cNvPr id="13" name="TextBox 12">
            <a:extLst>
              <a:ext uri="{FF2B5EF4-FFF2-40B4-BE49-F238E27FC236}">
                <a16:creationId xmlns:a16="http://schemas.microsoft.com/office/drawing/2014/main" id="{46268309-0430-43D9-8C69-F23C7B2EE6FB}"/>
              </a:ext>
            </a:extLst>
          </p:cNvPr>
          <p:cNvSpPr txBox="1"/>
          <p:nvPr/>
        </p:nvSpPr>
        <p:spPr>
          <a:xfrm>
            <a:off x="2180500" y="3393440"/>
            <a:ext cx="1327514" cy="1200329"/>
          </a:xfrm>
          <a:prstGeom prst="rect">
            <a:avLst/>
          </a:prstGeom>
          <a:solidFill>
            <a:schemeClr val="accent6">
              <a:lumMod val="60000"/>
              <a:lumOff val="40000"/>
            </a:schemeClr>
          </a:solidFill>
          <a:ln w="28575">
            <a:solidFill>
              <a:schemeClr val="accent6">
                <a:lumMod val="75000"/>
              </a:schemeClr>
            </a:solidFill>
          </a:ln>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C00000"/>
                </a:solidFill>
                <a:effectLst/>
                <a:uLnTx/>
                <a:uFillTx/>
                <a:latin typeface="Calibri"/>
                <a:ea typeface="+mn-ea"/>
                <a:cs typeface="+mn-cs"/>
              </a:rPr>
              <a:t>Rehabilitation also being integrated into the WHO’s new </a:t>
            </a:r>
            <a:r>
              <a:rPr kumimoji="0" lang="en-AU" sz="1200" b="0" i="0" u="none" strike="noStrike" kern="1200" cap="none" spc="0" normalizeH="0" baseline="0" noProof="0" dirty="0" err="1">
                <a:ln>
                  <a:noFill/>
                </a:ln>
                <a:solidFill>
                  <a:srgbClr val="C00000"/>
                </a:solidFill>
                <a:effectLst/>
                <a:uLnTx/>
                <a:uFillTx/>
                <a:latin typeface="Calibri"/>
                <a:ea typeface="+mn-ea"/>
                <a:cs typeface="+mn-cs"/>
              </a:rPr>
              <a:t>OpenWHO</a:t>
            </a:r>
            <a:r>
              <a:rPr kumimoji="0" lang="en-AU" sz="1200" b="0" i="0" u="none" strike="noStrike" kern="1200" cap="none" spc="0" normalizeH="0" baseline="0" noProof="0" dirty="0">
                <a:ln>
                  <a:noFill/>
                </a:ln>
                <a:solidFill>
                  <a:srgbClr val="C00000"/>
                </a:solidFill>
                <a:effectLst/>
                <a:uLnTx/>
                <a:uFillTx/>
                <a:latin typeface="Calibri"/>
                <a:ea typeface="+mn-ea"/>
                <a:cs typeface="+mn-cs"/>
              </a:rPr>
              <a:t> platform for online courses   </a:t>
            </a:r>
          </a:p>
        </p:txBody>
      </p:sp>
      <p:sp>
        <p:nvSpPr>
          <p:cNvPr id="9" name="TextBox 8">
            <a:extLst>
              <a:ext uri="{FF2B5EF4-FFF2-40B4-BE49-F238E27FC236}">
                <a16:creationId xmlns:a16="http://schemas.microsoft.com/office/drawing/2014/main" id="{479A5695-C4AD-4F19-9DED-FAA1BBB3832A}"/>
              </a:ext>
            </a:extLst>
          </p:cNvPr>
          <p:cNvSpPr txBox="1"/>
          <p:nvPr/>
        </p:nvSpPr>
        <p:spPr>
          <a:xfrm>
            <a:off x="-1" y="4686193"/>
            <a:ext cx="3445757" cy="32316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Calibri"/>
                <a:ea typeface="+mn-ea"/>
                <a:cs typeface="+mn-cs"/>
                <a:hlinkClick r:id="rId8"/>
              </a:rPr>
              <a:t>https://www.who.int/publications/i/item/clinical-management-of-covid-19</a:t>
            </a:r>
            <a:endParaRPr kumimoji="0" lang="en-AU" sz="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FDA67C1F-A978-41EA-940B-D79DC3301EFD}"/>
              </a:ext>
            </a:extLst>
          </p:cNvPr>
          <p:cNvSpPr txBox="1"/>
          <p:nvPr/>
        </p:nvSpPr>
        <p:spPr>
          <a:xfrm>
            <a:off x="4136636" y="4663109"/>
            <a:ext cx="2915968" cy="369332"/>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dirty="0">
                <a:ln>
                  <a:noFill/>
                </a:ln>
                <a:solidFill>
                  <a:prstClr val="black"/>
                </a:solidFill>
                <a:effectLst/>
                <a:uLnTx/>
                <a:uFillTx/>
                <a:latin typeface="Calibri"/>
                <a:ea typeface="+mn-ea"/>
                <a:cs typeface="+mn-cs"/>
                <a:hlinkClick r:id="rId9"/>
              </a:rPr>
              <a:t>https://www.who.int/publications/i/item/10665-332240</a:t>
            </a:r>
            <a:endParaRPr kumimoji="0" lang="en-AU" sz="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0A25891-091A-4DF3-AE6F-0B470487861B}"/>
              </a:ext>
            </a:extLst>
          </p:cNvPr>
          <p:cNvSpPr txBox="1"/>
          <p:nvPr/>
        </p:nvSpPr>
        <p:spPr>
          <a:xfrm>
            <a:off x="6885709" y="2485813"/>
            <a:ext cx="2090481" cy="1477328"/>
          </a:xfrm>
          <a:prstGeom prst="rect">
            <a:avLst/>
          </a:prstGeom>
          <a:solidFill>
            <a:schemeClr val="accent5">
              <a:lumMod val="20000"/>
              <a:lumOff val="80000"/>
            </a:schemeClr>
          </a:solid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92A6"/>
                </a:solidFill>
                <a:effectLst/>
                <a:uLnTx/>
                <a:uFillTx/>
                <a:latin typeface="Calibri"/>
                <a:ea typeface="+mn-ea"/>
                <a:cs typeface="+mn-cs"/>
              </a:rPr>
              <a:t>Forthcoming:</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892A6"/>
                </a:solidFill>
                <a:effectLst/>
                <a:uLnTx/>
                <a:uFillTx/>
                <a:latin typeface="Calibri"/>
                <a:ea typeface="+mn-ea"/>
                <a:cs typeface="+mn-cs"/>
              </a:rPr>
              <a:t>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892A6"/>
                </a:solidFill>
                <a:effectLst/>
                <a:uLnTx/>
                <a:uFillTx/>
                <a:latin typeface="Calibri"/>
                <a:ea typeface="+mn-ea"/>
                <a:cs typeface="+mn-cs"/>
              </a:rPr>
              <a:t>WHO Community Facilities and Treatment </a:t>
            </a:r>
            <a:r>
              <a:rPr kumimoji="0" lang="en-US" sz="1800" b="0" i="1" u="none" strike="noStrike" kern="1200" cap="none" spc="0" normalizeH="0" baseline="0" noProof="0" dirty="0" err="1">
                <a:ln>
                  <a:noFill/>
                </a:ln>
                <a:solidFill>
                  <a:srgbClr val="1892A6"/>
                </a:solidFill>
                <a:effectLst/>
                <a:uLnTx/>
                <a:uFillTx/>
                <a:latin typeface="Calibri"/>
                <a:ea typeface="+mn-ea"/>
                <a:cs typeface="+mn-cs"/>
              </a:rPr>
              <a:t>Centres</a:t>
            </a:r>
            <a:r>
              <a:rPr kumimoji="0" lang="en-US" sz="1800" b="0" i="1" u="none" strike="noStrike" kern="1200" cap="none" spc="0" normalizeH="0" baseline="0" noProof="0" dirty="0">
                <a:ln>
                  <a:noFill/>
                </a:ln>
                <a:solidFill>
                  <a:srgbClr val="1892A6"/>
                </a:solidFill>
                <a:effectLst/>
                <a:uLnTx/>
                <a:uFillTx/>
                <a:latin typeface="Calibri"/>
                <a:ea typeface="+mn-ea"/>
                <a:cs typeface="+mn-cs"/>
              </a:rPr>
              <a:t> </a:t>
            </a:r>
            <a:endParaRPr kumimoji="0" lang="en-AU" sz="1800" b="0" i="1" u="none" strike="noStrike" kern="1200" cap="none" spc="0" normalizeH="0" baseline="0" noProof="0" dirty="0">
              <a:ln>
                <a:noFill/>
              </a:ln>
              <a:solidFill>
                <a:srgbClr val="1892A6"/>
              </a:solidFill>
              <a:effectLst/>
              <a:uLnTx/>
              <a:uFillTx/>
              <a:latin typeface="Calibri"/>
              <a:ea typeface="+mn-ea"/>
              <a:cs typeface="+mn-cs"/>
            </a:endParaRPr>
          </a:p>
        </p:txBody>
      </p:sp>
    </p:spTree>
    <p:extLst>
      <p:ext uri="{BB962C8B-B14F-4D97-AF65-F5344CB8AC3E}">
        <p14:creationId xmlns:p14="http://schemas.microsoft.com/office/powerpoint/2010/main" val="92460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2"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a:ea typeface="+mn-ea"/>
                <a:cs typeface="+mn-cs"/>
              </a:rPr>
              <a:t>Key documents </a:t>
            </a:r>
          </a:p>
        </p:txBody>
      </p:sp>
      <p:sp>
        <p:nvSpPr>
          <p:cNvPr id="5" name="Rectangle 4"/>
          <p:cNvSpPr/>
          <p:nvPr/>
        </p:nvSpPr>
        <p:spPr>
          <a:xfrm>
            <a:off x="301171" y="1201723"/>
            <a:ext cx="6245626" cy="1231106"/>
          </a:xfrm>
          <a:prstGeom prst="rect">
            <a:avLst/>
          </a:prstGeom>
        </p:spPr>
        <p:txBody>
          <a:bodyPr wrap="square">
            <a:spAutoFit/>
          </a:bodyPr>
          <a:lstStyle/>
          <a:p>
            <a:pPr marL="0" marR="0" lvl="0" indent="0" algn="l" defTabSz="914378"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6179A8"/>
                </a:solidFill>
                <a:effectLst/>
                <a:uLnTx/>
                <a:uFillTx/>
                <a:latin typeface="Calibri"/>
                <a:ea typeface="+mn-ea"/>
                <a:cs typeface="+mn-cs"/>
              </a:rPr>
              <a:t>WHO Rehabilitation Documents  </a:t>
            </a:r>
          </a:p>
          <a:p>
            <a:pPr marL="800089" marR="0" lvl="1"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A8223D6-ECC7-4FC0-AA75-468ACBE6C684}"/>
              </a:ext>
            </a:extLst>
          </p:cNvPr>
          <p:cNvPicPr>
            <a:picLocks noChangeAspect="1"/>
          </p:cNvPicPr>
          <p:nvPr/>
        </p:nvPicPr>
        <p:blipFill>
          <a:blip r:embed="rId4"/>
          <a:stretch>
            <a:fillRect/>
          </a:stretch>
        </p:blipFill>
        <p:spPr>
          <a:xfrm>
            <a:off x="7420476" y="936524"/>
            <a:ext cx="1664352" cy="530398"/>
          </a:xfrm>
          <a:prstGeom prst="rect">
            <a:avLst/>
          </a:prstGeom>
        </p:spPr>
      </p:pic>
      <p:pic>
        <p:nvPicPr>
          <p:cNvPr id="6" name="Picture 5">
            <a:extLst>
              <a:ext uri="{FF2B5EF4-FFF2-40B4-BE49-F238E27FC236}">
                <a16:creationId xmlns:a16="http://schemas.microsoft.com/office/drawing/2014/main" id="{E70AEC6F-6F6B-4F97-9767-0001AA281DD4}"/>
              </a:ext>
            </a:extLst>
          </p:cNvPr>
          <p:cNvPicPr>
            <a:picLocks noChangeAspect="1"/>
          </p:cNvPicPr>
          <p:nvPr/>
        </p:nvPicPr>
        <p:blipFill>
          <a:blip r:embed="rId5"/>
          <a:stretch>
            <a:fillRect/>
          </a:stretch>
        </p:blipFill>
        <p:spPr>
          <a:xfrm>
            <a:off x="1125280" y="1701074"/>
            <a:ext cx="1943040" cy="2705201"/>
          </a:xfrm>
          <a:prstGeom prst="rect">
            <a:avLst/>
          </a:prstGeom>
        </p:spPr>
      </p:pic>
      <p:pic>
        <p:nvPicPr>
          <p:cNvPr id="8" name="Picture 7">
            <a:extLst>
              <a:ext uri="{FF2B5EF4-FFF2-40B4-BE49-F238E27FC236}">
                <a16:creationId xmlns:a16="http://schemas.microsoft.com/office/drawing/2014/main" id="{1CDB1FA1-3609-4F4B-9577-60E37995B0B7}"/>
              </a:ext>
            </a:extLst>
          </p:cNvPr>
          <p:cNvPicPr>
            <a:picLocks noChangeAspect="1"/>
          </p:cNvPicPr>
          <p:nvPr/>
        </p:nvPicPr>
        <p:blipFill>
          <a:blip r:embed="rId6"/>
          <a:stretch>
            <a:fillRect/>
          </a:stretch>
        </p:blipFill>
        <p:spPr>
          <a:xfrm>
            <a:off x="4665022" y="1651971"/>
            <a:ext cx="1828586" cy="2676189"/>
          </a:xfrm>
          <a:prstGeom prst="rect">
            <a:avLst/>
          </a:prstGeom>
        </p:spPr>
      </p:pic>
      <p:sp>
        <p:nvSpPr>
          <p:cNvPr id="9" name="TextBox 8">
            <a:extLst>
              <a:ext uri="{FF2B5EF4-FFF2-40B4-BE49-F238E27FC236}">
                <a16:creationId xmlns:a16="http://schemas.microsoft.com/office/drawing/2014/main" id="{71A643A3-5F6B-417D-B16D-A523CC05E388}"/>
              </a:ext>
            </a:extLst>
          </p:cNvPr>
          <p:cNvSpPr txBox="1"/>
          <p:nvPr/>
        </p:nvSpPr>
        <p:spPr>
          <a:xfrm>
            <a:off x="501228" y="4524587"/>
            <a:ext cx="3352800" cy="46166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black"/>
                </a:solidFill>
                <a:effectLst/>
                <a:uLnTx/>
                <a:uFillTx/>
                <a:latin typeface="Calibri"/>
                <a:ea typeface="+mn-ea"/>
                <a:cs typeface="+mn-cs"/>
                <a:hlinkClick r:id="rId7"/>
              </a:rPr>
              <a:t>https://www.paho.org/en/documents/rehabilitation-considerations-during-covid-19-outbreak</a:t>
            </a: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4AB245C-5CC9-41D3-9C35-D3AD712D102F}"/>
              </a:ext>
            </a:extLst>
          </p:cNvPr>
          <p:cNvSpPr txBox="1"/>
          <p:nvPr/>
        </p:nvSpPr>
        <p:spPr>
          <a:xfrm>
            <a:off x="4572000" y="4419821"/>
            <a:ext cx="4348480" cy="58477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black"/>
                </a:solidFill>
                <a:effectLst/>
                <a:uLnTx/>
                <a:uFillTx/>
                <a:latin typeface="Calibri"/>
                <a:ea typeface="+mn-ea"/>
                <a:cs typeface="+mn-cs"/>
                <a:hlinkClick r:id="rId8"/>
              </a:rPr>
              <a:t>https://www.euro.who.int/en/health-topics/Life-stages/disability-and-rehabilitation/publications/support-for-rehabilitation-self-management-after-covid-19-related-illness-2020</a:t>
            </a: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916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2"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a:ea typeface="+mn-ea"/>
                <a:cs typeface="+mn-cs"/>
              </a:rPr>
              <a:t>Key documents </a:t>
            </a:r>
          </a:p>
        </p:txBody>
      </p:sp>
      <p:sp>
        <p:nvSpPr>
          <p:cNvPr id="5" name="Rectangle 4"/>
          <p:cNvSpPr/>
          <p:nvPr/>
        </p:nvSpPr>
        <p:spPr>
          <a:xfrm>
            <a:off x="301171" y="1201723"/>
            <a:ext cx="6245626" cy="1231106"/>
          </a:xfrm>
          <a:prstGeom prst="rect">
            <a:avLst/>
          </a:prstGeom>
        </p:spPr>
        <p:txBody>
          <a:bodyPr wrap="square">
            <a:spAutoFit/>
          </a:bodyPr>
          <a:lstStyle/>
          <a:p>
            <a:pPr marL="0" marR="0" lvl="0" indent="0" algn="l" defTabSz="914378"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6179A8"/>
                </a:solidFill>
                <a:effectLst/>
                <a:uLnTx/>
                <a:uFillTx/>
                <a:latin typeface="Calibri"/>
                <a:ea typeface="+mn-ea"/>
                <a:cs typeface="+mn-cs"/>
              </a:rPr>
              <a:t>WHO Disability Document  </a:t>
            </a:r>
          </a:p>
          <a:p>
            <a:pPr marL="800089" marR="0" lvl="1"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A8223D6-ECC7-4FC0-AA75-468ACBE6C684}"/>
              </a:ext>
            </a:extLst>
          </p:cNvPr>
          <p:cNvPicPr>
            <a:picLocks noChangeAspect="1"/>
          </p:cNvPicPr>
          <p:nvPr/>
        </p:nvPicPr>
        <p:blipFill>
          <a:blip r:embed="rId4"/>
          <a:stretch>
            <a:fillRect/>
          </a:stretch>
        </p:blipFill>
        <p:spPr>
          <a:xfrm>
            <a:off x="7420476" y="936524"/>
            <a:ext cx="1664352" cy="530398"/>
          </a:xfrm>
          <a:prstGeom prst="rect">
            <a:avLst/>
          </a:prstGeom>
        </p:spPr>
      </p:pic>
      <p:sp>
        <p:nvSpPr>
          <p:cNvPr id="9" name="TextBox 8">
            <a:extLst>
              <a:ext uri="{FF2B5EF4-FFF2-40B4-BE49-F238E27FC236}">
                <a16:creationId xmlns:a16="http://schemas.microsoft.com/office/drawing/2014/main" id="{71A643A3-5F6B-417D-B16D-A523CC05E388}"/>
              </a:ext>
            </a:extLst>
          </p:cNvPr>
          <p:cNvSpPr txBox="1"/>
          <p:nvPr/>
        </p:nvSpPr>
        <p:spPr>
          <a:xfrm>
            <a:off x="2439863" y="4763137"/>
            <a:ext cx="3461437"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black"/>
                </a:solidFill>
                <a:effectLst/>
                <a:uLnTx/>
                <a:uFillTx/>
                <a:latin typeface="Calibri"/>
                <a:ea typeface="+mn-ea"/>
                <a:cs typeface="+mn-cs"/>
                <a:hlinkClick r:id="rId5"/>
              </a:rPr>
              <a:t>https://www.who.int/publications/i/item/WHO-2019-nCoV-Disability-2020-1</a:t>
            </a: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A31078E3-B8A7-4E7C-94BE-28AA1D43AC3B}"/>
              </a:ext>
            </a:extLst>
          </p:cNvPr>
          <p:cNvPicPr>
            <a:picLocks noChangeAspect="1"/>
          </p:cNvPicPr>
          <p:nvPr/>
        </p:nvPicPr>
        <p:blipFill>
          <a:blip r:embed="rId6"/>
          <a:stretch>
            <a:fillRect/>
          </a:stretch>
        </p:blipFill>
        <p:spPr>
          <a:xfrm>
            <a:off x="2967682" y="1382117"/>
            <a:ext cx="2405801" cy="3319464"/>
          </a:xfrm>
          <a:prstGeom prst="rect">
            <a:avLst/>
          </a:prstGeom>
        </p:spPr>
      </p:pic>
    </p:spTree>
    <p:extLst>
      <p:ext uri="{BB962C8B-B14F-4D97-AF65-F5344CB8AC3E}">
        <p14:creationId xmlns:p14="http://schemas.microsoft.com/office/powerpoint/2010/main" val="135972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2" cstate="email">
            <a:extLst>
              <a:ext uri="{28A0092B-C50C-407E-A947-70E740481C1C}">
                <a14:useLocalDpi xmlns:a14="http://schemas.microsoft.com/office/drawing/2010/main"/>
              </a:ext>
            </a:extLst>
          </a:blip>
          <a:stretch>
            <a:fillRect/>
          </a:stretch>
        </p:blipFill>
        <p:spPr>
          <a:xfrm>
            <a:off x="0" y="1990580"/>
            <a:ext cx="9144000" cy="936523"/>
          </a:xfrm>
          <a:prstGeom prst="rect">
            <a:avLst/>
          </a:prstGeom>
        </p:spPr>
      </p:pic>
      <p:sp>
        <p:nvSpPr>
          <p:cNvPr id="3" name="Text Box 268"/>
          <p:cNvSpPr txBox="1">
            <a:spLocks noChangeArrowheads="1" noChangeShapeType="1"/>
          </p:cNvSpPr>
          <p:nvPr/>
        </p:nvSpPr>
        <p:spPr bwMode="auto">
          <a:xfrm>
            <a:off x="389681" y="220166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r>
              <a:rPr lang="en-GB" sz="2400" b="1" spc="100" dirty="0">
                <a:solidFill>
                  <a:srgbClr val="FFFFFF"/>
                </a:solidFill>
                <a:latin typeface="Avenir Next LT Pro" panose="020B0504020202020204" pitchFamily="34" charset="0"/>
                <a:cs typeface="Arial"/>
              </a:rPr>
              <a:t>THANK YOU</a:t>
            </a:r>
            <a:endParaRPr lang="en-US" sz="2400" b="1" spc="100" dirty="0">
              <a:solidFill>
                <a:srgbClr val="FFFFFF"/>
              </a:solidFill>
              <a:latin typeface="Avenir Next LT Pro" panose="020B0504020202020204" pitchFamily="34" charset="0"/>
              <a:cs typeface="Arial"/>
            </a:endParaRPr>
          </a:p>
        </p:txBody>
      </p:sp>
      <p:pic>
        <p:nvPicPr>
          <p:cNvPr id="4" name="Picture 2" descr="\\WIMS\HQ\GVA11\Home\cl-NMH\Dept-NMA\t-NMA\vanhiltenm\Desktop\World_Health_Organization_logo_logotyp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8540" y="2209958"/>
            <a:ext cx="1687062" cy="4977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bstract graphic &quot;capsules design&quot; in green,gray and blue."/>
          <p:cNvPicPr/>
          <p:nvPr/>
        </p:nvPicPr>
        <p:blipFill>
          <a:blip r:embed="rId4" cstate="email">
            <a:extLst>
              <a:ext uri="{28A0092B-C50C-407E-A947-70E740481C1C}">
                <a14:useLocalDpi xmlns:a14="http://schemas.microsoft.com/office/drawing/2010/main"/>
              </a:ext>
            </a:extLst>
          </a:blip>
          <a:stretch>
            <a:fillRect/>
          </a:stretch>
        </p:blipFill>
        <p:spPr>
          <a:xfrm rot="5400000">
            <a:off x="113040" y="3452649"/>
            <a:ext cx="1595175" cy="1821255"/>
          </a:xfrm>
          <a:prstGeom prst="rect">
            <a:avLst/>
          </a:prstGeom>
        </p:spPr>
      </p:pic>
      <p:pic>
        <p:nvPicPr>
          <p:cNvPr id="6" name="Picture 5" descr="Abstract graphic &quot;capsules design&quot; in green,gray and blue."/>
          <p:cNvPicPr/>
          <p:nvPr/>
        </p:nvPicPr>
        <p:blipFill>
          <a:blip r:embed="rId5" cstate="email">
            <a:extLst>
              <a:ext uri="{28A0092B-C50C-407E-A947-70E740481C1C}">
                <a14:useLocalDpi xmlns:a14="http://schemas.microsoft.com/office/drawing/2010/main"/>
              </a:ext>
            </a:extLst>
          </a:blip>
          <a:stretch>
            <a:fillRect/>
          </a:stretch>
        </p:blipFill>
        <p:spPr>
          <a:xfrm>
            <a:off x="8321040" y="4208401"/>
            <a:ext cx="841394" cy="958645"/>
          </a:xfrm>
          <a:prstGeom prst="rect">
            <a:avLst/>
          </a:prstGeom>
        </p:spPr>
      </p:pic>
      <p:sp>
        <p:nvSpPr>
          <p:cNvPr id="8" name="TextBox 7"/>
          <p:cNvSpPr txBox="1"/>
          <p:nvPr/>
        </p:nvSpPr>
        <p:spPr>
          <a:xfrm>
            <a:off x="1704442" y="2458840"/>
            <a:ext cx="184731" cy="369332"/>
          </a:xfrm>
          <a:prstGeom prst="rect">
            <a:avLst/>
          </a:prstGeom>
          <a:noFill/>
        </p:spPr>
        <p:txBody>
          <a:bodyPr wrap="none" rtlCol="0">
            <a:spAutoFit/>
          </a:bodyPr>
          <a:lstStyle/>
          <a:p>
            <a:endParaRPr lang="en-US" dirty="0"/>
          </a:p>
        </p:txBody>
      </p:sp>
      <p:pic>
        <p:nvPicPr>
          <p:cNvPr id="9" name="Picture 6" descr="Update on UNEP events and workforce">
            <a:extLst>
              <a:ext uri="{FF2B5EF4-FFF2-40B4-BE49-F238E27FC236}">
                <a16:creationId xmlns:a16="http://schemas.microsoft.com/office/drawing/2014/main" id="{6449FD23-9BB1-4E58-A264-CA92B3463C4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62151" y="3224115"/>
            <a:ext cx="2293451" cy="10139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F0C7A70-C325-4BCB-B2E8-E05BB164C4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53424" y="3440726"/>
            <a:ext cx="2408911" cy="767675"/>
          </a:xfrm>
          <a:prstGeom prst="rect">
            <a:avLst/>
          </a:prstGeom>
        </p:spPr>
      </p:pic>
    </p:spTree>
    <p:extLst>
      <p:ext uri="{BB962C8B-B14F-4D97-AF65-F5344CB8AC3E}">
        <p14:creationId xmlns:p14="http://schemas.microsoft.com/office/powerpoint/2010/main" val="267484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2"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61644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r>
              <a:rPr lang="en-AU" sz="2400" b="1" dirty="0">
                <a:solidFill>
                  <a:schemeClr val="bg1"/>
                </a:solidFill>
              </a:rPr>
              <a:t>Why we need to consider rehabilitation?</a:t>
            </a:r>
          </a:p>
        </p:txBody>
      </p:sp>
      <p:sp>
        <p:nvSpPr>
          <p:cNvPr id="5" name="Rectangle 4"/>
          <p:cNvSpPr/>
          <p:nvPr/>
        </p:nvSpPr>
        <p:spPr>
          <a:xfrm>
            <a:off x="-105942" y="1057428"/>
            <a:ext cx="4677942" cy="369332"/>
          </a:xfrm>
          <a:prstGeom prst="rect">
            <a:avLst/>
          </a:prstGeom>
        </p:spPr>
        <p:txBody>
          <a:bodyPr wrap="square">
            <a:spAutoFit/>
          </a:bodyPr>
          <a:lstStyle/>
          <a:p>
            <a:pPr lvl="0" algn="ctr">
              <a:spcBef>
                <a:spcPts val="600"/>
              </a:spcBef>
              <a:spcAft>
                <a:spcPts val="600"/>
              </a:spcAft>
            </a:pPr>
            <a:r>
              <a:rPr lang="en-US" dirty="0">
                <a:solidFill>
                  <a:srgbClr val="1F497D"/>
                </a:solidFill>
                <a:latin typeface="Calibri"/>
              </a:rPr>
              <a:t>Impact of COVID-19 on rehabilitation services </a:t>
            </a: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56843D3-8E6E-4A4C-8673-3A9C4DB9D4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870"/>
          <a:stretch/>
        </p:blipFill>
        <p:spPr>
          <a:xfrm>
            <a:off x="112962" y="1677001"/>
            <a:ext cx="5256478" cy="257643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CA31B59-002A-4C7B-923E-404766D4EA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9648" y="936524"/>
            <a:ext cx="1664352" cy="530398"/>
          </a:xfrm>
          <a:prstGeom prst="rect">
            <a:avLst/>
          </a:prstGeom>
        </p:spPr>
      </p:pic>
      <p:sp>
        <p:nvSpPr>
          <p:cNvPr id="8" name="TextBox 7">
            <a:extLst>
              <a:ext uri="{FF2B5EF4-FFF2-40B4-BE49-F238E27FC236}">
                <a16:creationId xmlns:a16="http://schemas.microsoft.com/office/drawing/2014/main" id="{10933364-5E37-4F18-A90A-366D53C97F71}"/>
              </a:ext>
            </a:extLst>
          </p:cNvPr>
          <p:cNvSpPr txBox="1"/>
          <p:nvPr/>
        </p:nvSpPr>
        <p:spPr>
          <a:xfrm>
            <a:off x="55511" y="4332558"/>
            <a:ext cx="5772634" cy="261610"/>
          </a:xfrm>
          <a:prstGeom prst="rect">
            <a:avLst/>
          </a:prstGeom>
          <a:noFill/>
        </p:spPr>
        <p:txBody>
          <a:bodyPr wrap="square" rtlCol="0">
            <a:spAutoFit/>
          </a:bodyPr>
          <a:lstStyle/>
          <a:p>
            <a:r>
              <a:rPr lang="en-US" sz="1100" b="1" dirty="0">
                <a:solidFill>
                  <a:schemeClr val="tx2">
                    <a:lumMod val="60000"/>
                    <a:lumOff val="40000"/>
                  </a:schemeClr>
                </a:solidFill>
              </a:rPr>
              <a:t>Survey Results of the WHO Rapid Assessment of Continuity of Essential Health Services</a:t>
            </a:r>
          </a:p>
        </p:txBody>
      </p:sp>
      <p:sp>
        <p:nvSpPr>
          <p:cNvPr id="9" name="Oval 8">
            <a:extLst>
              <a:ext uri="{FF2B5EF4-FFF2-40B4-BE49-F238E27FC236}">
                <a16:creationId xmlns:a16="http://schemas.microsoft.com/office/drawing/2014/main" id="{378247D9-7DAF-405E-A71A-D887E939F846}"/>
              </a:ext>
            </a:extLst>
          </p:cNvPr>
          <p:cNvSpPr/>
          <p:nvPr/>
        </p:nvSpPr>
        <p:spPr>
          <a:xfrm>
            <a:off x="2307062" y="2062644"/>
            <a:ext cx="2098964" cy="2091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35A625BB-74E6-48C1-9054-CFE312009CC8}"/>
              </a:ext>
            </a:extLst>
          </p:cNvPr>
          <p:cNvSpPr/>
          <p:nvPr/>
        </p:nvSpPr>
        <p:spPr>
          <a:xfrm>
            <a:off x="5283200" y="1503192"/>
            <a:ext cx="3860800" cy="3170099"/>
          </a:xfrm>
          <a:prstGeom prst="rect">
            <a:avLst/>
          </a:prstGeom>
          <a:solidFill>
            <a:schemeClr val="accent5">
              <a:lumMod val="20000"/>
              <a:lumOff val="80000"/>
            </a:schemeClr>
          </a:solidFill>
        </p:spPr>
        <p:txBody>
          <a:bodyPr wrap="square">
            <a:spAutoFit/>
          </a:bodyPr>
          <a:lstStyle/>
          <a:p>
            <a:pPr lvl="0">
              <a:spcBef>
                <a:spcPts val="600"/>
              </a:spcBef>
              <a:spcAft>
                <a:spcPts val="600"/>
              </a:spcAft>
            </a:pPr>
            <a:r>
              <a:rPr lang="en-US" sz="2000" dirty="0">
                <a:solidFill>
                  <a:srgbClr val="1F497D"/>
                </a:solidFill>
                <a:latin typeface="Calibri"/>
              </a:rPr>
              <a:t>Rehabilitation in the context of the COVID-19 pandemic is required for:</a:t>
            </a:r>
          </a:p>
          <a:p>
            <a:pPr marL="800089" lvl="1" indent="-342900">
              <a:spcBef>
                <a:spcPts val="600"/>
              </a:spcBef>
              <a:spcAft>
                <a:spcPts val="600"/>
              </a:spcAft>
              <a:buAutoNum type="arabicPeriod"/>
            </a:pPr>
            <a:r>
              <a:rPr lang="en-US" sz="2000" dirty="0">
                <a:solidFill>
                  <a:srgbClr val="1F497D"/>
                </a:solidFill>
                <a:latin typeface="Calibri"/>
              </a:rPr>
              <a:t>Continuation of rehabilitation services for people with essential needs</a:t>
            </a:r>
          </a:p>
          <a:p>
            <a:pPr marL="800089" lvl="1" indent="-342900">
              <a:spcBef>
                <a:spcPts val="600"/>
              </a:spcBef>
              <a:spcAft>
                <a:spcPts val="600"/>
              </a:spcAft>
              <a:buAutoNum type="arabicPeriod"/>
            </a:pPr>
            <a:r>
              <a:rPr lang="en-US" sz="2000" dirty="0">
                <a:solidFill>
                  <a:srgbClr val="1F497D"/>
                </a:solidFill>
                <a:latin typeface="Calibri"/>
              </a:rPr>
              <a:t>Rehabilitation for optimizing outcomes of people who experience severe COVID-19 </a:t>
            </a:r>
          </a:p>
        </p:txBody>
      </p:sp>
    </p:spTree>
    <p:extLst>
      <p:ext uri="{BB962C8B-B14F-4D97-AF65-F5344CB8AC3E}">
        <p14:creationId xmlns:p14="http://schemas.microsoft.com/office/powerpoint/2010/main" val="150662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09F09E-2CA9-4E3D-B3BA-2C497DF4AF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7657" y="936524"/>
            <a:ext cx="1664352" cy="530398"/>
          </a:xfrm>
          <a:prstGeom prst="rect">
            <a:avLst/>
          </a:prstGeom>
        </p:spPr>
      </p:pic>
      <p:sp>
        <p:nvSpPr>
          <p:cNvPr id="5" name="Title 4">
            <a:extLst>
              <a:ext uri="{FF2B5EF4-FFF2-40B4-BE49-F238E27FC236}">
                <a16:creationId xmlns:a16="http://schemas.microsoft.com/office/drawing/2014/main" id="{A2CFBD8C-7CC9-4A96-87D2-BC0E0B1245CA}"/>
              </a:ext>
            </a:extLst>
          </p:cNvPr>
          <p:cNvSpPr>
            <a:spLocks noGrp="1"/>
          </p:cNvSpPr>
          <p:nvPr>
            <p:ph type="title"/>
          </p:nvPr>
        </p:nvSpPr>
        <p:spPr>
          <a:xfrm>
            <a:off x="0" y="0"/>
            <a:ext cx="5901338" cy="857250"/>
          </a:xfrm>
        </p:spPr>
        <p:txBody>
          <a:bodyPr>
            <a:normAutofit fontScale="90000"/>
          </a:bodyPr>
          <a:lstStyle/>
          <a:p>
            <a:r>
              <a:rPr lang="en-GB" sz="2400" b="1" dirty="0">
                <a:solidFill>
                  <a:schemeClr val="bg1"/>
                </a:solidFill>
              </a:rPr>
              <a:t>Consideration for Continuity of </a:t>
            </a:r>
            <a:r>
              <a:rPr lang="en-GB" sz="2400" b="1" u="sng" dirty="0">
                <a:solidFill>
                  <a:schemeClr val="bg1"/>
                </a:solidFill>
              </a:rPr>
              <a:t>Non-COVID-19</a:t>
            </a:r>
            <a:br>
              <a:rPr lang="en-GB" sz="2400" b="1" dirty="0">
                <a:solidFill>
                  <a:schemeClr val="bg1"/>
                </a:solidFill>
              </a:rPr>
            </a:br>
            <a:r>
              <a:rPr lang="en-GB" sz="2400" b="1" dirty="0">
                <a:solidFill>
                  <a:schemeClr val="bg1"/>
                </a:solidFill>
              </a:rPr>
              <a:t>Rehabilitation Services</a:t>
            </a:r>
          </a:p>
        </p:txBody>
      </p:sp>
      <p:sp>
        <p:nvSpPr>
          <p:cNvPr id="11" name="Content Placeholder 13">
            <a:extLst>
              <a:ext uri="{FF2B5EF4-FFF2-40B4-BE49-F238E27FC236}">
                <a16:creationId xmlns:a16="http://schemas.microsoft.com/office/drawing/2014/main" id="{904CDB05-4BAF-45D3-83DF-F38387E1A27A}"/>
              </a:ext>
            </a:extLst>
          </p:cNvPr>
          <p:cNvSpPr>
            <a:spLocks noGrp="1"/>
          </p:cNvSpPr>
          <p:nvPr>
            <p:ph idx="1"/>
          </p:nvPr>
        </p:nvSpPr>
        <p:spPr>
          <a:xfrm>
            <a:off x="5130412" y="1466921"/>
            <a:ext cx="3913512" cy="3582275"/>
          </a:xfrm>
        </p:spPr>
        <p:txBody>
          <a:bodyPr>
            <a:normAutofit lnSpcReduction="10000"/>
          </a:bodyPr>
          <a:lstStyle/>
          <a:p>
            <a:pPr marL="0" indent="0">
              <a:spcBef>
                <a:spcPts val="1200"/>
              </a:spcBef>
              <a:buNone/>
            </a:pPr>
            <a:r>
              <a:rPr lang="en-AU" sz="1200" b="1" dirty="0">
                <a:solidFill>
                  <a:srgbClr val="1F497D"/>
                </a:solidFill>
                <a:latin typeface="Calibri"/>
              </a:rPr>
              <a:t>Essential rehabilitation needs continue for:  </a:t>
            </a:r>
          </a:p>
          <a:p>
            <a:pPr>
              <a:spcBef>
                <a:spcPts val="1200"/>
              </a:spcBef>
            </a:pPr>
            <a:r>
              <a:rPr lang="en-AU" sz="1200" dirty="0">
                <a:solidFill>
                  <a:srgbClr val="1F497D"/>
                </a:solidFill>
                <a:latin typeface="Calibri"/>
              </a:rPr>
              <a:t>Patients with </a:t>
            </a:r>
            <a:r>
              <a:rPr lang="en-AU" sz="1200" b="1" dirty="0">
                <a:solidFill>
                  <a:srgbClr val="1F497D"/>
                </a:solidFill>
                <a:latin typeface="Calibri"/>
              </a:rPr>
              <a:t>new acute injuries</a:t>
            </a:r>
            <a:r>
              <a:rPr lang="en-AU" sz="1200" dirty="0">
                <a:solidFill>
                  <a:srgbClr val="1F497D"/>
                </a:solidFill>
                <a:latin typeface="Calibri"/>
              </a:rPr>
              <a:t>, such as burns, amputations or spinal cord injuries who may develop serious preventable complications. </a:t>
            </a:r>
          </a:p>
          <a:p>
            <a:pPr>
              <a:spcBef>
                <a:spcPts val="1200"/>
              </a:spcBef>
            </a:pPr>
            <a:r>
              <a:rPr lang="en-AU" sz="1200" dirty="0">
                <a:solidFill>
                  <a:srgbClr val="1F497D"/>
                </a:solidFill>
                <a:latin typeface="Calibri"/>
              </a:rPr>
              <a:t>Patients </a:t>
            </a:r>
            <a:r>
              <a:rPr lang="en-AU" sz="1200" b="1" dirty="0">
                <a:solidFill>
                  <a:srgbClr val="1F497D"/>
                </a:solidFill>
                <a:latin typeface="Calibri"/>
              </a:rPr>
              <a:t>recovering from surgery</a:t>
            </a:r>
            <a:r>
              <a:rPr lang="en-AU" sz="1200" dirty="0">
                <a:solidFill>
                  <a:srgbClr val="1F497D"/>
                </a:solidFill>
                <a:latin typeface="Calibri"/>
              </a:rPr>
              <a:t>. </a:t>
            </a:r>
          </a:p>
          <a:p>
            <a:pPr>
              <a:spcBef>
                <a:spcPts val="1200"/>
              </a:spcBef>
            </a:pPr>
            <a:r>
              <a:rPr lang="en-AU" sz="1200" dirty="0">
                <a:solidFill>
                  <a:srgbClr val="1F497D"/>
                </a:solidFill>
                <a:latin typeface="Calibri"/>
              </a:rPr>
              <a:t>Patients with conditions who are </a:t>
            </a:r>
            <a:r>
              <a:rPr lang="en-AU" sz="1200" b="1" dirty="0">
                <a:solidFill>
                  <a:srgbClr val="1F497D"/>
                </a:solidFill>
                <a:latin typeface="Calibri"/>
              </a:rPr>
              <a:t>at risk of suboptimal recovery</a:t>
            </a:r>
            <a:r>
              <a:rPr lang="en-AU" sz="1200" dirty="0">
                <a:solidFill>
                  <a:srgbClr val="1F497D"/>
                </a:solidFill>
                <a:latin typeface="Calibri"/>
              </a:rPr>
              <a:t>, such as those recovering from stroke, myocardial infarction or perinatal complications. </a:t>
            </a:r>
          </a:p>
          <a:p>
            <a:pPr>
              <a:spcBef>
                <a:spcPts val="1200"/>
              </a:spcBef>
            </a:pPr>
            <a:r>
              <a:rPr lang="en-AU" sz="1200" dirty="0">
                <a:solidFill>
                  <a:srgbClr val="1F497D"/>
                </a:solidFill>
                <a:latin typeface="Calibri"/>
              </a:rPr>
              <a:t>Patient requiring long-term rehabilitation in hospitals, residential centres or community settings who </a:t>
            </a:r>
            <a:r>
              <a:rPr lang="en-AU" sz="1200" b="1" dirty="0">
                <a:solidFill>
                  <a:srgbClr val="1F497D"/>
                </a:solidFill>
                <a:latin typeface="Calibri"/>
              </a:rPr>
              <a:t>may experience a loss of function or develop complications. </a:t>
            </a:r>
          </a:p>
          <a:p>
            <a:pPr>
              <a:spcBef>
                <a:spcPts val="1200"/>
              </a:spcBef>
            </a:pPr>
            <a:r>
              <a:rPr lang="en-AU" sz="1200" dirty="0">
                <a:solidFill>
                  <a:srgbClr val="1F497D"/>
                </a:solidFill>
                <a:latin typeface="Calibri"/>
              </a:rPr>
              <a:t>Patients who are </a:t>
            </a:r>
            <a:r>
              <a:rPr lang="en-AU" sz="1200" b="1" dirty="0">
                <a:solidFill>
                  <a:srgbClr val="1F497D"/>
                </a:solidFill>
                <a:latin typeface="Calibri"/>
              </a:rPr>
              <a:t>unable to be discharged to a setting and be safe</a:t>
            </a:r>
            <a:r>
              <a:rPr lang="en-AU" sz="1200" dirty="0">
                <a:solidFill>
                  <a:srgbClr val="1F497D"/>
                </a:solidFill>
                <a:latin typeface="Calibri"/>
              </a:rPr>
              <a:t>, or who may return to a setting that is a very long distance from the service and likely preclude them from future access.</a:t>
            </a:r>
            <a:endParaRPr lang="en-US" sz="1200" dirty="0">
              <a:solidFill>
                <a:srgbClr val="1F497D"/>
              </a:solidFill>
              <a:latin typeface="Calibri"/>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91AD3A53-B12A-4380-9336-9B1BC584F2F6}"/>
              </a:ext>
            </a:extLst>
          </p:cNvPr>
          <p:cNvPicPr>
            <a:picLocks noChangeAspect="1"/>
          </p:cNvPicPr>
          <p:nvPr/>
        </p:nvPicPr>
        <p:blipFill rotWithShape="1">
          <a:blip r:embed="rId6"/>
          <a:srcRect t="4918" r="5028"/>
          <a:stretch/>
        </p:blipFill>
        <p:spPr>
          <a:xfrm>
            <a:off x="-849439" y="1068335"/>
            <a:ext cx="5847229" cy="4081094"/>
          </a:xfrm>
          <a:prstGeom prst="rect">
            <a:avLst/>
          </a:prstGeom>
        </p:spPr>
      </p:pic>
    </p:spTree>
    <p:extLst>
      <p:ext uri="{BB962C8B-B14F-4D97-AF65-F5344CB8AC3E}">
        <p14:creationId xmlns:p14="http://schemas.microsoft.com/office/powerpoint/2010/main" val="195376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a:ea typeface="+mn-ea"/>
                <a:cs typeface="+mn-cs"/>
              </a:rPr>
              <a:t>Rehabilitation for </a:t>
            </a:r>
            <a:r>
              <a:rPr lang="en-AU" sz="2400" b="1" u="sng" dirty="0">
                <a:solidFill>
                  <a:prstClr val="white"/>
                </a:solidFill>
                <a:latin typeface="Calibri"/>
              </a:rPr>
              <a:t>S</a:t>
            </a:r>
            <a:r>
              <a:rPr kumimoji="0" lang="en-AU" sz="2400" b="1" i="0" u="sng" strike="noStrike" kern="1200" cap="none" spc="0" normalizeH="0" baseline="0" noProof="0" dirty="0" err="1">
                <a:ln>
                  <a:noFill/>
                </a:ln>
                <a:solidFill>
                  <a:prstClr val="white"/>
                </a:solidFill>
                <a:effectLst/>
                <a:uLnTx/>
                <a:uFillTx/>
                <a:latin typeface="Calibri"/>
                <a:ea typeface="+mn-ea"/>
                <a:cs typeface="+mn-cs"/>
              </a:rPr>
              <a:t>evere</a:t>
            </a:r>
            <a:r>
              <a:rPr kumimoji="0" lang="en-AU" sz="2400" b="1" i="0" u="sng" strike="noStrike" kern="1200" cap="none" spc="0" normalizeH="0" baseline="0" noProof="0" dirty="0">
                <a:ln>
                  <a:noFill/>
                </a:ln>
                <a:solidFill>
                  <a:prstClr val="white"/>
                </a:solidFill>
                <a:effectLst/>
                <a:uLnTx/>
                <a:uFillTx/>
                <a:latin typeface="Calibri"/>
                <a:ea typeface="+mn-ea"/>
                <a:cs typeface="+mn-cs"/>
              </a:rPr>
              <a:t> COVID-19</a:t>
            </a:r>
          </a:p>
        </p:txBody>
      </p:sp>
      <p:sp>
        <p:nvSpPr>
          <p:cNvPr id="5" name="Rectangle 4"/>
          <p:cNvSpPr/>
          <p:nvPr/>
        </p:nvSpPr>
        <p:spPr>
          <a:xfrm>
            <a:off x="301171" y="1340841"/>
            <a:ext cx="7751696" cy="800219"/>
          </a:xfrm>
          <a:prstGeom prst="rect">
            <a:avLst/>
          </a:prstGeom>
        </p:spPr>
        <p:txBody>
          <a:bodyPr wrap="square">
            <a:spAutoFit/>
          </a:bodyPr>
          <a:lstStyle/>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138EED5-4E4D-F54F-AE3B-E6BF53898667}"/>
              </a:ext>
            </a:extLst>
          </p:cNvPr>
          <p:cNvSpPr>
            <a:spLocks noGrp="1"/>
          </p:cNvSpPr>
          <p:nvPr/>
        </p:nvSpPr>
        <p:spPr>
          <a:xfrm>
            <a:off x="98291" y="1147610"/>
            <a:ext cx="8676254" cy="3784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1200"/>
              </a:spcBef>
              <a:spcAft>
                <a:spcPts val="0"/>
              </a:spcAft>
              <a:buClrTx/>
              <a:buSzTx/>
              <a:buNone/>
              <a:tabLst/>
              <a:defRPr/>
            </a:pPr>
            <a:r>
              <a:rPr kumimoji="0" lang="en-GB" sz="2800" b="1" i="0" u="none" strike="noStrike" kern="1200" cap="none" spc="0" normalizeH="0" baseline="0" noProof="0" dirty="0">
                <a:ln>
                  <a:noFill/>
                </a:ln>
                <a:solidFill>
                  <a:srgbClr val="1F497D"/>
                </a:solidFill>
                <a:effectLst/>
                <a:uLnTx/>
                <a:uFillTx/>
                <a:latin typeface="Calibri"/>
                <a:ea typeface="+mn-ea"/>
                <a:cs typeface="+mn-cs"/>
              </a:rPr>
              <a:t>Severe COVID-19 patients </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800" b="0" i="0" u="none" strike="noStrike" kern="1200" cap="none" spc="0" normalizeH="0" baseline="0" noProof="0" dirty="0">
                <a:ln>
                  <a:noFill/>
                </a:ln>
                <a:solidFill>
                  <a:srgbClr val="1F497D"/>
                </a:solidFill>
                <a:effectLst/>
                <a:uLnTx/>
                <a:uFillTx/>
                <a:latin typeface="Calibri"/>
                <a:ea typeface="+mn-ea"/>
                <a:cs typeface="+mn-cs"/>
              </a:rPr>
              <a:t>The illness may be complicated by respiratory failure and other forms of multi organ failure, resulting in ICU admission with likely invasive mechanical ventilation.</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lang="en-AU" sz="2800" dirty="0">
                <a:solidFill>
                  <a:srgbClr val="1F497D"/>
                </a:solidFill>
                <a:latin typeface="Calibri"/>
              </a:rPr>
              <a:t>Rehabilitation needs are typically related to the consequences of ventilatory support, and prolonged immobilization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lang="en-GB" sz="2800" dirty="0">
              <a:solidFill>
                <a:srgbClr val="1F497D"/>
              </a:solidFill>
              <a:latin typeface="Calibri"/>
            </a:endParaRP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endParaRPr kumimoji="0" lang="en-US" sz="28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20595A-134E-46AA-A491-905D33AF49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9648" y="1010903"/>
            <a:ext cx="1664352" cy="530398"/>
          </a:xfrm>
          <a:prstGeom prst="rect">
            <a:avLst/>
          </a:prstGeom>
        </p:spPr>
      </p:pic>
    </p:spTree>
    <p:extLst>
      <p:ext uri="{BB962C8B-B14F-4D97-AF65-F5344CB8AC3E}">
        <p14:creationId xmlns:p14="http://schemas.microsoft.com/office/powerpoint/2010/main" val="315311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301171" y="212083"/>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a:ea typeface="+mn-ea"/>
                <a:cs typeface="+mn-cs"/>
              </a:rPr>
              <a:t>Rehabilitation along the continuum of care in COVID-19 </a:t>
            </a:r>
          </a:p>
        </p:txBody>
      </p:sp>
      <p:sp>
        <p:nvSpPr>
          <p:cNvPr id="5" name="Rectangle 4"/>
          <p:cNvSpPr/>
          <p:nvPr/>
        </p:nvSpPr>
        <p:spPr>
          <a:xfrm>
            <a:off x="391514" y="1180654"/>
            <a:ext cx="7751696" cy="800219"/>
          </a:xfrm>
          <a:prstGeom prst="rect">
            <a:avLst/>
          </a:prstGeom>
        </p:spPr>
        <p:txBody>
          <a:bodyPr wrap="square">
            <a:spAutoFit/>
          </a:bodyPr>
          <a:lstStyle/>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138EED5-4E4D-F54F-AE3B-E6BF53898667}"/>
              </a:ext>
            </a:extLst>
          </p:cNvPr>
          <p:cNvSpPr>
            <a:spLocks noGrp="1"/>
          </p:cNvSpPr>
          <p:nvPr/>
        </p:nvSpPr>
        <p:spPr>
          <a:xfrm>
            <a:off x="1310875" y="1740950"/>
            <a:ext cx="6357791" cy="2956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800" b="0" i="0" u="none" strike="noStrike" kern="1200" cap="none" spc="0" normalizeH="0" baseline="0" noProof="0" dirty="0">
              <a:ln>
                <a:noFill/>
              </a:ln>
              <a:solidFill>
                <a:srgbClr val="4BACC6">
                  <a:lumMod val="50000"/>
                </a:srgbClr>
              </a:solidFill>
              <a:effectLst/>
              <a:uLnTx/>
              <a:uFillTx/>
              <a:latin typeface="Calibri"/>
              <a:ea typeface="+mn-ea"/>
              <a:cs typeface="+mn-cs"/>
            </a:endParaRPr>
          </a:p>
        </p:txBody>
      </p:sp>
      <p:graphicFrame>
        <p:nvGraphicFramePr>
          <p:cNvPr id="4" name="Diagram 3">
            <a:extLst>
              <a:ext uri="{FF2B5EF4-FFF2-40B4-BE49-F238E27FC236}">
                <a16:creationId xmlns:a16="http://schemas.microsoft.com/office/drawing/2014/main" id="{678D1141-E8C9-4F13-826F-506A61E75E31}"/>
              </a:ext>
            </a:extLst>
          </p:cNvPr>
          <p:cNvGraphicFramePr/>
          <p:nvPr>
            <p:extLst>
              <p:ext uri="{D42A27DB-BD31-4B8C-83A1-F6EECF244321}">
                <p14:modId xmlns:p14="http://schemas.microsoft.com/office/powerpoint/2010/main" val="1730181256"/>
              </p:ext>
            </p:extLst>
          </p:nvPr>
        </p:nvGraphicFramePr>
        <p:xfrm>
          <a:off x="92365" y="1040362"/>
          <a:ext cx="8977744" cy="4008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206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a:ea typeface="+mn-ea"/>
                <a:cs typeface="+mn-cs"/>
              </a:rPr>
              <a:t>Rehabilitation for severe COVID-19</a:t>
            </a:r>
          </a:p>
        </p:txBody>
      </p:sp>
      <p:sp>
        <p:nvSpPr>
          <p:cNvPr id="5" name="Rectangle 4"/>
          <p:cNvSpPr/>
          <p:nvPr/>
        </p:nvSpPr>
        <p:spPr>
          <a:xfrm>
            <a:off x="301171" y="1340841"/>
            <a:ext cx="7751696" cy="800219"/>
          </a:xfrm>
          <a:prstGeom prst="rect">
            <a:avLst/>
          </a:prstGeom>
        </p:spPr>
        <p:txBody>
          <a:bodyPr wrap="square">
            <a:spAutoFit/>
          </a:bodyPr>
          <a:lstStyle/>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378"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138EED5-4E4D-F54F-AE3B-E6BF53898667}"/>
              </a:ext>
            </a:extLst>
          </p:cNvPr>
          <p:cNvSpPr>
            <a:spLocks noGrp="1"/>
          </p:cNvSpPr>
          <p:nvPr/>
        </p:nvSpPr>
        <p:spPr>
          <a:xfrm>
            <a:off x="142142" y="1039363"/>
            <a:ext cx="8834049" cy="4009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AU" sz="2400" b="0" i="0" u="none" strike="noStrike" kern="1200" cap="none" spc="0" normalizeH="0" baseline="0" noProof="0" dirty="0">
                <a:ln>
                  <a:noFill/>
                </a:ln>
                <a:solidFill>
                  <a:srgbClr val="4BACC6">
                    <a:lumMod val="50000"/>
                  </a:srgbClr>
                </a:solidFill>
                <a:effectLst/>
                <a:uLnTx/>
                <a:uFillTx/>
                <a:latin typeface="Calibri"/>
                <a:ea typeface="+mn-ea"/>
                <a:cs typeface="+mn-cs"/>
              </a:rPr>
              <a:t>Impairments most likely to encounter:</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AU" b="0" i="0" u="none" strike="noStrike" kern="1200" cap="none" spc="0" normalizeH="0" baseline="0" noProof="0" dirty="0">
                <a:ln>
                  <a:noFill/>
                </a:ln>
                <a:solidFill>
                  <a:srgbClr val="4BACC6">
                    <a:lumMod val="50000"/>
                  </a:srgbClr>
                </a:solidFill>
                <a:effectLst/>
                <a:uLnTx/>
                <a:uFillTx/>
                <a:latin typeface="Calibri"/>
                <a:ea typeface="+mn-ea"/>
                <a:cs typeface="+mn-cs"/>
              </a:rPr>
              <a:t>Physical deconditioning and muscle weakness, fatigue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AU" b="0" i="0" u="none" strike="noStrike" kern="1200" cap="none" spc="0" normalizeH="0" baseline="0" noProof="0" dirty="0">
                <a:ln>
                  <a:noFill/>
                </a:ln>
                <a:solidFill>
                  <a:srgbClr val="4BACC6">
                    <a:lumMod val="50000"/>
                  </a:srgbClr>
                </a:solidFill>
                <a:effectLst/>
                <a:uLnTx/>
                <a:uFillTx/>
                <a:latin typeface="Calibri"/>
                <a:ea typeface="+mn-ea"/>
                <a:cs typeface="+mn-cs"/>
              </a:rPr>
              <a:t>Impaired lung function</a:t>
            </a:r>
          </a:p>
          <a:p>
            <a:pPr lvl="1">
              <a:spcBef>
                <a:spcPts val="500"/>
              </a:spcBef>
            </a:pPr>
            <a:r>
              <a:rPr lang="en-AU" dirty="0">
                <a:solidFill>
                  <a:srgbClr val="4BACC6">
                    <a:lumMod val="50000"/>
                  </a:srgbClr>
                </a:solidFill>
                <a:latin typeface="Calibri"/>
              </a:rPr>
              <a:t>Delirium and other cognitive impairments</a:t>
            </a:r>
          </a:p>
          <a:p>
            <a:pPr lvl="1">
              <a:spcBef>
                <a:spcPts val="500"/>
              </a:spcBef>
            </a:pPr>
            <a:r>
              <a:rPr lang="en-AU" dirty="0">
                <a:solidFill>
                  <a:srgbClr val="4BACC6">
                    <a:lumMod val="50000"/>
                  </a:srgbClr>
                </a:solidFill>
                <a:latin typeface="Calibri"/>
              </a:rPr>
              <a:t>Impaired swallow and communication</a:t>
            </a:r>
          </a:p>
          <a:p>
            <a:pPr lvl="1">
              <a:spcBef>
                <a:spcPts val="500"/>
              </a:spcBef>
            </a:pPr>
            <a:r>
              <a:rPr lang="en-AU" dirty="0">
                <a:solidFill>
                  <a:srgbClr val="4BACC6">
                    <a:lumMod val="50000"/>
                  </a:srgbClr>
                </a:solidFill>
                <a:latin typeface="Calibri"/>
              </a:rPr>
              <a:t>Mental health disorders and psychosocial support needs.</a:t>
            </a:r>
          </a:p>
          <a:p>
            <a:pPr lvl="0">
              <a:spcBef>
                <a:spcPts val="1000"/>
              </a:spcBef>
            </a:pPr>
            <a:r>
              <a:rPr lang="en-AU" sz="2400" dirty="0">
                <a:solidFill>
                  <a:srgbClr val="4BACC6">
                    <a:lumMod val="50000"/>
                  </a:srgbClr>
                </a:solidFill>
                <a:latin typeface="Calibri"/>
              </a:rPr>
              <a:t>Multi-disciplinary team approach is key</a:t>
            </a:r>
          </a:p>
          <a:p>
            <a:pPr lvl="0">
              <a:spcBef>
                <a:spcPts val="1000"/>
              </a:spcBef>
            </a:pPr>
            <a:r>
              <a:rPr lang="en-AU" sz="2400" dirty="0">
                <a:solidFill>
                  <a:srgbClr val="4BACC6">
                    <a:lumMod val="50000"/>
                  </a:srgbClr>
                </a:solidFill>
                <a:latin typeface="Calibri"/>
              </a:rPr>
              <a:t>Still many unknowns related to the pathophysiology of COVID-19 and the long-term complications, many organs can be affected  </a:t>
            </a:r>
          </a:p>
        </p:txBody>
      </p:sp>
      <p:pic>
        <p:nvPicPr>
          <p:cNvPr id="4" name="Picture 3">
            <a:extLst>
              <a:ext uri="{FF2B5EF4-FFF2-40B4-BE49-F238E27FC236}">
                <a16:creationId xmlns:a16="http://schemas.microsoft.com/office/drawing/2014/main" id="{8BA4EA87-97C4-4CBD-A608-640B77384B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0707" y="970100"/>
            <a:ext cx="1664352" cy="530398"/>
          </a:xfrm>
          <a:prstGeom prst="rect">
            <a:avLst/>
          </a:prstGeom>
        </p:spPr>
      </p:pic>
    </p:spTree>
    <p:extLst>
      <p:ext uri="{BB962C8B-B14F-4D97-AF65-F5344CB8AC3E}">
        <p14:creationId xmlns:p14="http://schemas.microsoft.com/office/powerpoint/2010/main" val="371419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697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68"/>
          <p:cNvSpPr txBox="1">
            <a:spLocks noChangeArrowheads="1" noChangeShapeType="1"/>
          </p:cNvSpPr>
          <p:nvPr/>
        </p:nvSpPr>
        <p:spPr bwMode="auto">
          <a:xfrm>
            <a:off x="301171" y="232327"/>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2400" b="1" dirty="0">
                <a:solidFill>
                  <a:prstClr val="white"/>
                </a:solidFill>
                <a:latin typeface="Calibri"/>
              </a:rPr>
              <a:t>Common country experiences</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78787AE6-7708-F144-A196-8163CAF7F052}"/>
              </a:ext>
            </a:extLst>
          </p:cNvPr>
          <p:cNvSpPr txBox="1">
            <a:spLocks/>
          </p:cNvSpPr>
          <p:nvPr/>
        </p:nvSpPr>
        <p:spPr>
          <a:xfrm>
            <a:off x="301171" y="936524"/>
            <a:ext cx="4023874" cy="4043834"/>
          </a:xfrm>
          <a:prstGeom prst="rect">
            <a:avLst/>
          </a:prstGeom>
        </p:spPr>
        <p:txBody>
          <a:bodyPr>
            <a:normAutofit/>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3213B018-7EFA-3F48-A4E1-A92FE9A266D7}"/>
              </a:ext>
            </a:extLst>
          </p:cNvPr>
          <p:cNvSpPr txBox="1">
            <a:spLocks/>
          </p:cNvSpPr>
          <p:nvPr/>
        </p:nvSpPr>
        <p:spPr>
          <a:xfrm>
            <a:off x="4572000" y="957764"/>
            <a:ext cx="4572000" cy="4043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9" name="Content Placeholder 4">
            <a:extLst>
              <a:ext uri="{FF2B5EF4-FFF2-40B4-BE49-F238E27FC236}">
                <a16:creationId xmlns:a16="http://schemas.microsoft.com/office/drawing/2014/main" id="{5BC12843-4B05-0847-B58F-918E083128E8}"/>
              </a:ext>
            </a:extLst>
          </p:cNvPr>
          <p:cNvSpPr txBox="1">
            <a:spLocks/>
          </p:cNvSpPr>
          <p:nvPr/>
        </p:nvSpPr>
        <p:spPr>
          <a:xfrm>
            <a:off x="0" y="1225103"/>
            <a:ext cx="8441367" cy="3824093"/>
          </a:xfrm>
          <a:prstGeom prst="rect">
            <a:avLst/>
          </a:prstGeom>
        </p:spPr>
        <p:txBody>
          <a:bodyPr>
            <a:noAutofit/>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defRPr/>
            </a:pPr>
            <a:r>
              <a:rPr lang="en-AU" sz="1600" dirty="0">
                <a:solidFill>
                  <a:srgbClr val="1F497D"/>
                </a:solidFill>
                <a:latin typeface="Calibri"/>
              </a:rPr>
              <a:t>Rehabilitation services significantly reduced and often without full consideration of the consequences.</a:t>
            </a:r>
            <a:r>
              <a:rPr lang="en-US" sz="1600" dirty="0">
                <a:solidFill>
                  <a:srgbClr val="1F497D"/>
                </a:solidFill>
                <a:latin typeface="Calibri"/>
              </a:rPr>
              <a:t> Decisions made locally regarding continuation of rehabilitation services, limited national direction. </a:t>
            </a:r>
            <a:r>
              <a:rPr lang="en-AU" sz="1600" dirty="0">
                <a:solidFill>
                  <a:srgbClr val="1F497D"/>
                </a:solidFill>
                <a:latin typeface="Calibri"/>
              </a:rPr>
              <a:t> Inadequate consideration of all four fa</a:t>
            </a:r>
            <a:r>
              <a:rPr lang="en-US" sz="1600" dirty="0" err="1">
                <a:solidFill>
                  <a:srgbClr val="1F497D"/>
                </a:solidFill>
                <a:latin typeface="Calibri"/>
              </a:rPr>
              <a:t>ctors</a:t>
            </a:r>
            <a:r>
              <a:rPr lang="en-US" sz="1600" dirty="0">
                <a:solidFill>
                  <a:srgbClr val="1F497D"/>
                </a:solidFill>
                <a:latin typeface="Calibri"/>
              </a:rPr>
              <a:t> regarding service continuation :</a:t>
            </a:r>
          </a:p>
          <a:p>
            <a:pPr marL="742938" lvl="1" indent="-285750">
              <a:spcBef>
                <a:spcPts val="600"/>
              </a:spcBef>
              <a:buFont typeface="+mj-lt"/>
              <a:buAutoNum type="romanUcPeriod"/>
              <a:defRPr/>
            </a:pPr>
            <a:r>
              <a:rPr lang="en-US" sz="1400" dirty="0">
                <a:solidFill>
                  <a:srgbClr val="1F497D"/>
                </a:solidFill>
                <a:latin typeface="Calibri"/>
              </a:rPr>
              <a:t>Risks associated with cessation or reduction of services for different patient groups</a:t>
            </a:r>
          </a:p>
          <a:p>
            <a:pPr marL="742938" lvl="1" indent="-285750">
              <a:spcBef>
                <a:spcPts val="600"/>
              </a:spcBef>
              <a:buFont typeface="+mj-lt"/>
              <a:buAutoNum type="romanUcPeriod"/>
              <a:defRPr/>
            </a:pPr>
            <a:r>
              <a:rPr lang="en-US" sz="1400" dirty="0">
                <a:solidFill>
                  <a:srgbClr val="1F497D"/>
                </a:solidFill>
                <a:latin typeface="Calibri"/>
              </a:rPr>
              <a:t>Feasibility and appropriateness of alternative modes of service delivery  e.g. telehealth, home outreach</a:t>
            </a:r>
          </a:p>
          <a:p>
            <a:pPr marL="742938" lvl="1" indent="-285750">
              <a:spcBef>
                <a:spcPts val="600"/>
              </a:spcBef>
              <a:buFont typeface="+mj-lt"/>
              <a:buAutoNum type="romanUcPeriod"/>
              <a:defRPr/>
            </a:pPr>
            <a:r>
              <a:rPr lang="en-US" sz="1400" dirty="0">
                <a:solidFill>
                  <a:srgbClr val="1F497D"/>
                </a:solidFill>
                <a:latin typeface="Calibri"/>
              </a:rPr>
              <a:t>Access to PPE and robustness of IPC measures in different settings </a:t>
            </a:r>
          </a:p>
          <a:p>
            <a:pPr marL="742938" lvl="1" indent="-285750">
              <a:spcBef>
                <a:spcPts val="600"/>
              </a:spcBef>
              <a:buFont typeface="+mj-lt"/>
              <a:buAutoNum type="romanUcPeriod"/>
              <a:defRPr/>
            </a:pPr>
            <a:r>
              <a:rPr lang="en-US" sz="1400" dirty="0">
                <a:solidFill>
                  <a:srgbClr val="1F497D"/>
                </a:solidFill>
                <a:latin typeface="Calibri"/>
              </a:rPr>
              <a:t>Capacity of the rehabilitation workforce, e.g. available for redistribution </a:t>
            </a:r>
          </a:p>
          <a:p>
            <a:pPr>
              <a:spcBef>
                <a:spcPts val="600"/>
              </a:spcBef>
              <a:defRPr/>
            </a:pPr>
            <a:r>
              <a:rPr lang="en-AU" sz="1600" dirty="0">
                <a:solidFill>
                  <a:srgbClr val="1F497D"/>
                </a:solidFill>
                <a:latin typeface="Calibri"/>
              </a:rPr>
              <a:t>COVID-19 related rehabilitation needs increased in tertiary settings and major urban areas, but less ‘new’ need in rural areas. Generally, reduced demand in line with reductions in elective surgery, transportation, lockdowns etc</a:t>
            </a:r>
          </a:p>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Calibri"/>
                <a:ea typeface="+mn-ea"/>
                <a:cs typeface="+mn-cs"/>
              </a:rPr>
              <a:t>Where face to face rehabilitation has not been an option a re-purposing workforce towards alternatives like tele-health, advice/help lines and developing self management plans has occurred, as has re-purposing for triage and other urgent needs </a:t>
            </a:r>
          </a:p>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67EC20BD-CD4B-4F48-BD2C-ABAC975476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3168" y="959905"/>
            <a:ext cx="1664352" cy="530398"/>
          </a:xfrm>
          <a:prstGeom prst="rect">
            <a:avLst/>
          </a:prstGeom>
        </p:spPr>
      </p:pic>
    </p:spTree>
    <p:extLst>
      <p:ext uri="{BB962C8B-B14F-4D97-AF65-F5344CB8AC3E}">
        <p14:creationId xmlns:p14="http://schemas.microsoft.com/office/powerpoint/2010/main" val="25283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3" cstate="email">
            <a:extLst>
              <a:ext uri="{28A0092B-C50C-407E-A947-70E740481C1C}">
                <a14:useLocalDpi xmlns:a14="http://schemas.microsoft.com/office/drawing/2010/main"/>
              </a:ext>
            </a:extLst>
          </a:blip>
          <a:stretch>
            <a:fillRect/>
          </a:stretch>
        </p:blipFill>
        <p:spPr>
          <a:xfrm>
            <a:off x="0" y="-697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68"/>
          <p:cNvSpPr txBox="1">
            <a:spLocks noChangeArrowheads="1" noChangeShapeType="1"/>
          </p:cNvSpPr>
          <p:nvPr/>
        </p:nvSpPr>
        <p:spPr bwMode="auto">
          <a:xfrm>
            <a:off x="301171" y="232327"/>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AU" sz="2400" b="1" dirty="0">
                <a:solidFill>
                  <a:prstClr val="white"/>
                </a:solidFill>
                <a:latin typeface="Calibri"/>
              </a:rPr>
              <a:t>Common country experiences</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78787AE6-7708-F144-A196-8163CAF7F052}"/>
              </a:ext>
            </a:extLst>
          </p:cNvPr>
          <p:cNvSpPr txBox="1">
            <a:spLocks/>
          </p:cNvSpPr>
          <p:nvPr/>
        </p:nvSpPr>
        <p:spPr>
          <a:xfrm>
            <a:off x="301171" y="936524"/>
            <a:ext cx="4023874" cy="4043834"/>
          </a:xfrm>
          <a:prstGeom prst="rect">
            <a:avLst/>
          </a:prstGeom>
        </p:spPr>
        <p:txBody>
          <a:bodyPr>
            <a:normAutofit/>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8"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8" name="Content Placeholder 2">
            <a:extLst>
              <a:ext uri="{FF2B5EF4-FFF2-40B4-BE49-F238E27FC236}">
                <a16:creationId xmlns:a16="http://schemas.microsoft.com/office/drawing/2014/main" id="{3213B018-7EFA-3F48-A4E1-A92FE9A266D7}"/>
              </a:ext>
            </a:extLst>
          </p:cNvPr>
          <p:cNvSpPr txBox="1">
            <a:spLocks/>
          </p:cNvSpPr>
          <p:nvPr/>
        </p:nvSpPr>
        <p:spPr>
          <a:xfrm>
            <a:off x="4572000" y="957764"/>
            <a:ext cx="4572000" cy="4043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dirty="0">
              <a:ln>
                <a:noFill/>
              </a:ln>
              <a:solidFill>
                <a:srgbClr val="1F497D"/>
              </a:solidFill>
              <a:effectLst/>
              <a:uLnTx/>
              <a:uFillTx/>
              <a:latin typeface="Calibri"/>
              <a:ea typeface="+mn-ea"/>
              <a:cs typeface="+mn-cs"/>
            </a:endParaRPr>
          </a:p>
        </p:txBody>
      </p:sp>
      <p:sp>
        <p:nvSpPr>
          <p:cNvPr id="9" name="Content Placeholder 4">
            <a:extLst>
              <a:ext uri="{FF2B5EF4-FFF2-40B4-BE49-F238E27FC236}">
                <a16:creationId xmlns:a16="http://schemas.microsoft.com/office/drawing/2014/main" id="{5BC12843-4B05-0847-B58F-918E083128E8}"/>
              </a:ext>
            </a:extLst>
          </p:cNvPr>
          <p:cNvSpPr txBox="1">
            <a:spLocks/>
          </p:cNvSpPr>
          <p:nvPr/>
        </p:nvSpPr>
        <p:spPr>
          <a:xfrm>
            <a:off x="95773" y="1182890"/>
            <a:ext cx="8668920" cy="3825680"/>
          </a:xfrm>
          <a:prstGeom prst="rect">
            <a:avLst/>
          </a:prstGeom>
        </p:spPr>
        <p:txBody>
          <a:bodyPr>
            <a:noAutofit/>
          </a:bodyPr>
          <a:lst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kumimoji="0" lang="en-AU" sz="1600" b="0" i="0" u="none" strike="noStrike" kern="1200" cap="none" spc="0" normalizeH="0" baseline="0" noProof="0" dirty="0">
                <a:ln>
                  <a:noFill/>
                </a:ln>
                <a:solidFill>
                  <a:srgbClr val="1F497D"/>
                </a:solidFill>
                <a:effectLst/>
                <a:uLnTx/>
                <a:uFillTx/>
                <a:latin typeface="Calibri"/>
                <a:ea typeface="+mn-ea"/>
                <a:cs typeface="+mn-cs"/>
              </a:rPr>
              <a:t>PPE for rehabilitation personnel is essential but concerns repeatedly raised about limited access. </a:t>
            </a:r>
            <a:r>
              <a:rPr kumimoji="0" lang="en-US" sz="1600" b="0" i="0" u="none" strike="noStrike" kern="1200" cap="none" spc="0" normalizeH="0" baseline="0" noProof="0" dirty="0">
                <a:ln>
                  <a:noFill/>
                </a:ln>
                <a:solidFill>
                  <a:srgbClr val="1F497D"/>
                </a:solidFill>
                <a:effectLst/>
                <a:uLnTx/>
                <a:uFillTx/>
                <a:latin typeface="Calibri"/>
                <a:ea typeface="+mn-ea"/>
                <a:cs typeface="+mn-cs"/>
              </a:rPr>
              <a:t>Unmet rehabilitation needs &amp; lack of resources reported to ministries of health, advocacy by professionals essential, value of involving rehabilitation workforce in service decisions highlighted </a:t>
            </a:r>
          </a:p>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lang="en-AU" sz="1600" dirty="0">
                <a:solidFill>
                  <a:srgbClr val="1F497D"/>
                </a:solidFill>
                <a:latin typeface="Calibri"/>
              </a:rPr>
              <a:t>Telehealth (primarily phone calls) being utilised for service delivery for patients - </a:t>
            </a:r>
            <a:r>
              <a:rPr lang="en-US" sz="1600" dirty="0">
                <a:solidFill>
                  <a:srgbClr val="1F497D"/>
                </a:solidFill>
                <a:latin typeface="Calibri"/>
              </a:rPr>
              <a:t>important way forward </a:t>
            </a:r>
            <a:endParaRPr lang="en-AU" sz="1600" dirty="0">
              <a:solidFill>
                <a:srgbClr val="1F497D"/>
              </a:solidFill>
              <a:latin typeface="Calibri"/>
            </a:endParaRPr>
          </a:p>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lang="en-AU" sz="1600" dirty="0">
                <a:solidFill>
                  <a:srgbClr val="1F497D"/>
                </a:solidFill>
                <a:latin typeface="Calibri"/>
              </a:rPr>
              <a:t>Online videos for patient rehabilitation and pre-developed pamphlets used for COVID-19 clients</a:t>
            </a:r>
          </a:p>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lang="en-US" sz="1600" dirty="0">
                <a:solidFill>
                  <a:srgbClr val="1F497D"/>
                </a:solidFill>
                <a:latin typeface="Calibri"/>
              </a:rPr>
              <a:t>Supply chains for assistive products interrupted</a:t>
            </a:r>
          </a:p>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lang="en-AU" sz="1600" dirty="0">
                <a:solidFill>
                  <a:srgbClr val="1F497D"/>
                </a:solidFill>
                <a:latin typeface="Calibri"/>
              </a:rPr>
              <a:t>Greater task-sharing, upskilling and transdisciplinary teamwork occurring – but must be within scope of practice.</a:t>
            </a:r>
          </a:p>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lang="en-AU" sz="1600" dirty="0">
                <a:solidFill>
                  <a:srgbClr val="1F497D"/>
                </a:solidFill>
                <a:latin typeface="Calibri"/>
              </a:rPr>
              <a:t>Rehabilitation professionals undertaking online training </a:t>
            </a:r>
          </a:p>
          <a:p>
            <a:pPr marL="342892" marR="0" lvl="0" indent="-342892" algn="l" defTabSz="914378" rtl="0" eaLnBrk="1" fontAlgn="auto" latinLnBrk="0" hangingPunct="1">
              <a:spcBef>
                <a:spcPts val="600"/>
              </a:spcBef>
              <a:buClrTx/>
              <a:buSzTx/>
              <a:buFont typeface="Arial" panose="020B0604020202020204" pitchFamily="34" charset="0"/>
              <a:buChar char="•"/>
              <a:tabLst/>
              <a:defRPr/>
            </a:pPr>
            <a:r>
              <a:rPr lang="en-AU" sz="1600" dirty="0">
                <a:solidFill>
                  <a:srgbClr val="1F497D"/>
                </a:solidFill>
                <a:latin typeface="Calibri"/>
              </a:rPr>
              <a:t>Inadequate social support services for people with disabilities repeatedly highlighted as a concern </a:t>
            </a:r>
          </a:p>
          <a:p>
            <a:pPr marL="342892" marR="0" lvl="0" indent="-342892" algn="l" defTabSz="91437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16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78346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ue and gray rectangle."/>
          <p:cNvPicPr/>
          <p:nvPr/>
        </p:nvPicPr>
        <p:blipFill>
          <a:blip r:embed="rId2" cstate="email">
            <a:extLst>
              <a:ext uri="{28A0092B-C50C-407E-A947-70E740481C1C}">
                <a14:useLocalDpi xmlns:a14="http://schemas.microsoft.com/office/drawing/2010/main"/>
              </a:ext>
            </a:extLst>
          </a:blip>
          <a:stretch>
            <a:fillRect/>
          </a:stretch>
        </p:blipFill>
        <p:spPr>
          <a:xfrm>
            <a:off x="0" y="1"/>
            <a:ext cx="9144000" cy="936523"/>
          </a:xfrm>
          <a:prstGeom prst="rect">
            <a:avLst/>
          </a:prstGeom>
        </p:spPr>
      </p:pic>
      <p:sp>
        <p:nvSpPr>
          <p:cNvPr id="3" name="Text Box 268"/>
          <p:cNvSpPr txBox="1">
            <a:spLocks noChangeArrowheads="1" noChangeShapeType="1"/>
          </p:cNvSpPr>
          <p:nvPr/>
        </p:nvSpPr>
        <p:spPr bwMode="auto">
          <a:xfrm>
            <a:off x="438918" y="211086"/>
            <a:ext cx="574588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36194" tIns="36194" rIns="36194" bIns="36194" anchor="ctr" anchorCtr="0" upright="1">
            <a:noAutofit/>
          </a:bodyPr>
          <a:lstStyle/>
          <a:p>
            <a:r>
              <a:rPr lang="en-AU" sz="2400" b="1" dirty="0">
                <a:solidFill>
                  <a:schemeClr val="bg1"/>
                </a:solidFill>
              </a:rPr>
              <a:t>Rehabilitation sector reflections  </a:t>
            </a:r>
          </a:p>
        </p:txBody>
      </p:sp>
      <p:sp>
        <p:nvSpPr>
          <p:cNvPr id="5" name="Rectangle 4"/>
          <p:cNvSpPr/>
          <p:nvPr/>
        </p:nvSpPr>
        <p:spPr>
          <a:xfrm>
            <a:off x="94265" y="1101058"/>
            <a:ext cx="8881926" cy="3477875"/>
          </a:xfrm>
          <a:prstGeom prst="rect">
            <a:avLst/>
          </a:prstGeom>
        </p:spPr>
        <p:txBody>
          <a:bodyPr wrap="square">
            <a:spAutoFit/>
          </a:bodyPr>
          <a:lstStyle/>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No perfect response </a:t>
            </a:r>
          </a:p>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Context vary, teams vary - need to adopt, adapt and evaluate approaches</a:t>
            </a:r>
          </a:p>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Opportunity to highlight the value of rehabilitation</a:t>
            </a:r>
          </a:p>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Opportunity to strengthen teams and efficiencies</a:t>
            </a:r>
          </a:p>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Opportunity to harness telehealth for the long term </a:t>
            </a:r>
          </a:p>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Importance of social sector support services for people with disabilities, and continuation of health and social sector collaboration </a:t>
            </a:r>
          </a:p>
          <a:p>
            <a:pPr marL="285750" lvl="0" indent="-285750">
              <a:spcBef>
                <a:spcPts val="600"/>
              </a:spcBef>
              <a:spcAft>
                <a:spcPts val="600"/>
              </a:spcAft>
              <a:buFont typeface="Wingdings" panose="05000000000000000000" pitchFamily="2" charset="2"/>
              <a:buChar char="v"/>
            </a:pPr>
            <a:r>
              <a:rPr lang="en-US" sz="2000" dirty="0">
                <a:solidFill>
                  <a:srgbClr val="1F497D"/>
                </a:solidFill>
                <a:latin typeface="Calibri"/>
              </a:rPr>
              <a:t>Opportunity to learn and link with international groups/ resources / training </a:t>
            </a:r>
          </a:p>
        </p:txBody>
      </p:sp>
      <p:pic>
        <p:nvPicPr>
          <p:cNvPr id="7" name="Picture 6" descr="Update on UNEP events and workforce">
            <a:extLst>
              <a:ext uri="{FF2B5EF4-FFF2-40B4-BE49-F238E27FC236}">
                <a16:creationId xmlns:a16="http://schemas.microsoft.com/office/drawing/2014/main" id="{95601527-2445-4E68-ADC2-1AD78C25D9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6084" y="94303"/>
            <a:ext cx="1660107" cy="7339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AE8EF28-A4D7-4CBF-8828-D3ABA6B1E4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9648" y="993233"/>
            <a:ext cx="1664352" cy="530398"/>
          </a:xfrm>
          <a:prstGeom prst="rect">
            <a:avLst/>
          </a:prstGeom>
        </p:spPr>
      </p:pic>
    </p:spTree>
    <p:extLst>
      <p:ext uri="{BB962C8B-B14F-4D97-AF65-F5344CB8AC3E}">
        <p14:creationId xmlns:p14="http://schemas.microsoft.com/office/powerpoint/2010/main" val="3026506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J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PTA_template_v1" id="{8CF2E7D4-EA4F-D74A-BAC9-E6B6E34A4251}" vid="{45D3F5A5-7CD0-0249-9C7C-1C5477726E37}"/>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1A33D3A2C42E4DAD3515C188FC0129" ma:contentTypeVersion="12" ma:contentTypeDescription="Create a new document." ma:contentTypeScope="" ma:versionID="e2f2a5393db66086c253df5bf79365dc">
  <xsd:schema xmlns:xsd="http://www.w3.org/2001/XMLSchema" xmlns:xs="http://www.w3.org/2001/XMLSchema" xmlns:p="http://schemas.microsoft.com/office/2006/metadata/properties" xmlns:ns3="8732c1d6-e338-4a61-aa3b-76b64e2d8dc0" xmlns:ns4="707aa7d2-5998-4bba-a10d-3ad5b2fbbf64" targetNamespace="http://schemas.microsoft.com/office/2006/metadata/properties" ma:root="true" ma:fieldsID="caa5be6a385b0ee4b6b922acab2e1af4" ns3:_="" ns4:_="">
    <xsd:import namespace="8732c1d6-e338-4a61-aa3b-76b64e2d8dc0"/>
    <xsd:import namespace="707aa7d2-5998-4bba-a10d-3ad5b2fbbf6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2c1d6-e338-4a61-aa3b-76b64e2d8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7aa7d2-5998-4bba-a10d-3ad5b2fbbf6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256AC-320F-470C-BAAF-C983E359D1F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707aa7d2-5998-4bba-a10d-3ad5b2fbbf64"/>
    <ds:schemaRef ds:uri="8732c1d6-e338-4a61-aa3b-76b64e2d8dc0"/>
    <ds:schemaRef ds:uri="http://www.w3.org/XML/1998/namespace"/>
  </ds:schemaRefs>
</ds:datastoreItem>
</file>

<file path=customXml/itemProps2.xml><?xml version="1.0" encoding="utf-8"?>
<ds:datastoreItem xmlns:ds="http://schemas.openxmlformats.org/officeDocument/2006/customXml" ds:itemID="{36364E3A-9FF0-4D79-AA3E-6CF61E6971F0}">
  <ds:schemaRefs>
    <ds:schemaRef ds:uri="http://schemas.microsoft.com/sharepoint/v3/contenttype/forms"/>
  </ds:schemaRefs>
</ds:datastoreItem>
</file>

<file path=customXml/itemProps3.xml><?xml version="1.0" encoding="utf-8"?>
<ds:datastoreItem xmlns:ds="http://schemas.openxmlformats.org/officeDocument/2006/customXml" ds:itemID="{CE7C10E8-555E-4F93-B03E-E15678F5F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2c1d6-e338-4a61-aa3b-76b64e2d8dc0"/>
    <ds:schemaRef ds:uri="707aa7d2-5998-4bba-a10d-3ad5b2fbbf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4504</TotalTime>
  <Words>1007</Words>
  <Application>Microsoft Office PowerPoint</Application>
  <PresentationFormat>On-screen Show (16:9)</PresentationFormat>
  <Paragraphs>107</Paragraphs>
  <Slides>14</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Avenir Next LT Pro</vt:lpstr>
      <vt:lpstr>Calibri</vt:lpstr>
      <vt:lpstr>Calibri Light</vt:lpstr>
      <vt:lpstr>Ebrima</vt:lpstr>
      <vt:lpstr>Times New Roman</vt:lpstr>
      <vt:lpstr>Wingdings</vt:lpstr>
      <vt:lpstr>Office Theme</vt:lpstr>
      <vt:lpstr>2_Office Theme</vt:lpstr>
      <vt:lpstr>TJX</vt:lpstr>
      <vt:lpstr>Custom Design</vt:lpstr>
      <vt:lpstr> Rehabilitation considerations during the COVID-19 outbreak  16th July  2020  Pauline Kleinitz, Rehabilitation Programme, WHO Headquarters   </vt:lpstr>
      <vt:lpstr>PowerPoint Presentation</vt:lpstr>
      <vt:lpstr>Consideration for Continuity of Non-COVID-19 Rehabilitation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HILTEN, Meindert Onno</dc:creator>
  <cp:lastModifiedBy>Pauline Kleinitz</cp:lastModifiedBy>
  <cp:revision>407</cp:revision>
  <dcterms:created xsi:type="dcterms:W3CDTF">2020-04-04T13:04:56Z</dcterms:created>
  <dcterms:modified xsi:type="dcterms:W3CDTF">2020-07-16T04:09:01Z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0x0101003E1A33D3A2C42E4DAD3515C188FC0129</vt:lpwstr>
  </property>
</Properties>
</file>